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51"/>
  </p:notesMasterIdLst>
  <p:handoutMasterIdLst>
    <p:handoutMasterId r:id="rId52"/>
  </p:handoutMasterIdLst>
  <p:sldIdLst>
    <p:sldId id="742" r:id="rId5"/>
    <p:sldId id="789" r:id="rId6"/>
    <p:sldId id="790" r:id="rId7"/>
    <p:sldId id="771" r:id="rId8"/>
    <p:sldId id="791" r:id="rId9"/>
    <p:sldId id="776" r:id="rId10"/>
    <p:sldId id="743" r:id="rId11"/>
    <p:sldId id="799" r:id="rId12"/>
    <p:sldId id="748" r:id="rId13"/>
    <p:sldId id="759" r:id="rId14"/>
    <p:sldId id="773" r:id="rId15"/>
    <p:sldId id="800" r:id="rId16"/>
    <p:sldId id="808" r:id="rId17"/>
    <p:sldId id="777" r:id="rId18"/>
    <p:sldId id="749" r:id="rId19"/>
    <p:sldId id="781" r:id="rId20"/>
    <p:sldId id="783" r:id="rId21"/>
    <p:sldId id="809" r:id="rId22"/>
    <p:sldId id="810" r:id="rId23"/>
    <p:sldId id="780" r:id="rId24"/>
    <p:sldId id="782" r:id="rId25"/>
    <p:sldId id="784" r:id="rId26"/>
    <p:sldId id="762" r:id="rId27"/>
    <p:sldId id="751" r:id="rId28"/>
    <p:sldId id="811" r:id="rId29"/>
    <p:sldId id="812" r:id="rId30"/>
    <p:sldId id="778" r:id="rId31"/>
    <p:sldId id="787" r:id="rId32"/>
    <p:sldId id="756" r:id="rId33"/>
    <p:sldId id="813" r:id="rId34"/>
    <p:sldId id="814" r:id="rId35"/>
    <p:sldId id="785" r:id="rId36"/>
    <p:sldId id="774" r:id="rId37"/>
    <p:sldId id="802" r:id="rId38"/>
    <p:sldId id="801" r:id="rId39"/>
    <p:sldId id="752" r:id="rId40"/>
    <p:sldId id="803" r:id="rId41"/>
    <p:sldId id="806" r:id="rId42"/>
    <p:sldId id="804" r:id="rId43"/>
    <p:sldId id="805" r:id="rId44"/>
    <p:sldId id="807" r:id="rId45"/>
    <p:sldId id="798" r:id="rId46"/>
    <p:sldId id="792" r:id="rId47"/>
    <p:sldId id="760" r:id="rId48"/>
    <p:sldId id="761" r:id="rId49"/>
    <p:sldId id="747" r:id="rId50"/>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ien Wright" initials="DW" lastIdx="14" clrIdx="0">
    <p:extLst>
      <p:ext uri="{19B8F6BF-5375-455C-9EA6-DF929625EA0E}">
        <p15:presenceInfo xmlns:p15="http://schemas.microsoft.com/office/powerpoint/2012/main" userId="Damien Wrig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BA9238"/>
    <a:srgbClr val="E7F6FF"/>
    <a:srgbClr val="CCECFF"/>
    <a:srgbClr val="00FF99"/>
    <a:srgbClr val="72DF41"/>
    <a:srgbClr val="FFFFFF"/>
    <a:srgbClr val="654EA3"/>
    <a:srgbClr val="C9C7A6"/>
    <a:srgbClr val="FFE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4" autoAdjust="0"/>
    <p:restoredTop sz="96176" autoAdjust="0"/>
  </p:normalViewPr>
  <p:slideViewPr>
    <p:cSldViewPr>
      <p:cViewPr varScale="1">
        <p:scale>
          <a:sx n="76" d="100"/>
          <a:sy n="76" d="100"/>
        </p:scale>
        <p:origin x="72" y="676"/>
      </p:cViewPr>
      <p:guideLst>
        <p:guide orient="horz" pos="2160"/>
        <p:guide pos="3839"/>
      </p:guideLst>
    </p:cSldViewPr>
  </p:slideViewPr>
  <p:outlineViewPr>
    <p:cViewPr>
      <p:scale>
        <a:sx n="33" d="100"/>
        <a:sy n="33" d="100"/>
      </p:scale>
      <p:origin x="0" y="-276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D7349-7FC8-4101-A6D8-EB1ABB411187}"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1C2C6E8-9AD0-4875-8650-DA8476F72810}">
      <dgm:prSet/>
      <dgm:spPr/>
      <dgm:t>
        <a:bodyPr/>
        <a:lstStyle/>
        <a:p>
          <a:r>
            <a:rPr lang="en-US"/>
            <a:t>Understand</a:t>
          </a:r>
        </a:p>
      </dgm:t>
    </dgm:pt>
    <dgm:pt modelId="{7CB514BB-F7B6-4DE3-BE49-E3678D2A1B4C}" type="parTrans" cxnId="{BC6C20F8-5295-4C7F-8B91-1286BE301B2B}">
      <dgm:prSet/>
      <dgm:spPr/>
      <dgm:t>
        <a:bodyPr/>
        <a:lstStyle/>
        <a:p>
          <a:endParaRPr lang="en-US"/>
        </a:p>
      </dgm:t>
    </dgm:pt>
    <dgm:pt modelId="{BE87DAAE-388A-48F7-9741-248CD72B1B62}" type="sibTrans" cxnId="{BC6C20F8-5295-4C7F-8B91-1286BE301B2B}">
      <dgm:prSet/>
      <dgm:spPr/>
      <dgm:t>
        <a:bodyPr/>
        <a:lstStyle/>
        <a:p>
          <a:endParaRPr lang="en-US"/>
        </a:p>
      </dgm:t>
    </dgm:pt>
    <dgm:pt modelId="{82AFD504-607E-49E5-BE00-FA8AF2A857F5}">
      <dgm:prSet/>
      <dgm:spPr/>
      <dgm:t>
        <a:bodyPr/>
        <a:lstStyle/>
        <a:p>
          <a:r>
            <a:rPr lang="en-US" dirty="0"/>
            <a:t>the difference between sex and gender </a:t>
          </a:r>
        </a:p>
      </dgm:t>
    </dgm:pt>
    <dgm:pt modelId="{41909E41-99E3-4FF0-A1FB-D3AEA8F04F4E}" type="parTrans" cxnId="{FD9774D0-5F71-40AB-99DA-547B3730D5F7}">
      <dgm:prSet/>
      <dgm:spPr/>
      <dgm:t>
        <a:bodyPr/>
        <a:lstStyle/>
        <a:p>
          <a:endParaRPr lang="en-US"/>
        </a:p>
      </dgm:t>
    </dgm:pt>
    <dgm:pt modelId="{2E3B4ADF-9E73-4397-A3D9-A5F139ACCC4A}" type="sibTrans" cxnId="{FD9774D0-5F71-40AB-99DA-547B3730D5F7}">
      <dgm:prSet/>
      <dgm:spPr/>
      <dgm:t>
        <a:bodyPr/>
        <a:lstStyle/>
        <a:p>
          <a:endParaRPr lang="en-US"/>
        </a:p>
      </dgm:t>
    </dgm:pt>
    <dgm:pt modelId="{4F5DC858-DEF5-4656-B6E6-891E69519B18}">
      <dgm:prSet/>
      <dgm:spPr/>
      <dgm:t>
        <a:bodyPr/>
        <a:lstStyle/>
        <a:p>
          <a:r>
            <a:rPr lang="en-US"/>
            <a:t>Understand</a:t>
          </a:r>
        </a:p>
      </dgm:t>
    </dgm:pt>
    <dgm:pt modelId="{CDD9CBC8-8CA5-46C4-AB0E-7175E0C5D4F1}" type="parTrans" cxnId="{3DCBF94B-5391-461E-8DE7-C0E4F7FB7924}">
      <dgm:prSet/>
      <dgm:spPr/>
      <dgm:t>
        <a:bodyPr/>
        <a:lstStyle/>
        <a:p>
          <a:endParaRPr lang="en-US"/>
        </a:p>
      </dgm:t>
    </dgm:pt>
    <dgm:pt modelId="{F687FB4A-3431-456E-AB12-17158D542288}" type="sibTrans" cxnId="{3DCBF94B-5391-461E-8DE7-C0E4F7FB7924}">
      <dgm:prSet/>
      <dgm:spPr/>
      <dgm:t>
        <a:bodyPr/>
        <a:lstStyle/>
        <a:p>
          <a:endParaRPr lang="en-US"/>
        </a:p>
      </dgm:t>
    </dgm:pt>
    <dgm:pt modelId="{CBFBB9B1-45F3-40FA-BC1A-1C63842AA05A}">
      <dgm:prSet/>
      <dgm:spPr/>
      <dgm:t>
        <a:bodyPr/>
        <a:lstStyle/>
        <a:p>
          <a:r>
            <a:rPr lang="en-US" dirty="0"/>
            <a:t>different</a:t>
          </a:r>
          <a:r>
            <a:rPr lang="en-US" b="0" i="0" dirty="0">
              <a:solidFill>
                <a:srgbClr val="222222"/>
              </a:solidFill>
              <a:effectLst/>
              <a:latin typeface="Spectral"/>
            </a:rPr>
            <a:t> </a:t>
          </a:r>
          <a:r>
            <a:rPr lang="en-US" dirty="0"/>
            <a:t>attitudes</a:t>
          </a:r>
          <a:r>
            <a:rPr lang="en-US" b="0" i="0" dirty="0">
              <a:solidFill>
                <a:srgbClr val="222222"/>
              </a:solidFill>
              <a:effectLst/>
              <a:latin typeface="Spectral"/>
            </a:rPr>
            <a:t> </a:t>
          </a:r>
          <a:r>
            <a:rPr lang="en-US" dirty="0"/>
            <a:t>associated</a:t>
          </a:r>
          <a:r>
            <a:rPr lang="en-US" b="0" i="0" dirty="0">
              <a:solidFill>
                <a:srgbClr val="222222"/>
              </a:solidFill>
              <a:effectLst/>
              <a:latin typeface="Spectral"/>
            </a:rPr>
            <a:t> </a:t>
          </a:r>
          <a:r>
            <a:rPr lang="en-US" dirty="0"/>
            <a:t>with</a:t>
          </a:r>
          <a:r>
            <a:rPr lang="en-US" b="0" i="0" dirty="0">
              <a:solidFill>
                <a:srgbClr val="222222"/>
              </a:solidFill>
              <a:effectLst/>
              <a:latin typeface="Spectral"/>
            </a:rPr>
            <a:t> </a:t>
          </a:r>
          <a:r>
            <a:rPr lang="en-US" dirty="0"/>
            <a:t>sex</a:t>
          </a:r>
          <a:r>
            <a:rPr lang="en-US" b="0" i="0" dirty="0">
              <a:solidFill>
                <a:srgbClr val="222222"/>
              </a:solidFill>
              <a:effectLst/>
              <a:latin typeface="Spectral"/>
            </a:rPr>
            <a:t> </a:t>
          </a:r>
          <a:r>
            <a:rPr lang="en-US" dirty="0"/>
            <a:t>and</a:t>
          </a:r>
          <a:r>
            <a:rPr lang="en-US" b="0" i="0" dirty="0">
              <a:solidFill>
                <a:srgbClr val="222222"/>
              </a:solidFill>
              <a:effectLst/>
              <a:latin typeface="Spectral"/>
            </a:rPr>
            <a:t> </a:t>
          </a:r>
          <a:r>
            <a:rPr lang="en-US" dirty="0"/>
            <a:t>sexuality</a:t>
          </a:r>
        </a:p>
      </dgm:t>
    </dgm:pt>
    <dgm:pt modelId="{2B6AEBBD-AB18-41CA-A4A1-533BADF41652}" type="parTrans" cxnId="{03F15607-B34B-4FBE-93FE-700CF4ABFE71}">
      <dgm:prSet/>
      <dgm:spPr/>
      <dgm:t>
        <a:bodyPr/>
        <a:lstStyle/>
        <a:p>
          <a:endParaRPr lang="en-US"/>
        </a:p>
      </dgm:t>
    </dgm:pt>
    <dgm:pt modelId="{813C08CB-3F96-43FA-AB97-07E8DA465010}" type="sibTrans" cxnId="{03F15607-B34B-4FBE-93FE-700CF4ABFE71}">
      <dgm:prSet/>
      <dgm:spPr/>
      <dgm:t>
        <a:bodyPr/>
        <a:lstStyle/>
        <a:p>
          <a:endParaRPr lang="en-US"/>
        </a:p>
      </dgm:t>
    </dgm:pt>
    <dgm:pt modelId="{CCA5B735-E415-45F4-8BAA-2B3EB0A10767}">
      <dgm:prSet/>
      <dgm:spPr/>
      <dgm:t>
        <a:bodyPr/>
        <a:lstStyle/>
        <a:p>
          <a:r>
            <a:rPr lang="en-US" dirty="0"/>
            <a:t>Understand</a:t>
          </a:r>
        </a:p>
      </dgm:t>
    </dgm:pt>
    <dgm:pt modelId="{604534C3-3B90-4779-B67E-AF928C4CB69B}" type="parTrans" cxnId="{262BCCB7-ABAA-4F8B-A33B-75B4D78A9D82}">
      <dgm:prSet/>
      <dgm:spPr/>
      <dgm:t>
        <a:bodyPr/>
        <a:lstStyle/>
        <a:p>
          <a:endParaRPr lang="en-US"/>
        </a:p>
      </dgm:t>
    </dgm:pt>
    <dgm:pt modelId="{D21FB4A6-251B-42FD-A827-44D0052F8287}" type="sibTrans" cxnId="{262BCCB7-ABAA-4F8B-A33B-75B4D78A9D82}">
      <dgm:prSet/>
      <dgm:spPr/>
      <dgm:t>
        <a:bodyPr/>
        <a:lstStyle/>
        <a:p>
          <a:endParaRPr lang="en-US"/>
        </a:p>
      </dgm:t>
    </dgm:pt>
    <dgm:pt modelId="{2D142607-A3B8-4676-8226-EBF96832F611}">
      <dgm:prSet/>
      <dgm:spPr/>
      <dgm:t>
        <a:bodyPr/>
        <a:lstStyle/>
        <a:p>
          <a:r>
            <a:rPr lang="en-US" dirty="0"/>
            <a:t>the relationship between culture and gender/bodies</a:t>
          </a:r>
        </a:p>
      </dgm:t>
    </dgm:pt>
    <dgm:pt modelId="{5369DAF0-540B-412A-B3CC-8C91A7674392}" type="parTrans" cxnId="{189C4DCD-458C-44A6-A0B1-BC61374C489A}">
      <dgm:prSet/>
      <dgm:spPr/>
      <dgm:t>
        <a:bodyPr/>
        <a:lstStyle/>
        <a:p>
          <a:endParaRPr lang="en-US"/>
        </a:p>
      </dgm:t>
    </dgm:pt>
    <dgm:pt modelId="{BD2CD4BD-654A-4009-ADDE-1AF0E1DD4C63}" type="sibTrans" cxnId="{189C4DCD-458C-44A6-A0B1-BC61374C489A}">
      <dgm:prSet/>
      <dgm:spPr/>
      <dgm:t>
        <a:bodyPr/>
        <a:lstStyle/>
        <a:p>
          <a:endParaRPr lang="en-US"/>
        </a:p>
      </dgm:t>
    </dgm:pt>
    <dgm:pt modelId="{7D0B6EED-1366-44C7-B4AC-850E543B282D}">
      <dgm:prSet/>
      <dgm:spPr/>
      <dgm:t>
        <a:bodyPr/>
        <a:lstStyle/>
        <a:p>
          <a:r>
            <a:rPr lang="en-US" dirty="0"/>
            <a:t>Detect</a:t>
          </a:r>
        </a:p>
      </dgm:t>
    </dgm:pt>
    <dgm:pt modelId="{37AB55CB-83D0-438A-8949-194FDA1370F0}" type="parTrans" cxnId="{1EFDC01D-1B97-4AC0-83BF-FD0369E22CBE}">
      <dgm:prSet/>
      <dgm:spPr/>
      <dgm:t>
        <a:bodyPr/>
        <a:lstStyle/>
        <a:p>
          <a:endParaRPr lang="en-US"/>
        </a:p>
      </dgm:t>
    </dgm:pt>
    <dgm:pt modelId="{E5058895-F66C-4E1A-A89F-0841D49A9901}" type="sibTrans" cxnId="{1EFDC01D-1B97-4AC0-83BF-FD0369E22CBE}">
      <dgm:prSet/>
      <dgm:spPr/>
      <dgm:t>
        <a:bodyPr/>
        <a:lstStyle/>
        <a:p>
          <a:endParaRPr lang="en-US"/>
        </a:p>
      </dgm:t>
    </dgm:pt>
    <dgm:pt modelId="{503911CE-5305-4CAE-9C87-04F19FDD4D1A}">
      <dgm:prSet/>
      <dgm:spPr/>
      <dgm:t>
        <a:bodyPr/>
        <a:lstStyle/>
        <a:p>
          <a:r>
            <a:rPr lang="en-US" dirty="0"/>
            <a:t>gender roles across cultures</a:t>
          </a:r>
        </a:p>
      </dgm:t>
    </dgm:pt>
    <dgm:pt modelId="{54E1FE9F-9547-42C9-B851-17637549AD1B}" type="parTrans" cxnId="{F01B1791-9BF2-4CA5-9C49-A3F6FBDA3497}">
      <dgm:prSet/>
      <dgm:spPr/>
      <dgm:t>
        <a:bodyPr/>
        <a:lstStyle/>
        <a:p>
          <a:endParaRPr lang="en-US"/>
        </a:p>
      </dgm:t>
    </dgm:pt>
    <dgm:pt modelId="{0FBC709D-8962-4053-A993-50B9DD705CD0}" type="sibTrans" cxnId="{F01B1791-9BF2-4CA5-9C49-A3F6FBDA3497}">
      <dgm:prSet/>
      <dgm:spPr/>
      <dgm:t>
        <a:bodyPr/>
        <a:lstStyle/>
        <a:p>
          <a:endParaRPr lang="en-US"/>
        </a:p>
      </dgm:t>
    </dgm:pt>
    <dgm:pt modelId="{837F9D9A-FFA8-4597-8B1A-725E64DF42F8}">
      <dgm:prSet/>
      <dgm:spPr/>
      <dgm:t>
        <a:bodyPr/>
        <a:lstStyle/>
        <a:p>
          <a:r>
            <a:rPr lang="en-US" dirty="0"/>
            <a:t>Reflect </a:t>
          </a:r>
        </a:p>
      </dgm:t>
    </dgm:pt>
    <dgm:pt modelId="{ACA1355F-0D8A-4187-B173-CC10CBC32C37}" type="parTrans" cxnId="{622E773C-C688-413C-9520-D44B37B97122}">
      <dgm:prSet/>
      <dgm:spPr/>
      <dgm:t>
        <a:bodyPr/>
        <a:lstStyle/>
        <a:p>
          <a:endParaRPr lang="en-US"/>
        </a:p>
      </dgm:t>
    </dgm:pt>
    <dgm:pt modelId="{C2851CFD-3F44-4C2B-B48F-F6EF7CB5BC11}" type="sibTrans" cxnId="{622E773C-C688-413C-9520-D44B37B97122}">
      <dgm:prSet/>
      <dgm:spPr/>
      <dgm:t>
        <a:bodyPr/>
        <a:lstStyle/>
        <a:p>
          <a:endParaRPr lang="en-US"/>
        </a:p>
      </dgm:t>
    </dgm:pt>
    <dgm:pt modelId="{AEB20B4D-3755-402B-A882-4A49FC75962C}">
      <dgm:prSet/>
      <dgm:spPr/>
      <dgm:t>
        <a:bodyPr/>
        <a:lstStyle/>
        <a:p>
          <a:r>
            <a:rPr lang="en-US" dirty="0"/>
            <a:t>on our cultural identities and how they create real life intercultural communication problems </a:t>
          </a:r>
        </a:p>
      </dgm:t>
    </dgm:pt>
    <dgm:pt modelId="{5B816E53-DD46-496C-ADFF-4D7ACF18AAF9}" type="parTrans" cxnId="{54ACA5E6-B62D-4C39-B93D-EA4F15512CE2}">
      <dgm:prSet/>
      <dgm:spPr/>
      <dgm:t>
        <a:bodyPr/>
        <a:lstStyle/>
        <a:p>
          <a:endParaRPr lang="en-US"/>
        </a:p>
      </dgm:t>
    </dgm:pt>
    <dgm:pt modelId="{AEF7429A-CA5F-4726-A0C9-9EEF6A98D254}" type="sibTrans" cxnId="{54ACA5E6-B62D-4C39-B93D-EA4F15512CE2}">
      <dgm:prSet/>
      <dgm:spPr/>
      <dgm:t>
        <a:bodyPr/>
        <a:lstStyle/>
        <a:p>
          <a:endParaRPr lang="en-US"/>
        </a:p>
      </dgm:t>
    </dgm:pt>
    <dgm:pt modelId="{F8B30B04-2217-4338-9040-B3B5ACDC3641}">
      <dgm:prSet/>
      <dgm:spPr/>
      <dgm:t>
        <a:bodyPr/>
        <a:lstStyle/>
        <a:p>
          <a:r>
            <a:rPr lang="en-US" dirty="0"/>
            <a:t>Apply</a:t>
          </a:r>
          <a:endParaRPr lang="el-GR" dirty="0"/>
        </a:p>
      </dgm:t>
    </dgm:pt>
    <dgm:pt modelId="{D500C3EE-12C4-4683-913B-1B20E052B1BB}" type="parTrans" cxnId="{8C20D784-F950-46BF-812A-299B6F1B868A}">
      <dgm:prSet/>
      <dgm:spPr/>
      <dgm:t>
        <a:bodyPr/>
        <a:lstStyle/>
        <a:p>
          <a:endParaRPr lang="el-GR"/>
        </a:p>
      </dgm:t>
    </dgm:pt>
    <dgm:pt modelId="{A891D062-7E7D-42ED-99F8-C52915E9D959}" type="sibTrans" cxnId="{8C20D784-F950-46BF-812A-299B6F1B868A}">
      <dgm:prSet/>
      <dgm:spPr/>
      <dgm:t>
        <a:bodyPr/>
        <a:lstStyle/>
        <a:p>
          <a:endParaRPr lang="el-GR"/>
        </a:p>
      </dgm:t>
    </dgm:pt>
    <dgm:pt modelId="{2B4EC466-3BE8-400E-9305-157DB17F6FFD}">
      <dgm:prSet/>
      <dgm:spPr/>
      <dgm:t>
        <a:bodyPr/>
        <a:lstStyle/>
        <a:p>
          <a:r>
            <a:rPr lang="en-US" dirty="0"/>
            <a:t>Engage</a:t>
          </a:r>
          <a:endParaRPr lang="el-GR" dirty="0"/>
        </a:p>
      </dgm:t>
    </dgm:pt>
    <dgm:pt modelId="{4AAA6F7E-F94E-4B41-AFC0-F907E2A40B37}" type="parTrans" cxnId="{B3FB39BD-EF7B-4075-A384-E3264A0B57B1}">
      <dgm:prSet/>
      <dgm:spPr/>
      <dgm:t>
        <a:bodyPr/>
        <a:lstStyle/>
        <a:p>
          <a:endParaRPr lang="el-GR"/>
        </a:p>
      </dgm:t>
    </dgm:pt>
    <dgm:pt modelId="{15238935-3C26-4C32-8F22-EC67ED241A30}" type="sibTrans" cxnId="{B3FB39BD-EF7B-4075-A384-E3264A0B57B1}">
      <dgm:prSet/>
      <dgm:spPr/>
      <dgm:t>
        <a:bodyPr/>
        <a:lstStyle/>
        <a:p>
          <a:endParaRPr lang="el-GR"/>
        </a:p>
      </dgm:t>
    </dgm:pt>
    <dgm:pt modelId="{54F65B19-F647-4695-8BAD-7CCE21363D8D}">
      <dgm:prSet/>
      <dgm:spPr/>
      <dgm:t>
        <a:bodyPr/>
        <a:lstStyle/>
        <a:p>
          <a:r>
            <a:rPr lang="en-US"/>
            <a:t>critically with cultural differences regarding gender and sex</a:t>
          </a:r>
          <a:endParaRPr lang="el-GR"/>
        </a:p>
      </dgm:t>
    </dgm:pt>
    <dgm:pt modelId="{B701AF14-FC95-4765-827F-A257CCDDB1F6}" type="parTrans" cxnId="{126EF4C1-6474-431B-AB67-08CD5AFB54F7}">
      <dgm:prSet/>
      <dgm:spPr/>
      <dgm:t>
        <a:bodyPr/>
        <a:lstStyle/>
        <a:p>
          <a:endParaRPr lang="el-GR"/>
        </a:p>
      </dgm:t>
    </dgm:pt>
    <dgm:pt modelId="{A55F4FA7-FED2-4DEE-AE6C-E414B03BB8EF}" type="sibTrans" cxnId="{126EF4C1-6474-431B-AB67-08CD5AFB54F7}">
      <dgm:prSet/>
      <dgm:spPr/>
      <dgm:t>
        <a:bodyPr/>
        <a:lstStyle/>
        <a:p>
          <a:endParaRPr lang="el-GR"/>
        </a:p>
      </dgm:t>
    </dgm:pt>
    <dgm:pt modelId="{8817284D-3166-4ECD-A643-CAAD67698B17}">
      <dgm:prSet/>
      <dgm:spPr/>
      <dgm:t>
        <a:bodyPr/>
        <a:lstStyle/>
        <a:p>
          <a:r>
            <a:rPr lang="en-US"/>
            <a:t>effective tools to overlap the cultural gap when caring for persons from another culture </a:t>
          </a:r>
          <a:endParaRPr lang="el-GR"/>
        </a:p>
      </dgm:t>
    </dgm:pt>
    <dgm:pt modelId="{43824FED-0712-4AD8-8092-491BBFF6FD49}" type="parTrans" cxnId="{7919E478-1854-440C-8A96-0643CD5428DA}">
      <dgm:prSet/>
      <dgm:spPr/>
      <dgm:t>
        <a:bodyPr/>
        <a:lstStyle/>
        <a:p>
          <a:endParaRPr lang="el-GR"/>
        </a:p>
      </dgm:t>
    </dgm:pt>
    <dgm:pt modelId="{583E954F-0D29-43F7-89C9-163139707B59}" type="sibTrans" cxnId="{7919E478-1854-440C-8A96-0643CD5428DA}">
      <dgm:prSet/>
      <dgm:spPr/>
      <dgm:t>
        <a:bodyPr/>
        <a:lstStyle/>
        <a:p>
          <a:endParaRPr lang="el-GR"/>
        </a:p>
      </dgm:t>
    </dgm:pt>
    <dgm:pt modelId="{85F59D6B-0F6A-4B1A-8E11-0B3692D29D69}" type="pres">
      <dgm:prSet presAssocID="{E56D7349-7FC8-4101-A6D8-EB1ABB411187}" presName="Name0" presStyleCnt="0">
        <dgm:presLayoutVars>
          <dgm:dir/>
          <dgm:animLvl val="lvl"/>
          <dgm:resizeHandles val="exact"/>
        </dgm:presLayoutVars>
      </dgm:prSet>
      <dgm:spPr/>
      <dgm:t>
        <a:bodyPr/>
        <a:lstStyle/>
        <a:p>
          <a:endParaRPr lang="en-GB"/>
        </a:p>
      </dgm:t>
    </dgm:pt>
    <dgm:pt modelId="{BF88EDD9-BA68-4E11-A892-F77A9BA0D6A8}" type="pres">
      <dgm:prSet presAssocID="{B1C2C6E8-9AD0-4875-8650-DA8476F72810}" presName="linNode" presStyleCnt="0"/>
      <dgm:spPr/>
    </dgm:pt>
    <dgm:pt modelId="{56EC128F-1B69-4EC0-BCA5-4696F6545627}" type="pres">
      <dgm:prSet presAssocID="{B1C2C6E8-9AD0-4875-8650-DA8476F72810}" presName="parentText" presStyleLbl="alignNode1" presStyleIdx="0" presStyleCnt="7">
        <dgm:presLayoutVars>
          <dgm:chMax val="1"/>
          <dgm:bulletEnabled/>
        </dgm:presLayoutVars>
      </dgm:prSet>
      <dgm:spPr/>
      <dgm:t>
        <a:bodyPr/>
        <a:lstStyle/>
        <a:p>
          <a:endParaRPr lang="en-GB"/>
        </a:p>
      </dgm:t>
    </dgm:pt>
    <dgm:pt modelId="{506F7A60-C2C4-4997-8A12-8875A10FB0C1}" type="pres">
      <dgm:prSet presAssocID="{B1C2C6E8-9AD0-4875-8650-DA8476F72810}" presName="descendantText" presStyleLbl="alignAccFollowNode1" presStyleIdx="0" presStyleCnt="7">
        <dgm:presLayoutVars>
          <dgm:bulletEnabled/>
        </dgm:presLayoutVars>
      </dgm:prSet>
      <dgm:spPr/>
      <dgm:t>
        <a:bodyPr/>
        <a:lstStyle/>
        <a:p>
          <a:endParaRPr lang="en-GB"/>
        </a:p>
      </dgm:t>
    </dgm:pt>
    <dgm:pt modelId="{269FE5B6-457C-4547-A1FE-22609F67A88B}" type="pres">
      <dgm:prSet presAssocID="{BE87DAAE-388A-48F7-9741-248CD72B1B62}" presName="sp" presStyleCnt="0"/>
      <dgm:spPr/>
    </dgm:pt>
    <dgm:pt modelId="{5A44019A-FDEB-47E1-9EC9-77BC069D2464}" type="pres">
      <dgm:prSet presAssocID="{4F5DC858-DEF5-4656-B6E6-891E69519B18}" presName="linNode" presStyleCnt="0"/>
      <dgm:spPr/>
    </dgm:pt>
    <dgm:pt modelId="{3C8F31A1-C1D3-4C81-96AF-D2AE2C7D7716}" type="pres">
      <dgm:prSet presAssocID="{4F5DC858-DEF5-4656-B6E6-891E69519B18}" presName="parentText" presStyleLbl="alignNode1" presStyleIdx="1" presStyleCnt="7">
        <dgm:presLayoutVars>
          <dgm:chMax val="1"/>
          <dgm:bulletEnabled/>
        </dgm:presLayoutVars>
      </dgm:prSet>
      <dgm:spPr/>
      <dgm:t>
        <a:bodyPr/>
        <a:lstStyle/>
        <a:p>
          <a:endParaRPr lang="en-GB"/>
        </a:p>
      </dgm:t>
    </dgm:pt>
    <dgm:pt modelId="{27AF7F90-EADD-49BB-A06C-C3B04B062D64}" type="pres">
      <dgm:prSet presAssocID="{4F5DC858-DEF5-4656-B6E6-891E69519B18}" presName="descendantText" presStyleLbl="alignAccFollowNode1" presStyleIdx="1" presStyleCnt="7">
        <dgm:presLayoutVars>
          <dgm:bulletEnabled/>
        </dgm:presLayoutVars>
      </dgm:prSet>
      <dgm:spPr/>
      <dgm:t>
        <a:bodyPr/>
        <a:lstStyle/>
        <a:p>
          <a:endParaRPr lang="en-GB"/>
        </a:p>
      </dgm:t>
    </dgm:pt>
    <dgm:pt modelId="{1691CE97-6403-4A10-865A-0A4A5C55CB04}" type="pres">
      <dgm:prSet presAssocID="{F687FB4A-3431-456E-AB12-17158D542288}" presName="sp" presStyleCnt="0"/>
      <dgm:spPr/>
    </dgm:pt>
    <dgm:pt modelId="{8C9DC37D-6AA6-4F59-BCAF-B882F882F0E2}" type="pres">
      <dgm:prSet presAssocID="{CCA5B735-E415-45F4-8BAA-2B3EB0A10767}" presName="linNode" presStyleCnt="0"/>
      <dgm:spPr/>
    </dgm:pt>
    <dgm:pt modelId="{AFB8F269-8BFC-4B2D-87FB-A8DB261F02C8}" type="pres">
      <dgm:prSet presAssocID="{CCA5B735-E415-45F4-8BAA-2B3EB0A10767}" presName="parentText" presStyleLbl="alignNode1" presStyleIdx="2" presStyleCnt="7">
        <dgm:presLayoutVars>
          <dgm:chMax val="1"/>
          <dgm:bulletEnabled/>
        </dgm:presLayoutVars>
      </dgm:prSet>
      <dgm:spPr/>
      <dgm:t>
        <a:bodyPr/>
        <a:lstStyle/>
        <a:p>
          <a:endParaRPr lang="en-GB"/>
        </a:p>
      </dgm:t>
    </dgm:pt>
    <dgm:pt modelId="{BA745964-2B7F-4536-967D-55A55851388E}" type="pres">
      <dgm:prSet presAssocID="{CCA5B735-E415-45F4-8BAA-2B3EB0A10767}" presName="descendantText" presStyleLbl="alignAccFollowNode1" presStyleIdx="2" presStyleCnt="7">
        <dgm:presLayoutVars>
          <dgm:bulletEnabled/>
        </dgm:presLayoutVars>
      </dgm:prSet>
      <dgm:spPr/>
      <dgm:t>
        <a:bodyPr/>
        <a:lstStyle/>
        <a:p>
          <a:endParaRPr lang="en-GB"/>
        </a:p>
      </dgm:t>
    </dgm:pt>
    <dgm:pt modelId="{E68FF7EA-9FFF-4ADE-B27D-876E58A4FD68}" type="pres">
      <dgm:prSet presAssocID="{D21FB4A6-251B-42FD-A827-44D0052F8287}" presName="sp" presStyleCnt="0"/>
      <dgm:spPr/>
    </dgm:pt>
    <dgm:pt modelId="{15936871-037A-4A61-A949-AD08960A0353}" type="pres">
      <dgm:prSet presAssocID="{7D0B6EED-1366-44C7-B4AC-850E543B282D}" presName="linNode" presStyleCnt="0"/>
      <dgm:spPr/>
    </dgm:pt>
    <dgm:pt modelId="{BE7A0F9F-4497-4823-B1C6-B6817C9D7A71}" type="pres">
      <dgm:prSet presAssocID="{7D0B6EED-1366-44C7-B4AC-850E543B282D}" presName="parentText" presStyleLbl="alignNode1" presStyleIdx="3" presStyleCnt="7">
        <dgm:presLayoutVars>
          <dgm:chMax val="1"/>
          <dgm:bulletEnabled/>
        </dgm:presLayoutVars>
      </dgm:prSet>
      <dgm:spPr/>
      <dgm:t>
        <a:bodyPr/>
        <a:lstStyle/>
        <a:p>
          <a:endParaRPr lang="en-GB"/>
        </a:p>
      </dgm:t>
    </dgm:pt>
    <dgm:pt modelId="{EFFDAA90-068F-4C16-82DC-E83D652310D1}" type="pres">
      <dgm:prSet presAssocID="{7D0B6EED-1366-44C7-B4AC-850E543B282D}" presName="descendantText" presStyleLbl="alignAccFollowNode1" presStyleIdx="3" presStyleCnt="7">
        <dgm:presLayoutVars>
          <dgm:bulletEnabled/>
        </dgm:presLayoutVars>
      </dgm:prSet>
      <dgm:spPr/>
      <dgm:t>
        <a:bodyPr/>
        <a:lstStyle/>
        <a:p>
          <a:endParaRPr lang="en-GB"/>
        </a:p>
      </dgm:t>
    </dgm:pt>
    <dgm:pt modelId="{FB445542-1FA4-42DD-9E0C-6DF68C5731F2}" type="pres">
      <dgm:prSet presAssocID="{E5058895-F66C-4E1A-A89F-0841D49A9901}" presName="sp" presStyleCnt="0"/>
      <dgm:spPr/>
    </dgm:pt>
    <dgm:pt modelId="{12251612-0262-46E1-A329-E750B7B2B664}" type="pres">
      <dgm:prSet presAssocID="{F8B30B04-2217-4338-9040-B3B5ACDC3641}" presName="linNode" presStyleCnt="0"/>
      <dgm:spPr/>
    </dgm:pt>
    <dgm:pt modelId="{0C9D3A38-856B-4248-A27D-64B2B097EC17}" type="pres">
      <dgm:prSet presAssocID="{F8B30B04-2217-4338-9040-B3B5ACDC3641}" presName="parentText" presStyleLbl="alignNode1" presStyleIdx="4" presStyleCnt="7">
        <dgm:presLayoutVars>
          <dgm:chMax val="1"/>
          <dgm:bulletEnabled/>
        </dgm:presLayoutVars>
      </dgm:prSet>
      <dgm:spPr/>
      <dgm:t>
        <a:bodyPr/>
        <a:lstStyle/>
        <a:p>
          <a:endParaRPr lang="en-GB"/>
        </a:p>
      </dgm:t>
    </dgm:pt>
    <dgm:pt modelId="{5482BF32-7184-4A33-A9F1-23235DFFCDDC}" type="pres">
      <dgm:prSet presAssocID="{F8B30B04-2217-4338-9040-B3B5ACDC3641}" presName="descendantText" presStyleLbl="alignAccFollowNode1" presStyleIdx="4" presStyleCnt="7">
        <dgm:presLayoutVars>
          <dgm:bulletEnabled/>
        </dgm:presLayoutVars>
      </dgm:prSet>
      <dgm:spPr/>
      <dgm:t>
        <a:bodyPr/>
        <a:lstStyle/>
        <a:p>
          <a:endParaRPr lang="en-GB"/>
        </a:p>
      </dgm:t>
    </dgm:pt>
    <dgm:pt modelId="{5F2C6CF6-24C3-4CFE-B2B4-80BCCB0B996D}" type="pres">
      <dgm:prSet presAssocID="{A891D062-7E7D-42ED-99F8-C52915E9D959}" presName="sp" presStyleCnt="0"/>
      <dgm:spPr/>
    </dgm:pt>
    <dgm:pt modelId="{8CAF371A-A101-4E12-8BA5-74B483EA11A3}" type="pres">
      <dgm:prSet presAssocID="{2B4EC466-3BE8-400E-9305-157DB17F6FFD}" presName="linNode" presStyleCnt="0"/>
      <dgm:spPr/>
    </dgm:pt>
    <dgm:pt modelId="{F9E49374-ACA0-483B-AE94-FCC9E432B11A}" type="pres">
      <dgm:prSet presAssocID="{2B4EC466-3BE8-400E-9305-157DB17F6FFD}" presName="parentText" presStyleLbl="alignNode1" presStyleIdx="5" presStyleCnt="7">
        <dgm:presLayoutVars>
          <dgm:chMax val="1"/>
          <dgm:bulletEnabled/>
        </dgm:presLayoutVars>
      </dgm:prSet>
      <dgm:spPr/>
      <dgm:t>
        <a:bodyPr/>
        <a:lstStyle/>
        <a:p>
          <a:endParaRPr lang="en-GB"/>
        </a:p>
      </dgm:t>
    </dgm:pt>
    <dgm:pt modelId="{F2FA4791-6D8C-47BF-A485-CACEA935C2C2}" type="pres">
      <dgm:prSet presAssocID="{2B4EC466-3BE8-400E-9305-157DB17F6FFD}" presName="descendantText" presStyleLbl="alignAccFollowNode1" presStyleIdx="5" presStyleCnt="7">
        <dgm:presLayoutVars>
          <dgm:bulletEnabled/>
        </dgm:presLayoutVars>
      </dgm:prSet>
      <dgm:spPr/>
      <dgm:t>
        <a:bodyPr/>
        <a:lstStyle/>
        <a:p>
          <a:endParaRPr lang="en-GB"/>
        </a:p>
      </dgm:t>
    </dgm:pt>
    <dgm:pt modelId="{82603CE8-D4AB-4D68-87C4-DD5E7B597AE6}" type="pres">
      <dgm:prSet presAssocID="{15238935-3C26-4C32-8F22-EC67ED241A30}" presName="sp" presStyleCnt="0"/>
      <dgm:spPr/>
    </dgm:pt>
    <dgm:pt modelId="{75950C24-CA55-4570-97D6-B3D23BA0FCC1}" type="pres">
      <dgm:prSet presAssocID="{837F9D9A-FFA8-4597-8B1A-725E64DF42F8}" presName="linNode" presStyleCnt="0"/>
      <dgm:spPr/>
    </dgm:pt>
    <dgm:pt modelId="{B77B346D-10E9-442B-87A7-4D88E594E8C1}" type="pres">
      <dgm:prSet presAssocID="{837F9D9A-FFA8-4597-8B1A-725E64DF42F8}" presName="parentText" presStyleLbl="alignNode1" presStyleIdx="6" presStyleCnt="7">
        <dgm:presLayoutVars>
          <dgm:chMax val="1"/>
          <dgm:bulletEnabled/>
        </dgm:presLayoutVars>
      </dgm:prSet>
      <dgm:spPr/>
      <dgm:t>
        <a:bodyPr/>
        <a:lstStyle/>
        <a:p>
          <a:endParaRPr lang="en-GB"/>
        </a:p>
      </dgm:t>
    </dgm:pt>
    <dgm:pt modelId="{6A8AE629-8213-4654-9414-353FDCA361B1}" type="pres">
      <dgm:prSet presAssocID="{837F9D9A-FFA8-4597-8B1A-725E64DF42F8}" presName="descendantText" presStyleLbl="alignAccFollowNode1" presStyleIdx="6" presStyleCnt="7">
        <dgm:presLayoutVars>
          <dgm:bulletEnabled/>
        </dgm:presLayoutVars>
      </dgm:prSet>
      <dgm:spPr/>
      <dgm:t>
        <a:bodyPr/>
        <a:lstStyle/>
        <a:p>
          <a:endParaRPr lang="en-GB"/>
        </a:p>
      </dgm:t>
    </dgm:pt>
  </dgm:ptLst>
  <dgm:cxnLst>
    <dgm:cxn modelId="{BC6C20F8-5295-4C7F-8B91-1286BE301B2B}" srcId="{E56D7349-7FC8-4101-A6D8-EB1ABB411187}" destId="{B1C2C6E8-9AD0-4875-8650-DA8476F72810}" srcOrd="0" destOrd="0" parTransId="{7CB514BB-F7B6-4DE3-BE49-E3678D2A1B4C}" sibTransId="{BE87DAAE-388A-48F7-9741-248CD72B1B62}"/>
    <dgm:cxn modelId="{B3FB39BD-EF7B-4075-A384-E3264A0B57B1}" srcId="{E56D7349-7FC8-4101-A6D8-EB1ABB411187}" destId="{2B4EC466-3BE8-400E-9305-157DB17F6FFD}" srcOrd="5" destOrd="0" parTransId="{4AAA6F7E-F94E-4B41-AFC0-F907E2A40B37}" sibTransId="{15238935-3C26-4C32-8F22-EC67ED241A30}"/>
    <dgm:cxn modelId="{54ACA5E6-B62D-4C39-B93D-EA4F15512CE2}" srcId="{837F9D9A-FFA8-4597-8B1A-725E64DF42F8}" destId="{AEB20B4D-3755-402B-A882-4A49FC75962C}" srcOrd="0" destOrd="0" parTransId="{5B816E53-DD46-496C-ADFF-4D7ACF18AAF9}" sibTransId="{AEF7429A-CA5F-4726-A0C9-9EEF6A98D254}"/>
    <dgm:cxn modelId="{F01B1791-9BF2-4CA5-9C49-A3F6FBDA3497}" srcId="{7D0B6EED-1366-44C7-B4AC-850E543B282D}" destId="{503911CE-5305-4CAE-9C87-04F19FDD4D1A}" srcOrd="0" destOrd="0" parTransId="{54E1FE9F-9547-42C9-B851-17637549AD1B}" sibTransId="{0FBC709D-8962-4053-A993-50B9DD705CD0}"/>
    <dgm:cxn modelId="{53837664-B4E6-4820-AB3D-837F6A330560}" type="presOf" srcId="{4F5DC858-DEF5-4656-B6E6-891E69519B18}" destId="{3C8F31A1-C1D3-4C81-96AF-D2AE2C7D7716}" srcOrd="0" destOrd="0" presId="urn:microsoft.com/office/officeart/2016/7/layout/VerticalSolidActionList"/>
    <dgm:cxn modelId="{FD9774D0-5F71-40AB-99DA-547B3730D5F7}" srcId="{B1C2C6E8-9AD0-4875-8650-DA8476F72810}" destId="{82AFD504-607E-49E5-BE00-FA8AF2A857F5}" srcOrd="0" destOrd="0" parTransId="{41909E41-99E3-4FF0-A1FB-D3AEA8F04F4E}" sibTransId="{2E3B4ADF-9E73-4397-A3D9-A5F139ACCC4A}"/>
    <dgm:cxn modelId="{0EEE50EB-F96D-41EF-8E16-A6ABB48B7E72}" type="presOf" srcId="{7D0B6EED-1366-44C7-B4AC-850E543B282D}" destId="{BE7A0F9F-4497-4823-B1C6-B6817C9D7A71}" srcOrd="0" destOrd="0" presId="urn:microsoft.com/office/officeart/2016/7/layout/VerticalSolidActionList"/>
    <dgm:cxn modelId="{3DCBF94B-5391-461E-8DE7-C0E4F7FB7924}" srcId="{E56D7349-7FC8-4101-A6D8-EB1ABB411187}" destId="{4F5DC858-DEF5-4656-B6E6-891E69519B18}" srcOrd="1" destOrd="0" parTransId="{CDD9CBC8-8CA5-46C4-AB0E-7175E0C5D4F1}" sibTransId="{F687FB4A-3431-456E-AB12-17158D542288}"/>
    <dgm:cxn modelId="{D9993C57-0A79-4248-A3CD-2DACFE7D6ABB}" type="presOf" srcId="{2D142607-A3B8-4676-8226-EBF96832F611}" destId="{BA745964-2B7F-4536-967D-55A55851388E}" srcOrd="0" destOrd="0" presId="urn:microsoft.com/office/officeart/2016/7/layout/VerticalSolidActionList"/>
    <dgm:cxn modelId="{619AD71C-3203-4200-99BD-3BF9842C65DA}" type="presOf" srcId="{2B4EC466-3BE8-400E-9305-157DB17F6FFD}" destId="{F9E49374-ACA0-483B-AE94-FCC9E432B11A}" srcOrd="0" destOrd="0" presId="urn:microsoft.com/office/officeart/2016/7/layout/VerticalSolidActionList"/>
    <dgm:cxn modelId="{5E5447D8-BBDB-45BE-9E27-03DBC71CADF6}" type="presOf" srcId="{54F65B19-F647-4695-8BAD-7CCE21363D8D}" destId="{F2FA4791-6D8C-47BF-A485-CACEA935C2C2}" srcOrd="0" destOrd="0" presId="urn:microsoft.com/office/officeart/2016/7/layout/VerticalSolidActionList"/>
    <dgm:cxn modelId="{9CA2A59A-5D1D-41E4-8A59-9667806DDCF8}" type="presOf" srcId="{837F9D9A-FFA8-4597-8B1A-725E64DF42F8}" destId="{B77B346D-10E9-442B-87A7-4D88E594E8C1}" srcOrd="0" destOrd="0" presId="urn:microsoft.com/office/officeart/2016/7/layout/VerticalSolidActionList"/>
    <dgm:cxn modelId="{48334840-5066-4625-9E77-FAF0544865EB}" type="presOf" srcId="{503911CE-5305-4CAE-9C87-04F19FDD4D1A}" destId="{EFFDAA90-068F-4C16-82DC-E83D652310D1}" srcOrd="0" destOrd="0" presId="urn:microsoft.com/office/officeart/2016/7/layout/VerticalSolidActionList"/>
    <dgm:cxn modelId="{49DCB4B5-0CD5-4CFF-9B83-D4A9E3F3BF32}" type="presOf" srcId="{82AFD504-607E-49E5-BE00-FA8AF2A857F5}" destId="{506F7A60-C2C4-4997-8A12-8875A10FB0C1}" srcOrd="0" destOrd="0" presId="urn:microsoft.com/office/officeart/2016/7/layout/VerticalSolidActionList"/>
    <dgm:cxn modelId="{86D05CB9-870D-4785-BAE7-F8B0C156D6AC}" type="presOf" srcId="{AEB20B4D-3755-402B-A882-4A49FC75962C}" destId="{6A8AE629-8213-4654-9414-353FDCA361B1}" srcOrd="0" destOrd="0" presId="urn:microsoft.com/office/officeart/2016/7/layout/VerticalSolidActionList"/>
    <dgm:cxn modelId="{7919E478-1854-440C-8A96-0643CD5428DA}" srcId="{F8B30B04-2217-4338-9040-B3B5ACDC3641}" destId="{8817284D-3166-4ECD-A643-CAAD67698B17}" srcOrd="0" destOrd="0" parTransId="{43824FED-0712-4AD8-8092-491BBFF6FD49}" sibTransId="{583E954F-0D29-43F7-89C9-163139707B59}"/>
    <dgm:cxn modelId="{189C4DCD-458C-44A6-A0B1-BC61374C489A}" srcId="{CCA5B735-E415-45F4-8BAA-2B3EB0A10767}" destId="{2D142607-A3B8-4676-8226-EBF96832F611}" srcOrd="0" destOrd="0" parTransId="{5369DAF0-540B-412A-B3CC-8C91A7674392}" sibTransId="{BD2CD4BD-654A-4009-ADDE-1AF0E1DD4C63}"/>
    <dgm:cxn modelId="{81B72011-9DCD-4036-A420-D8CF49DCD255}" type="presOf" srcId="{8817284D-3166-4ECD-A643-CAAD67698B17}" destId="{5482BF32-7184-4A33-A9F1-23235DFFCDDC}" srcOrd="0" destOrd="0" presId="urn:microsoft.com/office/officeart/2016/7/layout/VerticalSolidActionList"/>
    <dgm:cxn modelId="{DD6491E2-5E29-44C1-84F1-DA97E892AD22}" type="presOf" srcId="{CBFBB9B1-45F3-40FA-BC1A-1C63842AA05A}" destId="{27AF7F90-EADD-49BB-A06C-C3B04B062D64}" srcOrd="0" destOrd="0" presId="urn:microsoft.com/office/officeart/2016/7/layout/VerticalSolidActionList"/>
    <dgm:cxn modelId="{8C20D784-F950-46BF-812A-299B6F1B868A}" srcId="{E56D7349-7FC8-4101-A6D8-EB1ABB411187}" destId="{F8B30B04-2217-4338-9040-B3B5ACDC3641}" srcOrd="4" destOrd="0" parTransId="{D500C3EE-12C4-4683-913B-1B20E052B1BB}" sibTransId="{A891D062-7E7D-42ED-99F8-C52915E9D959}"/>
    <dgm:cxn modelId="{FA4B4DC5-9EC8-480E-972F-F6AF48CB0FE4}" type="presOf" srcId="{CCA5B735-E415-45F4-8BAA-2B3EB0A10767}" destId="{AFB8F269-8BFC-4B2D-87FB-A8DB261F02C8}" srcOrd="0" destOrd="0" presId="urn:microsoft.com/office/officeart/2016/7/layout/VerticalSolidActionList"/>
    <dgm:cxn modelId="{03F15607-B34B-4FBE-93FE-700CF4ABFE71}" srcId="{4F5DC858-DEF5-4656-B6E6-891E69519B18}" destId="{CBFBB9B1-45F3-40FA-BC1A-1C63842AA05A}" srcOrd="0" destOrd="0" parTransId="{2B6AEBBD-AB18-41CA-A4A1-533BADF41652}" sibTransId="{813C08CB-3F96-43FA-AB97-07E8DA465010}"/>
    <dgm:cxn modelId="{1877C1A3-5C2D-49A7-AA13-A4FD424ABFDD}" type="presOf" srcId="{F8B30B04-2217-4338-9040-B3B5ACDC3641}" destId="{0C9D3A38-856B-4248-A27D-64B2B097EC17}" srcOrd="0" destOrd="0" presId="urn:microsoft.com/office/officeart/2016/7/layout/VerticalSolidActionList"/>
    <dgm:cxn modelId="{126EF4C1-6474-431B-AB67-08CD5AFB54F7}" srcId="{2B4EC466-3BE8-400E-9305-157DB17F6FFD}" destId="{54F65B19-F647-4695-8BAD-7CCE21363D8D}" srcOrd="0" destOrd="0" parTransId="{B701AF14-FC95-4765-827F-A257CCDDB1F6}" sibTransId="{A55F4FA7-FED2-4DEE-AE6C-E414B03BB8EF}"/>
    <dgm:cxn modelId="{1EFDC01D-1B97-4AC0-83BF-FD0369E22CBE}" srcId="{E56D7349-7FC8-4101-A6D8-EB1ABB411187}" destId="{7D0B6EED-1366-44C7-B4AC-850E543B282D}" srcOrd="3" destOrd="0" parTransId="{37AB55CB-83D0-438A-8949-194FDA1370F0}" sibTransId="{E5058895-F66C-4E1A-A89F-0841D49A9901}"/>
    <dgm:cxn modelId="{BB47AF0B-1524-4CAF-8F8C-1CB54FFCB962}" type="presOf" srcId="{B1C2C6E8-9AD0-4875-8650-DA8476F72810}" destId="{56EC128F-1B69-4EC0-BCA5-4696F6545627}" srcOrd="0" destOrd="0" presId="urn:microsoft.com/office/officeart/2016/7/layout/VerticalSolidActionList"/>
    <dgm:cxn modelId="{622E773C-C688-413C-9520-D44B37B97122}" srcId="{E56D7349-7FC8-4101-A6D8-EB1ABB411187}" destId="{837F9D9A-FFA8-4597-8B1A-725E64DF42F8}" srcOrd="6" destOrd="0" parTransId="{ACA1355F-0D8A-4187-B173-CC10CBC32C37}" sibTransId="{C2851CFD-3F44-4C2B-B48F-F6EF7CB5BC11}"/>
    <dgm:cxn modelId="{711F140E-8652-48FE-9C94-4AFA4EB2C9AE}" type="presOf" srcId="{E56D7349-7FC8-4101-A6D8-EB1ABB411187}" destId="{85F59D6B-0F6A-4B1A-8E11-0B3692D29D69}" srcOrd="0" destOrd="0" presId="urn:microsoft.com/office/officeart/2016/7/layout/VerticalSolidActionList"/>
    <dgm:cxn modelId="{262BCCB7-ABAA-4F8B-A33B-75B4D78A9D82}" srcId="{E56D7349-7FC8-4101-A6D8-EB1ABB411187}" destId="{CCA5B735-E415-45F4-8BAA-2B3EB0A10767}" srcOrd="2" destOrd="0" parTransId="{604534C3-3B90-4779-B67E-AF928C4CB69B}" sibTransId="{D21FB4A6-251B-42FD-A827-44D0052F8287}"/>
    <dgm:cxn modelId="{1DCA5A13-F176-4B5D-B52B-3EC2BB1DFC66}" type="presParOf" srcId="{85F59D6B-0F6A-4B1A-8E11-0B3692D29D69}" destId="{BF88EDD9-BA68-4E11-A892-F77A9BA0D6A8}" srcOrd="0" destOrd="0" presId="urn:microsoft.com/office/officeart/2016/7/layout/VerticalSolidActionList"/>
    <dgm:cxn modelId="{13158B12-7711-4E34-B79A-920E02407DCE}" type="presParOf" srcId="{BF88EDD9-BA68-4E11-A892-F77A9BA0D6A8}" destId="{56EC128F-1B69-4EC0-BCA5-4696F6545627}" srcOrd="0" destOrd="0" presId="urn:microsoft.com/office/officeart/2016/7/layout/VerticalSolidActionList"/>
    <dgm:cxn modelId="{FC2469E2-299C-4900-B344-806F29A1F75D}" type="presParOf" srcId="{BF88EDD9-BA68-4E11-A892-F77A9BA0D6A8}" destId="{506F7A60-C2C4-4997-8A12-8875A10FB0C1}" srcOrd="1" destOrd="0" presId="urn:microsoft.com/office/officeart/2016/7/layout/VerticalSolidActionList"/>
    <dgm:cxn modelId="{72A739B6-D96A-457E-9396-548E73DA50E5}" type="presParOf" srcId="{85F59D6B-0F6A-4B1A-8E11-0B3692D29D69}" destId="{269FE5B6-457C-4547-A1FE-22609F67A88B}" srcOrd="1" destOrd="0" presId="urn:microsoft.com/office/officeart/2016/7/layout/VerticalSolidActionList"/>
    <dgm:cxn modelId="{8C2B15EA-8ADA-4788-A28A-80FB8A537C87}" type="presParOf" srcId="{85F59D6B-0F6A-4B1A-8E11-0B3692D29D69}" destId="{5A44019A-FDEB-47E1-9EC9-77BC069D2464}" srcOrd="2" destOrd="0" presId="urn:microsoft.com/office/officeart/2016/7/layout/VerticalSolidActionList"/>
    <dgm:cxn modelId="{FF42E00A-006E-4ED1-B9A8-7D0DE6B1CC8C}" type="presParOf" srcId="{5A44019A-FDEB-47E1-9EC9-77BC069D2464}" destId="{3C8F31A1-C1D3-4C81-96AF-D2AE2C7D7716}" srcOrd="0" destOrd="0" presId="urn:microsoft.com/office/officeart/2016/7/layout/VerticalSolidActionList"/>
    <dgm:cxn modelId="{38AEC83C-CBF9-4657-A575-FDC3C8D3E24F}" type="presParOf" srcId="{5A44019A-FDEB-47E1-9EC9-77BC069D2464}" destId="{27AF7F90-EADD-49BB-A06C-C3B04B062D64}" srcOrd="1" destOrd="0" presId="urn:microsoft.com/office/officeart/2016/7/layout/VerticalSolidActionList"/>
    <dgm:cxn modelId="{BE03C27A-D4F0-4457-81A1-C9581810FCA6}" type="presParOf" srcId="{85F59D6B-0F6A-4B1A-8E11-0B3692D29D69}" destId="{1691CE97-6403-4A10-865A-0A4A5C55CB04}" srcOrd="3" destOrd="0" presId="urn:microsoft.com/office/officeart/2016/7/layout/VerticalSolidActionList"/>
    <dgm:cxn modelId="{D169DEA5-4BEA-428F-BC38-0F4A695D5A90}" type="presParOf" srcId="{85F59D6B-0F6A-4B1A-8E11-0B3692D29D69}" destId="{8C9DC37D-6AA6-4F59-BCAF-B882F882F0E2}" srcOrd="4" destOrd="0" presId="urn:microsoft.com/office/officeart/2016/7/layout/VerticalSolidActionList"/>
    <dgm:cxn modelId="{918CFF34-3AE6-480F-8DE6-1C17B7F9BF0B}" type="presParOf" srcId="{8C9DC37D-6AA6-4F59-BCAF-B882F882F0E2}" destId="{AFB8F269-8BFC-4B2D-87FB-A8DB261F02C8}" srcOrd="0" destOrd="0" presId="urn:microsoft.com/office/officeart/2016/7/layout/VerticalSolidActionList"/>
    <dgm:cxn modelId="{15FB270C-17D0-408A-9763-1699F6C6C122}" type="presParOf" srcId="{8C9DC37D-6AA6-4F59-BCAF-B882F882F0E2}" destId="{BA745964-2B7F-4536-967D-55A55851388E}" srcOrd="1" destOrd="0" presId="urn:microsoft.com/office/officeart/2016/7/layout/VerticalSolidActionList"/>
    <dgm:cxn modelId="{A44BDBBB-B2E4-4EC5-B23A-619CF447CEF8}" type="presParOf" srcId="{85F59D6B-0F6A-4B1A-8E11-0B3692D29D69}" destId="{E68FF7EA-9FFF-4ADE-B27D-876E58A4FD68}" srcOrd="5" destOrd="0" presId="urn:microsoft.com/office/officeart/2016/7/layout/VerticalSolidActionList"/>
    <dgm:cxn modelId="{B63EC6B1-05A3-43AE-8B73-EAD2EDD40530}" type="presParOf" srcId="{85F59D6B-0F6A-4B1A-8E11-0B3692D29D69}" destId="{15936871-037A-4A61-A949-AD08960A0353}" srcOrd="6" destOrd="0" presId="urn:microsoft.com/office/officeart/2016/7/layout/VerticalSolidActionList"/>
    <dgm:cxn modelId="{6EF342D8-EC6A-4B39-8FD3-F1DE07A38B56}" type="presParOf" srcId="{15936871-037A-4A61-A949-AD08960A0353}" destId="{BE7A0F9F-4497-4823-B1C6-B6817C9D7A71}" srcOrd="0" destOrd="0" presId="urn:microsoft.com/office/officeart/2016/7/layout/VerticalSolidActionList"/>
    <dgm:cxn modelId="{B9BAA11F-279C-47BF-9AE1-3C6803A330BD}" type="presParOf" srcId="{15936871-037A-4A61-A949-AD08960A0353}" destId="{EFFDAA90-068F-4C16-82DC-E83D652310D1}" srcOrd="1" destOrd="0" presId="urn:microsoft.com/office/officeart/2016/7/layout/VerticalSolidActionList"/>
    <dgm:cxn modelId="{5F10BEFD-523F-4CF1-9E81-248817907DB1}" type="presParOf" srcId="{85F59D6B-0F6A-4B1A-8E11-0B3692D29D69}" destId="{FB445542-1FA4-42DD-9E0C-6DF68C5731F2}" srcOrd="7" destOrd="0" presId="urn:microsoft.com/office/officeart/2016/7/layout/VerticalSolidActionList"/>
    <dgm:cxn modelId="{AD8A83C4-F317-4676-9A7C-39A94F789BC4}" type="presParOf" srcId="{85F59D6B-0F6A-4B1A-8E11-0B3692D29D69}" destId="{12251612-0262-46E1-A329-E750B7B2B664}" srcOrd="8" destOrd="0" presId="urn:microsoft.com/office/officeart/2016/7/layout/VerticalSolidActionList"/>
    <dgm:cxn modelId="{25EF2CE5-FA9B-4718-9457-4D79DFD5D7E6}" type="presParOf" srcId="{12251612-0262-46E1-A329-E750B7B2B664}" destId="{0C9D3A38-856B-4248-A27D-64B2B097EC17}" srcOrd="0" destOrd="0" presId="urn:microsoft.com/office/officeart/2016/7/layout/VerticalSolidActionList"/>
    <dgm:cxn modelId="{9B06A944-B6E5-43CA-81D8-628FE23944E3}" type="presParOf" srcId="{12251612-0262-46E1-A329-E750B7B2B664}" destId="{5482BF32-7184-4A33-A9F1-23235DFFCDDC}" srcOrd="1" destOrd="0" presId="urn:microsoft.com/office/officeart/2016/7/layout/VerticalSolidActionList"/>
    <dgm:cxn modelId="{BED32A87-02DA-4AE6-9F3C-9D896BA37F1A}" type="presParOf" srcId="{85F59D6B-0F6A-4B1A-8E11-0B3692D29D69}" destId="{5F2C6CF6-24C3-4CFE-B2B4-80BCCB0B996D}" srcOrd="9" destOrd="0" presId="urn:microsoft.com/office/officeart/2016/7/layout/VerticalSolidActionList"/>
    <dgm:cxn modelId="{3978616F-FB76-4B9D-AF62-1463BF26C696}" type="presParOf" srcId="{85F59D6B-0F6A-4B1A-8E11-0B3692D29D69}" destId="{8CAF371A-A101-4E12-8BA5-74B483EA11A3}" srcOrd="10" destOrd="0" presId="urn:microsoft.com/office/officeart/2016/7/layout/VerticalSolidActionList"/>
    <dgm:cxn modelId="{475CABDA-BBF9-45BD-AEB2-792ABD9D2303}" type="presParOf" srcId="{8CAF371A-A101-4E12-8BA5-74B483EA11A3}" destId="{F9E49374-ACA0-483B-AE94-FCC9E432B11A}" srcOrd="0" destOrd="0" presId="urn:microsoft.com/office/officeart/2016/7/layout/VerticalSolidActionList"/>
    <dgm:cxn modelId="{99A3A84B-7D65-43B4-B995-F66510FF4C9E}" type="presParOf" srcId="{8CAF371A-A101-4E12-8BA5-74B483EA11A3}" destId="{F2FA4791-6D8C-47BF-A485-CACEA935C2C2}" srcOrd="1" destOrd="0" presId="urn:microsoft.com/office/officeart/2016/7/layout/VerticalSolidActionList"/>
    <dgm:cxn modelId="{EBC99DB9-BB50-4FC3-9C8D-A7151137BB88}" type="presParOf" srcId="{85F59D6B-0F6A-4B1A-8E11-0B3692D29D69}" destId="{82603CE8-D4AB-4D68-87C4-DD5E7B597AE6}" srcOrd="11" destOrd="0" presId="urn:microsoft.com/office/officeart/2016/7/layout/VerticalSolidActionList"/>
    <dgm:cxn modelId="{484FE5FF-84A6-4148-9A78-14086514C2D9}" type="presParOf" srcId="{85F59D6B-0F6A-4B1A-8E11-0B3692D29D69}" destId="{75950C24-CA55-4570-97D6-B3D23BA0FCC1}" srcOrd="12" destOrd="0" presId="urn:microsoft.com/office/officeart/2016/7/layout/VerticalSolidActionList"/>
    <dgm:cxn modelId="{CD2FBD08-3F75-4F2F-AEFB-A0FBEC96E6F8}" type="presParOf" srcId="{75950C24-CA55-4570-97D6-B3D23BA0FCC1}" destId="{B77B346D-10E9-442B-87A7-4D88E594E8C1}" srcOrd="0" destOrd="0" presId="urn:microsoft.com/office/officeart/2016/7/layout/VerticalSolidActionList"/>
    <dgm:cxn modelId="{EA20B408-3F32-42D2-BB81-CA3EE47AECD9}" type="presParOf" srcId="{75950C24-CA55-4570-97D6-B3D23BA0FCC1}" destId="{6A8AE629-8213-4654-9414-353FDCA361B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FF475F-5230-4C4E-B589-D9A48E33C52F}" type="doc">
      <dgm:prSet loTypeId="urn:microsoft.com/office/officeart/2005/8/layout/hierarchy3" loCatId="list" qsTypeId="urn:microsoft.com/office/officeart/2005/8/quickstyle/3d5" qsCatId="3D" csTypeId="urn:microsoft.com/office/officeart/2005/8/colors/colorful2" csCatId="colorful" phldr="1"/>
      <dgm:spPr/>
      <dgm:t>
        <a:bodyPr/>
        <a:lstStyle/>
        <a:p>
          <a:endParaRPr lang="el-GR"/>
        </a:p>
      </dgm:t>
    </dgm:pt>
    <dgm:pt modelId="{8135F543-5B9B-4484-8D24-EE71A0E0BFB7}">
      <dgm:prSet phldrT="[Text]"/>
      <dgm:spPr/>
      <dgm:t>
        <a:bodyPr/>
        <a:lstStyle/>
        <a:p>
          <a:r>
            <a:rPr lang="en-US" dirty="0"/>
            <a:t>How to overlap cultural gap</a:t>
          </a:r>
          <a:endParaRPr lang="el-GR" dirty="0"/>
        </a:p>
      </dgm:t>
    </dgm:pt>
    <dgm:pt modelId="{311B00FD-7DEF-4180-AA20-C51642C89496}" type="parTrans" cxnId="{F5B34C51-51BD-411D-A923-F7669088B9DD}">
      <dgm:prSet/>
      <dgm:spPr/>
      <dgm:t>
        <a:bodyPr/>
        <a:lstStyle/>
        <a:p>
          <a:endParaRPr lang="el-GR"/>
        </a:p>
      </dgm:t>
    </dgm:pt>
    <dgm:pt modelId="{D9FBAC00-B3BE-4541-8EA3-C1AD07BED5EA}" type="sibTrans" cxnId="{F5B34C51-51BD-411D-A923-F7669088B9DD}">
      <dgm:prSet/>
      <dgm:spPr/>
      <dgm:t>
        <a:bodyPr/>
        <a:lstStyle/>
        <a:p>
          <a:endParaRPr lang="el-GR"/>
        </a:p>
      </dgm:t>
    </dgm:pt>
    <dgm:pt modelId="{1D72302E-7B02-46E9-8698-676E643C39EE}">
      <dgm:prSet phldrT="[Text]"/>
      <dgm:spPr/>
      <dgm:t>
        <a:bodyPr/>
        <a:lstStyle/>
        <a:p>
          <a:r>
            <a:rPr lang="en-US" dirty="0"/>
            <a:t>Have understanding</a:t>
          </a:r>
          <a:endParaRPr lang="el-GR" dirty="0"/>
        </a:p>
      </dgm:t>
    </dgm:pt>
    <dgm:pt modelId="{6B278F52-940B-43F0-BBFE-CA1774BD068A}" type="parTrans" cxnId="{4960FCB5-A5E5-42C5-8904-ACDB8595DA42}">
      <dgm:prSet/>
      <dgm:spPr/>
      <dgm:t>
        <a:bodyPr/>
        <a:lstStyle/>
        <a:p>
          <a:endParaRPr lang="el-GR"/>
        </a:p>
      </dgm:t>
    </dgm:pt>
    <dgm:pt modelId="{C7C8894D-6408-4635-860B-52DC456C73E7}" type="sibTrans" cxnId="{4960FCB5-A5E5-42C5-8904-ACDB8595DA42}">
      <dgm:prSet/>
      <dgm:spPr/>
      <dgm:t>
        <a:bodyPr/>
        <a:lstStyle/>
        <a:p>
          <a:endParaRPr lang="el-GR"/>
        </a:p>
      </dgm:t>
    </dgm:pt>
    <dgm:pt modelId="{15BFFB52-D5CB-4D4B-BEB7-EB2B4BFDD64E}">
      <dgm:prSet phldrT="[Text]"/>
      <dgm:spPr/>
      <dgm:t>
        <a:bodyPr/>
        <a:lstStyle/>
        <a:p>
          <a:r>
            <a:rPr lang="en-US" dirty="0"/>
            <a:t>Establish trust</a:t>
          </a:r>
          <a:endParaRPr lang="el-GR" dirty="0"/>
        </a:p>
      </dgm:t>
    </dgm:pt>
    <dgm:pt modelId="{76C8EB6C-2E3B-494F-90C7-642CE7C08165}" type="parTrans" cxnId="{1E9FAAE4-AE4F-4D90-BBC6-92515FF80C39}">
      <dgm:prSet/>
      <dgm:spPr/>
      <dgm:t>
        <a:bodyPr/>
        <a:lstStyle/>
        <a:p>
          <a:endParaRPr lang="el-GR"/>
        </a:p>
      </dgm:t>
    </dgm:pt>
    <dgm:pt modelId="{6BF1758E-F120-4A8A-AB4D-85E96CB1F934}" type="sibTrans" cxnId="{1E9FAAE4-AE4F-4D90-BBC6-92515FF80C39}">
      <dgm:prSet/>
      <dgm:spPr/>
      <dgm:t>
        <a:bodyPr/>
        <a:lstStyle/>
        <a:p>
          <a:endParaRPr lang="el-GR"/>
        </a:p>
      </dgm:t>
    </dgm:pt>
    <dgm:pt modelId="{D2FB20D0-F717-4D33-9C26-7DB3C9DD9765}">
      <dgm:prSet/>
      <dgm:spPr/>
      <dgm:t>
        <a:bodyPr/>
        <a:lstStyle/>
        <a:p>
          <a:r>
            <a:rPr lang="en-US" dirty="0"/>
            <a:t>Put aside stabilized beliefs</a:t>
          </a:r>
          <a:endParaRPr lang="el-GR" dirty="0"/>
        </a:p>
      </dgm:t>
    </dgm:pt>
    <dgm:pt modelId="{A4C7AE78-53E7-418E-BE60-16A705CE474B}" type="parTrans" cxnId="{E99D6B5E-9D23-4B0D-BAA6-5A57008B9F4F}">
      <dgm:prSet/>
      <dgm:spPr/>
      <dgm:t>
        <a:bodyPr/>
        <a:lstStyle/>
        <a:p>
          <a:endParaRPr lang="el-GR"/>
        </a:p>
      </dgm:t>
    </dgm:pt>
    <dgm:pt modelId="{0CFB77C7-CB67-43B7-96EE-8E01136AAE0D}" type="sibTrans" cxnId="{E99D6B5E-9D23-4B0D-BAA6-5A57008B9F4F}">
      <dgm:prSet/>
      <dgm:spPr/>
      <dgm:t>
        <a:bodyPr/>
        <a:lstStyle/>
        <a:p>
          <a:endParaRPr lang="el-GR"/>
        </a:p>
      </dgm:t>
    </dgm:pt>
    <dgm:pt modelId="{A6CD26B5-480D-431E-BE72-90C6E3B2104B}" type="pres">
      <dgm:prSet presAssocID="{65FF475F-5230-4C4E-B589-D9A48E33C52F}" presName="diagram" presStyleCnt="0">
        <dgm:presLayoutVars>
          <dgm:chPref val="1"/>
          <dgm:dir/>
          <dgm:animOne val="branch"/>
          <dgm:animLvl val="lvl"/>
          <dgm:resizeHandles/>
        </dgm:presLayoutVars>
      </dgm:prSet>
      <dgm:spPr/>
      <dgm:t>
        <a:bodyPr/>
        <a:lstStyle/>
        <a:p>
          <a:endParaRPr lang="en-GB"/>
        </a:p>
      </dgm:t>
    </dgm:pt>
    <dgm:pt modelId="{F37A176F-BFB3-47F9-A8F0-68266CF27207}" type="pres">
      <dgm:prSet presAssocID="{8135F543-5B9B-4484-8D24-EE71A0E0BFB7}" presName="root" presStyleCnt="0"/>
      <dgm:spPr/>
    </dgm:pt>
    <dgm:pt modelId="{E3F7802B-7646-4AB0-A31D-11482E0A0079}" type="pres">
      <dgm:prSet presAssocID="{8135F543-5B9B-4484-8D24-EE71A0E0BFB7}" presName="rootComposite" presStyleCnt="0"/>
      <dgm:spPr/>
    </dgm:pt>
    <dgm:pt modelId="{75ECC8F8-5028-49D6-A964-9D8A5436AC1C}" type="pres">
      <dgm:prSet presAssocID="{8135F543-5B9B-4484-8D24-EE71A0E0BFB7}" presName="rootText" presStyleLbl="node1" presStyleIdx="0" presStyleCnt="1" custScaleX="289265"/>
      <dgm:spPr/>
      <dgm:t>
        <a:bodyPr/>
        <a:lstStyle/>
        <a:p>
          <a:endParaRPr lang="en-GB"/>
        </a:p>
      </dgm:t>
    </dgm:pt>
    <dgm:pt modelId="{158B9B23-21B6-4B08-8B50-BA387451C6B3}" type="pres">
      <dgm:prSet presAssocID="{8135F543-5B9B-4484-8D24-EE71A0E0BFB7}" presName="rootConnector" presStyleLbl="node1" presStyleIdx="0" presStyleCnt="1"/>
      <dgm:spPr/>
      <dgm:t>
        <a:bodyPr/>
        <a:lstStyle/>
        <a:p>
          <a:endParaRPr lang="en-GB"/>
        </a:p>
      </dgm:t>
    </dgm:pt>
    <dgm:pt modelId="{0C0DC1BB-FD9B-497F-9F4A-943E2E1D9027}" type="pres">
      <dgm:prSet presAssocID="{8135F543-5B9B-4484-8D24-EE71A0E0BFB7}" presName="childShape" presStyleCnt="0"/>
      <dgm:spPr/>
    </dgm:pt>
    <dgm:pt modelId="{F8F1D8A4-924A-4606-AE98-5C0BE3D2B27E}" type="pres">
      <dgm:prSet presAssocID="{6B278F52-940B-43F0-BBFE-CA1774BD068A}" presName="Name13" presStyleLbl="parChTrans1D2" presStyleIdx="0" presStyleCnt="3"/>
      <dgm:spPr/>
      <dgm:t>
        <a:bodyPr/>
        <a:lstStyle/>
        <a:p>
          <a:endParaRPr lang="en-GB"/>
        </a:p>
      </dgm:t>
    </dgm:pt>
    <dgm:pt modelId="{64FFF8BD-D32D-47DC-AEB0-B77D58D7B046}" type="pres">
      <dgm:prSet presAssocID="{1D72302E-7B02-46E9-8698-676E643C39EE}" presName="childText" presStyleLbl="bgAcc1" presStyleIdx="0" presStyleCnt="3" custScaleX="296634">
        <dgm:presLayoutVars>
          <dgm:bulletEnabled val="1"/>
        </dgm:presLayoutVars>
      </dgm:prSet>
      <dgm:spPr/>
      <dgm:t>
        <a:bodyPr/>
        <a:lstStyle/>
        <a:p>
          <a:endParaRPr lang="en-GB"/>
        </a:p>
      </dgm:t>
    </dgm:pt>
    <dgm:pt modelId="{4B247F37-E108-46D1-8BDD-6017915D3616}" type="pres">
      <dgm:prSet presAssocID="{76C8EB6C-2E3B-494F-90C7-642CE7C08165}" presName="Name13" presStyleLbl="parChTrans1D2" presStyleIdx="1" presStyleCnt="3"/>
      <dgm:spPr/>
      <dgm:t>
        <a:bodyPr/>
        <a:lstStyle/>
        <a:p>
          <a:endParaRPr lang="en-GB"/>
        </a:p>
      </dgm:t>
    </dgm:pt>
    <dgm:pt modelId="{45D0BA6C-43C5-4A56-911D-2FA9EFB4F7AB}" type="pres">
      <dgm:prSet presAssocID="{15BFFB52-D5CB-4D4B-BEB7-EB2B4BFDD64E}" presName="childText" presStyleLbl="bgAcc1" presStyleIdx="1" presStyleCnt="3" custScaleX="296976">
        <dgm:presLayoutVars>
          <dgm:bulletEnabled val="1"/>
        </dgm:presLayoutVars>
      </dgm:prSet>
      <dgm:spPr>
        <a:prstGeom prst="roundRect">
          <a:avLst/>
        </a:prstGeom>
      </dgm:spPr>
      <dgm:t>
        <a:bodyPr/>
        <a:lstStyle/>
        <a:p>
          <a:endParaRPr lang="en-GB"/>
        </a:p>
      </dgm:t>
    </dgm:pt>
    <dgm:pt modelId="{CC882322-9BC9-4080-ACF3-4DCE45FC73E5}" type="pres">
      <dgm:prSet presAssocID="{A4C7AE78-53E7-418E-BE60-16A705CE474B}" presName="Name13" presStyleLbl="parChTrans1D2" presStyleIdx="2" presStyleCnt="3"/>
      <dgm:spPr/>
      <dgm:t>
        <a:bodyPr/>
        <a:lstStyle/>
        <a:p>
          <a:endParaRPr lang="en-GB"/>
        </a:p>
      </dgm:t>
    </dgm:pt>
    <dgm:pt modelId="{6FCDCC33-E34F-40ED-89DB-EDE441EA4395}" type="pres">
      <dgm:prSet presAssocID="{D2FB20D0-F717-4D33-9C26-7DB3C9DD9765}" presName="childText" presStyleLbl="bgAcc1" presStyleIdx="2" presStyleCnt="3" custScaleX="294830">
        <dgm:presLayoutVars>
          <dgm:bulletEnabled val="1"/>
        </dgm:presLayoutVars>
      </dgm:prSet>
      <dgm:spPr/>
      <dgm:t>
        <a:bodyPr/>
        <a:lstStyle/>
        <a:p>
          <a:endParaRPr lang="en-GB"/>
        </a:p>
      </dgm:t>
    </dgm:pt>
  </dgm:ptLst>
  <dgm:cxnLst>
    <dgm:cxn modelId="{DA08088A-F14C-468B-BE3C-C7FB9BB5946A}" type="presOf" srcId="{8135F543-5B9B-4484-8D24-EE71A0E0BFB7}" destId="{75ECC8F8-5028-49D6-A964-9D8A5436AC1C}" srcOrd="0" destOrd="0" presId="urn:microsoft.com/office/officeart/2005/8/layout/hierarchy3"/>
    <dgm:cxn modelId="{179E4201-F134-43FE-9433-C9716EFA1843}" type="presOf" srcId="{6B278F52-940B-43F0-BBFE-CA1774BD068A}" destId="{F8F1D8A4-924A-4606-AE98-5C0BE3D2B27E}" srcOrd="0" destOrd="0" presId="urn:microsoft.com/office/officeart/2005/8/layout/hierarchy3"/>
    <dgm:cxn modelId="{F5B34C51-51BD-411D-A923-F7669088B9DD}" srcId="{65FF475F-5230-4C4E-B589-D9A48E33C52F}" destId="{8135F543-5B9B-4484-8D24-EE71A0E0BFB7}" srcOrd="0" destOrd="0" parTransId="{311B00FD-7DEF-4180-AA20-C51642C89496}" sibTransId="{D9FBAC00-B3BE-4541-8EA3-C1AD07BED5EA}"/>
    <dgm:cxn modelId="{E99D6B5E-9D23-4B0D-BAA6-5A57008B9F4F}" srcId="{8135F543-5B9B-4484-8D24-EE71A0E0BFB7}" destId="{D2FB20D0-F717-4D33-9C26-7DB3C9DD9765}" srcOrd="2" destOrd="0" parTransId="{A4C7AE78-53E7-418E-BE60-16A705CE474B}" sibTransId="{0CFB77C7-CB67-43B7-96EE-8E01136AAE0D}"/>
    <dgm:cxn modelId="{6DBB7981-DE4C-417A-B406-C7E05102260E}" type="presOf" srcId="{65FF475F-5230-4C4E-B589-D9A48E33C52F}" destId="{A6CD26B5-480D-431E-BE72-90C6E3B2104B}" srcOrd="0" destOrd="0" presId="urn:microsoft.com/office/officeart/2005/8/layout/hierarchy3"/>
    <dgm:cxn modelId="{A50952DF-A47C-4812-BE93-F47C1B0AE1B6}" type="presOf" srcId="{D2FB20D0-F717-4D33-9C26-7DB3C9DD9765}" destId="{6FCDCC33-E34F-40ED-89DB-EDE441EA4395}" srcOrd="0" destOrd="0" presId="urn:microsoft.com/office/officeart/2005/8/layout/hierarchy3"/>
    <dgm:cxn modelId="{6D86BD06-CFA0-4338-8406-33C931AB55EE}" type="presOf" srcId="{15BFFB52-D5CB-4D4B-BEB7-EB2B4BFDD64E}" destId="{45D0BA6C-43C5-4A56-911D-2FA9EFB4F7AB}" srcOrd="0" destOrd="0" presId="urn:microsoft.com/office/officeart/2005/8/layout/hierarchy3"/>
    <dgm:cxn modelId="{6C071D91-BFBC-4A27-99A9-8FB6A55C993A}" type="presOf" srcId="{1D72302E-7B02-46E9-8698-676E643C39EE}" destId="{64FFF8BD-D32D-47DC-AEB0-B77D58D7B046}" srcOrd="0" destOrd="0" presId="urn:microsoft.com/office/officeart/2005/8/layout/hierarchy3"/>
    <dgm:cxn modelId="{628B7F22-BC08-422A-B1CC-C451A28BEC7C}" type="presOf" srcId="{A4C7AE78-53E7-418E-BE60-16A705CE474B}" destId="{CC882322-9BC9-4080-ACF3-4DCE45FC73E5}" srcOrd="0" destOrd="0" presId="urn:microsoft.com/office/officeart/2005/8/layout/hierarchy3"/>
    <dgm:cxn modelId="{1E9FAAE4-AE4F-4D90-BBC6-92515FF80C39}" srcId="{8135F543-5B9B-4484-8D24-EE71A0E0BFB7}" destId="{15BFFB52-D5CB-4D4B-BEB7-EB2B4BFDD64E}" srcOrd="1" destOrd="0" parTransId="{76C8EB6C-2E3B-494F-90C7-642CE7C08165}" sibTransId="{6BF1758E-F120-4A8A-AB4D-85E96CB1F934}"/>
    <dgm:cxn modelId="{A377EE2C-5503-4937-95E8-BE1C811C2F1B}" type="presOf" srcId="{76C8EB6C-2E3B-494F-90C7-642CE7C08165}" destId="{4B247F37-E108-46D1-8BDD-6017915D3616}" srcOrd="0" destOrd="0" presId="urn:microsoft.com/office/officeart/2005/8/layout/hierarchy3"/>
    <dgm:cxn modelId="{88769024-9469-4CC0-A9D6-34D19BF734E9}" type="presOf" srcId="{8135F543-5B9B-4484-8D24-EE71A0E0BFB7}" destId="{158B9B23-21B6-4B08-8B50-BA387451C6B3}" srcOrd="1" destOrd="0" presId="urn:microsoft.com/office/officeart/2005/8/layout/hierarchy3"/>
    <dgm:cxn modelId="{4960FCB5-A5E5-42C5-8904-ACDB8595DA42}" srcId="{8135F543-5B9B-4484-8D24-EE71A0E0BFB7}" destId="{1D72302E-7B02-46E9-8698-676E643C39EE}" srcOrd="0" destOrd="0" parTransId="{6B278F52-940B-43F0-BBFE-CA1774BD068A}" sibTransId="{C7C8894D-6408-4635-860B-52DC456C73E7}"/>
    <dgm:cxn modelId="{0473C3BD-4005-4494-BD54-A66D111DC8B8}" type="presParOf" srcId="{A6CD26B5-480D-431E-BE72-90C6E3B2104B}" destId="{F37A176F-BFB3-47F9-A8F0-68266CF27207}" srcOrd="0" destOrd="0" presId="urn:microsoft.com/office/officeart/2005/8/layout/hierarchy3"/>
    <dgm:cxn modelId="{49BCB099-F310-4D4A-94D6-A96F6FBDB962}" type="presParOf" srcId="{F37A176F-BFB3-47F9-A8F0-68266CF27207}" destId="{E3F7802B-7646-4AB0-A31D-11482E0A0079}" srcOrd="0" destOrd="0" presId="urn:microsoft.com/office/officeart/2005/8/layout/hierarchy3"/>
    <dgm:cxn modelId="{AAC71209-8B19-4F48-8A87-613779549F08}" type="presParOf" srcId="{E3F7802B-7646-4AB0-A31D-11482E0A0079}" destId="{75ECC8F8-5028-49D6-A964-9D8A5436AC1C}" srcOrd="0" destOrd="0" presId="urn:microsoft.com/office/officeart/2005/8/layout/hierarchy3"/>
    <dgm:cxn modelId="{203928A9-15BA-4778-8890-CB40B92BFA3E}" type="presParOf" srcId="{E3F7802B-7646-4AB0-A31D-11482E0A0079}" destId="{158B9B23-21B6-4B08-8B50-BA387451C6B3}" srcOrd="1" destOrd="0" presId="urn:microsoft.com/office/officeart/2005/8/layout/hierarchy3"/>
    <dgm:cxn modelId="{41E87DA6-C1C9-415F-BBC2-59ACA57D78D9}" type="presParOf" srcId="{F37A176F-BFB3-47F9-A8F0-68266CF27207}" destId="{0C0DC1BB-FD9B-497F-9F4A-943E2E1D9027}" srcOrd="1" destOrd="0" presId="urn:microsoft.com/office/officeart/2005/8/layout/hierarchy3"/>
    <dgm:cxn modelId="{635EA340-017B-4937-B925-131260791C09}" type="presParOf" srcId="{0C0DC1BB-FD9B-497F-9F4A-943E2E1D9027}" destId="{F8F1D8A4-924A-4606-AE98-5C0BE3D2B27E}" srcOrd="0" destOrd="0" presId="urn:microsoft.com/office/officeart/2005/8/layout/hierarchy3"/>
    <dgm:cxn modelId="{51486DC6-92BA-4246-AD7E-84CE97D1FAFA}" type="presParOf" srcId="{0C0DC1BB-FD9B-497F-9F4A-943E2E1D9027}" destId="{64FFF8BD-D32D-47DC-AEB0-B77D58D7B046}" srcOrd="1" destOrd="0" presId="urn:microsoft.com/office/officeart/2005/8/layout/hierarchy3"/>
    <dgm:cxn modelId="{43212860-52E9-4A5F-83B8-6914760A9E55}" type="presParOf" srcId="{0C0DC1BB-FD9B-497F-9F4A-943E2E1D9027}" destId="{4B247F37-E108-46D1-8BDD-6017915D3616}" srcOrd="2" destOrd="0" presId="urn:microsoft.com/office/officeart/2005/8/layout/hierarchy3"/>
    <dgm:cxn modelId="{55F2ABB3-FA1F-45C8-9629-81173FBEDAF7}" type="presParOf" srcId="{0C0DC1BB-FD9B-497F-9F4A-943E2E1D9027}" destId="{45D0BA6C-43C5-4A56-911D-2FA9EFB4F7AB}" srcOrd="3" destOrd="0" presId="urn:microsoft.com/office/officeart/2005/8/layout/hierarchy3"/>
    <dgm:cxn modelId="{1922A34F-9664-4E50-B225-96C02BC33D79}" type="presParOf" srcId="{0C0DC1BB-FD9B-497F-9F4A-943E2E1D9027}" destId="{CC882322-9BC9-4080-ACF3-4DCE45FC73E5}" srcOrd="4" destOrd="0" presId="urn:microsoft.com/office/officeart/2005/8/layout/hierarchy3"/>
    <dgm:cxn modelId="{DE79F2B2-9307-4CCB-BD8E-4A889DF1EDF6}" type="presParOf" srcId="{0C0DC1BB-FD9B-497F-9F4A-943E2E1D9027}" destId="{6FCDCC33-E34F-40ED-89DB-EDE441EA439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73E1AD-3CBB-4B31-AFCA-C10FB5E9FFAA}" type="doc">
      <dgm:prSet loTypeId="urn:microsoft.com/office/officeart/2008/layout/RadialCluster" loCatId="cycle" qsTypeId="urn:microsoft.com/office/officeart/2005/8/quickstyle/simple1" qsCatId="simple" csTypeId="urn:microsoft.com/office/officeart/2005/8/colors/accent0_2" csCatId="mainScheme" phldr="1"/>
      <dgm:spPr/>
      <dgm:t>
        <a:bodyPr/>
        <a:lstStyle/>
        <a:p>
          <a:endParaRPr lang="el-GR"/>
        </a:p>
      </dgm:t>
    </dgm:pt>
    <dgm:pt modelId="{569F8EFF-3306-4A04-B330-D7CF89DE4DBA}">
      <dgm:prSet phldrT="[Text]"/>
      <dgm:spPr/>
      <dgm:t>
        <a:bodyPr/>
        <a:lstStyle/>
        <a:p>
          <a:r>
            <a:rPr lang="en-US" b="1" dirty="0"/>
            <a:t>Actions</a:t>
          </a:r>
          <a:endParaRPr lang="el-GR" b="1" dirty="0"/>
        </a:p>
      </dgm:t>
    </dgm:pt>
    <dgm:pt modelId="{AA74DB77-A2DD-4178-A4A7-A32D98DCECC4}" type="parTrans" cxnId="{946CB63E-126D-447F-9B87-19EF8945A810}">
      <dgm:prSet/>
      <dgm:spPr/>
      <dgm:t>
        <a:bodyPr/>
        <a:lstStyle/>
        <a:p>
          <a:endParaRPr lang="el-GR"/>
        </a:p>
      </dgm:t>
    </dgm:pt>
    <dgm:pt modelId="{C7BB57D2-D009-4BDE-8B4C-74118B7D2279}" type="sibTrans" cxnId="{946CB63E-126D-447F-9B87-19EF8945A810}">
      <dgm:prSet/>
      <dgm:spPr/>
      <dgm:t>
        <a:bodyPr/>
        <a:lstStyle/>
        <a:p>
          <a:endParaRPr lang="el-GR"/>
        </a:p>
      </dgm:t>
    </dgm:pt>
    <dgm:pt modelId="{C1081A27-AD1A-4A89-9956-73E7A396B925}">
      <dgm:prSet phldrT="[Text]" custT="1"/>
      <dgm:spPr/>
      <dgm:t>
        <a:bodyPr/>
        <a:lstStyle/>
        <a:p>
          <a:r>
            <a:rPr lang="en-US" sz="1400" dirty="0"/>
            <a:t>Divert from those norms</a:t>
          </a:r>
          <a:endParaRPr lang="el-GR" sz="1400" dirty="0"/>
        </a:p>
      </dgm:t>
    </dgm:pt>
    <dgm:pt modelId="{B7737F1C-C649-4997-8094-653663C57EB2}" type="parTrans" cxnId="{E6A8F3DF-F351-41FA-833C-FD88D31DAE08}">
      <dgm:prSet/>
      <dgm:spPr/>
      <dgm:t>
        <a:bodyPr/>
        <a:lstStyle/>
        <a:p>
          <a:endParaRPr lang="el-GR"/>
        </a:p>
      </dgm:t>
    </dgm:pt>
    <dgm:pt modelId="{F6EA64D7-2258-464C-AD12-B8E0DC70984E}" type="sibTrans" cxnId="{E6A8F3DF-F351-41FA-833C-FD88D31DAE08}">
      <dgm:prSet/>
      <dgm:spPr/>
      <dgm:t>
        <a:bodyPr/>
        <a:lstStyle/>
        <a:p>
          <a:endParaRPr lang="el-GR"/>
        </a:p>
      </dgm:t>
    </dgm:pt>
    <dgm:pt modelId="{4739DF86-94CB-4500-9303-ACF7071DC9FD}">
      <dgm:prSet phldrT="[Text]"/>
      <dgm:spPr/>
      <dgm:t>
        <a:bodyPr/>
        <a:lstStyle/>
        <a:p>
          <a:r>
            <a:rPr lang="en-US" dirty="0"/>
            <a:t>Implement social norms and stereotypes about genders</a:t>
          </a:r>
          <a:endParaRPr lang="el-GR" dirty="0"/>
        </a:p>
      </dgm:t>
    </dgm:pt>
    <dgm:pt modelId="{D6845239-097D-49A2-8D06-7A4CC7033172}" type="parTrans" cxnId="{E769597F-F0A7-4666-8957-8BCC7D1ECC33}">
      <dgm:prSet/>
      <dgm:spPr/>
      <dgm:t>
        <a:bodyPr/>
        <a:lstStyle/>
        <a:p>
          <a:endParaRPr lang="el-GR"/>
        </a:p>
      </dgm:t>
    </dgm:pt>
    <dgm:pt modelId="{261FB020-6DA5-4A1F-9B09-5BD56CE09D51}" type="sibTrans" cxnId="{E769597F-F0A7-4666-8957-8BCC7D1ECC33}">
      <dgm:prSet/>
      <dgm:spPr/>
      <dgm:t>
        <a:bodyPr/>
        <a:lstStyle/>
        <a:p>
          <a:endParaRPr lang="el-GR"/>
        </a:p>
      </dgm:t>
    </dgm:pt>
    <dgm:pt modelId="{FA5ABC56-A042-4FD5-A2CE-9EE29C905078}" type="pres">
      <dgm:prSet presAssocID="{C573E1AD-3CBB-4B31-AFCA-C10FB5E9FFAA}" presName="Name0" presStyleCnt="0">
        <dgm:presLayoutVars>
          <dgm:chMax val="1"/>
          <dgm:chPref val="1"/>
          <dgm:dir/>
          <dgm:animOne val="branch"/>
          <dgm:animLvl val="lvl"/>
        </dgm:presLayoutVars>
      </dgm:prSet>
      <dgm:spPr/>
      <dgm:t>
        <a:bodyPr/>
        <a:lstStyle/>
        <a:p>
          <a:endParaRPr lang="en-GB"/>
        </a:p>
      </dgm:t>
    </dgm:pt>
    <dgm:pt modelId="{227F9FD6-EC67-4F94-A5AF-40DD2A28A614}" type="pres">
      <dgm:prSet presAssocID="{569F8EFF-3306-4A04-B330-D7CF89DE4DBA}" presName="singleCycle" presStyleCnt="0"/>
      <dgm:spPr/>
    </dgm:pt>
    <dgm:pt modelId="{83371015-1901-41F1-843F-EC3A05942102}" type="pres">
      <dgm:prSet presAssocID="{569F8EFF-3306-4A04-B330-D7CF89DE4DBA}" presName="singleCenter" presStyleLbl="node1" presStyleIdx="0" presStyleCnt="3" custLinFactNeighborX="-2186" custLinFactNeighborY="-280">
        <dgm:presLayoutVars>
          <dgm:chMax val="7"/>
          <dgm:chPref val="7"/>
        </dgm:presLayoutVars>
      </dgm:prSet>
      <dgm:spPr/>
      <dgm:t>
        <a:bodyPr/>
        <a:lstStyle/>
        <a:p>
          <a:endParaRPr lang="en-GB"/>
        </a:p>
      </dgm:t>
    </dgm:pt>
    <dgm:pt modelId="{227D1775-FB48-439B-A910-3F042E09B007}" type="pres">
      <dgm:prSet presAssocID="{B7737F1C-C649-4997-8094-653663C57EB2}" presName="Name56" presStyleLbl="parChTrans1D2" presStyleIdx="0" presStyleCnt="2"/>
      <dgm:spPr/>
      <dgm:t>
        <a:bodyPr/>
        <a:lstStyle/>
        <a:p>
          <a:endParaRPr lang="en-GB"/>
        </a:p>
      </dgm:t>
    </dgm:pt>
    <dgm:pt modelId="{E981D341-C362-4448-A2D1-5E3DBCD74588}" type="pres">
      <dgm:prSet presAssocID="{C1081A27-AD1A-4A89-9956-73E7A396B925}" presName="text0" presStyleLbl="node1" presStyleIdx="1" presStyleCnt="3" custScaleX="200297" custScaleY="118086" custRadScaleRad="104400" custRadScaleInc="-196511">
        <dgm:presLayoutVars>
          <dgm:bulletEnabled val="1"/>
        </dgm:presLayoutVars>
      </dgm:prSet>
      <dgm:spPr/>
      <dgm:t>
        <a:bodyPr/>
        <a:lstStyle/>
        <a:p>
          <a:endParaRPr lang="en-GB"/>
        </a:p>
      </dgm:t>
    </dgm:pt>
    <dgm:pt modelId="{5554AA0C-F2D0-40F2-ABA4-51340D5C7431}" type="pres">
      <dgm:prSet presAssocID="{D6845239-097D-49A2-8D06-7A4CC7033172}" presName="Name56" presStyleLbl="parChTrans1D2" presStyleIdx="1" presStyleCnt="2"/>
      <dgm:spPr/>
      <dgm:t>
        <a:bodyPr/>
        <a:lstStyle/>
        <a:p>
          <a:endParaRPr lang="en-GB"/>
        </a:p>
      </dgm:t>
    </dgm:pt>
    <dgm:pt modelId="{F988BAD7-1E25-4A39-BA95-92B9305A4E3B}" type="pres">
      <dgm:prSet presAssocID="{4739DF86-94CB-4500-9303-ACF7071DC9FD}" presName="text0" presStyleLbl="node1" presStyleIdx="2" presStyleCnt="3" custScaleX="189862" custScaleY="128554" custRadScaleRad="93765" custRadScaleInc="197265">
        <dgm:presLayoutVars>
          <dgm:bulletEnabled val="1"/>
        </dgm:presLayoutVars>
      </dgm:prSet>
      <dgm:spPr/>
      <dgm:t>
        <a:bodyPr/>
        <a:lstStyle/>
        <a:p>
          <a:endParaRPr lang="en-GB"/>
        </a:p>
      </dgm:t>
    </dgm:pt>
  </dgm:ptLst>
  <dgm:cxnLst>
    <dgm:cxn modelId="{643CEF11-30E8-4E81-BFCC-6BC60BAF4E2B}" type="presOf" srcId="{D6845239-097D-49A2-8D06-7A4CC7033172}" destId="{5554AA0C-F2D0-40F2-ABA4-51340D5C7431}" srcOrd="0" destOrd="0" presId="urn:microsoft.com/office/officeart/2008/layout/RadialCluster"/>
    <dgm:cxn modelId="{B10A5B03-872E-4C18-B277-C039931CF24C}" type="presOf" srcId="{C573E1AD-3CBB-4B31-AFCA-C10FB5E9FFAA}" destId="{FA5ABC56-A042-4FD5-A2CE-9EE29C905078}" srcOrd="0" destOrd="0" presId="urn:microsoft.com/office/officeart/2008/layout/RadialCluster"/>
    <dgm:cxn modelId="{E6A8F3DF-F351-41FA-833C-FD88D31DAE08}" srcId="{569F8EFF-3306-4A04-B330-D7CF89DE4DBA}" destId="{C1081A27-AD1A-4A89-9956-73E7A396B925}" srcOrd="0" destOrd="0" parTransId="{B7737F1C-C649-4997-8094-653663C57EB2}" sibTransId="{F6EA64D7-2258-464C-AD12-B8E0DC70984E}"/>
    <dgm:cxn modelId="{851940CF-3274-4ACF-AF7C-5B6601F3B210}" type="presOf" srcId="{B7737F1C-C649-4997-8094-653663C57EB2}" destId="{227D1775-FB48-439B-A910-3F042E09B007}" srcOrd="0" destOrd="0" presId="urn:microsoft.com/office/officeart/2008/layout/RadialCluster"/>
    <dgm:cxn modelId="{71930BAC-3678-42A2-924A-798CCA4054DB}" type="presOf" srcId="{C1081A27-AD1A-4A89-9956-73E7A396B925}" destId="{E981D341-C362-4448-A2D1-5E3DBCD74588}" srcOrd="0" destOrd="0" presId="urn:microsoft.com/office/officeart/2008/layout/RadialCluster"/>
    <dgm:cxn modelId="{71FC42C8-46CD-4399-94AA-F5F3F61ACBDC}" type="presOf" srcId="{4739DF86-94CB-4500-9303-ACF7071DC9FD}" destId="{F988BAD7-1E25-4A39-BA95-92B9305A4E3B}" srcOrd="0" destOrd="0" presId="urn:microsoft.com/office/officeart/2008/layout/RadialCluster"/>
    <dgm:cxn modelId="{E769597F-F0A7-4666-8957-8BCC7D1ECC33}" srcId="{569F8EFF-3306-4A04-B330-D7CF89DE4DBA}" destId="{4739DF86-94CB-4500-9303-ACF7071DC9FD}" srcOrd="1" destOrd="0" parTransId="{D6845239-097D-49A2-8D06-7A4CC7033172}" sibTransId="{261FB020-6DA5-4A1F-9B09-5BD56CE09D51}"/>
    <dgm:cxn modelId="{946CB63E-126D-447F-9B87-19EF8945A810}" srcId="{C573E1AD-3CBB-4B31-AFCA-C10FB5E9FFAA}" destId="{569F8EFF-3306-4A04-B330-D7CF89DE4DBA}" srcOrd="0" destOrd="0" parTransId="{AA74DB77-A2DD-4178-A4A7-A32D98DCECC4}" sibTransId="{C7BB57D2-D009-4BDE-8B4C-74118B7D2279}"/>
    <dgm:cxn modelId="{C1E162C4-4C8F-4615-9C29-E5187C190FEB}" type="presOf" srcId="{569F8EFF-3306-4A04-B330-D7CF89DE4DBA}" destId="{83371015-1901-41F1-843F-EC3A05942102}" srcOrd="0" destOrd="0" presId="urn:microsoft.com/office/officeart/2008/layout/RadialCluster"/>
    <dgm:cxn modelId="{55A880AF-8B6B-41D9-8F5E-73C47FCAD75D}" type="presParOf" srcId="{FA5ABC56-A042-4FD5-A2CE-9EE29C905078}" destId="{227F9FD6-EC67-4F94-A5AF-40DD2A28A614}" srcOrd="0" destOrd="0" presId="urn:microsoft.com/office/officeart/2008/layout/RadialCluster"/>
    <dgm:cxn modelId="{225E5634-9A33-4032-AD54-337F573FC1D7}" type="presParOf" srcId="{227F9FD6-EC67-4F94-A5AF-40DD2A28A614}" destId="{83371015-1901-41F1-843F-EC3A05942102}" srcOrd="0" destOrd="0" presId="urn:microsoft.com/office/officeart/2008/layout/RadialCluster"/>
    <dgm:cxn modelId="{07EE2590-98B1-467B-95BE-60B54B29B01B}" type="presParOf" srcId="{227F9FD6-EC67-4F94-A5AF-40DD2A28A614}" destId="{227D1775-FB48-439B-A910-3F042E09B007}" srcOrd="1" destOrd="0" presId="urn:microsoft.com/office/officeart/2008/layout/RadialCluster"/>
    <dgm:cxn modelId="{B7819650-33AB-4E3B-A8A8-C42E8F2872E3}" type="presParOf" srcId="{227F9FD6-EC67-4F94-A5AF-40DD2A28A614}" destId="{E981D341-C362-4448-A2D1-5E3DBCD74588}" srcOrd="2" destOrd="0" presId="urn:microsoft.com/office/officeart/2008/layout/RadialCluster"/>
    <dgm:cxn modelId="{A0CDCEB1-9FF2-4CBD-84CE-1D8C80597B27}" type="presParOf" srcId="{227F9FD6-EC67-4F94-A5AF-40DD2A28A614}" destId="{5554AA0C-F2D0-40F2-ABA4-51340D5C7431}" srcOrd="3" destOrd="0" presId="urn:microsoft.com/office/officeart/2008/layout/RadialCluster"/>
    <dgm:cxn modelId="{82BDA85E-FF78-45C0-83FA-D18D7B2C4969}" type="presParOf" srcId="{227F9FD6-EC67-4F94-A5AF-40DD2A28A614}" destId="{F988BAD7-1E25-4A39-BA95-92B9305A4E3B}"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47CD78-1A2A-459F-AEE2-7EA1BECDE5D6}" type="doc">
      <dgm:prSet loTypeId="urn:microsoft.com/office/officeart/2005/8/layout/hierarchy2" loCatId="hierarchy" qsTypeId="urn:microsoft.com/office/officeart/2005/8/quickstyle/simple1" qsCatId="simple" csTypeId="urn:microsoft.com/office/officeart/2005/8/colors/accent0_2" csCatId="mainScheme" phldr="1"/>
      <dgm:spPr/>
      <dgm:t>
        <a:bodyPr/>
        <a:lstStyle/>
        <a:p>
          <a:endParaRPr lang="el-GR"/>
        </a:p>
      </dgm:t>
    </dgm:pt>
    <dgm:pt modelId="{712F63DC-E92D-4A8E-99EF-EE81382DE593}">
      <dgm:prSet phldrT="[Text]"/>
      <dgm:spPr/>
      <dgm:t>
        <a:bodyPr/>
        <a:lstStyle/>
        <a:p>
          <a:r>
            <a:rPr lang="en-US" dirty="0"/>
            <a:t>The implementation of traditional norms and stereotypes about enhances the</a:t>
          </a:r>
          <a:endParaRPr lang="el-GR" dirty="0"/>
        </a:p>
      </dgm:t>
    </dgm:pt>
    <dgm:pt modelId="{1CEFE3DC-83EC-49FD-8EB2-952FE54A13CB}" type="parTrans" cxnId="{AA7B6979-F1CD-45E6-9D9B-01C53A585270}">
      <dgm:prSet/>
      <dgm:spPr/>
      <dgm:t>
        <a:bodyPr/>
        <a:lstStyle/>
        <a:p>
          <a:endParaRPr lang="el-GR"/>
        </a:p>
      </dgm:t>
    </dgm:pt>
    <dgm:pt modelId="{48FB43CB-0C5D-4C5B-BEA3-323BA78675E3}" type="sibTrans" cxnId="{AA7B6979-F1CD-45E6-9D9B-01C53A585270}">
      <dgm:prSet/>
      <dgm:spPr/>
      <dgm:t>
        <a:bodyPr/>
        <a:lstStyle/>
        <a:p>
          <a:endParaRPr lang="el-GR"/>
        </a:p>
      </dgm:t>
    </dgm:pt>
    <dgm:pt modelId="{656E34F3-4CE3-4D0F-B48B-C5902C04942B}">
      <dgm:prSet phldrT="[Text]"/>
      <dgm:spPr/>
      <dgm:t>
        <a:bodyPr/>
        <a:lstStyle/>
        <a:p>
          <a:r>
            <a:rPr lang="en-US" dirty="0"/>
            <a:t>Nature of woman</a:t>
          </a:r>
          <a:endParaRPr lang="el-GR" dirty="0"/>
        </a:p>
      </dgm:t>
    </dgm:pt>
    <dgm:pt modelId="{57231788-4909-4D48-93B1-EB0641C0119B}" type="parTrans" cxnId="{AD532A1E-CBC5-48BE-B842-70D412D67691}">
      <dgm:prSet/>
      <dgm:spPr/>
      <dgm:t>
        <a:bodyPr/>
        <a:lstStyle/>
        <a:p>
          <a:endParaRPr lang="el-GR"/>
        </a:p>
      </dgm:t>
    </dgm:pt>
    <dgm:pt modelId="{D84E8025-D0F4-4EDC-8E13-C6130FFB5B9B}" type="sibTrans" cxnId="{AD532A1E-CBC5-48BE-B842-70D412D67691}">
      <dgm:prSet/>
      <dgm:spPr/>
      <dgm:t>
        <a:bodyPr/>
        <a:lstStyle/>
        <a:p>
          <a:endParaRPr lang="el-GR"/>
        </a:p>
      </dgm:t>
    </dgm:pt>
    <dgm:pt modelId="{1BD6330C-733D-4271-8FFD-EF2D04DF605B}">
      <dgm:prSet phldrT="[Text]"/>
      <dgm:spPr/>
      <dgm:t>
        <a:bodyPr/>
        <a:lstStyle/>
        <a:p>
          <a:r>
            <a:rPr lang="en-US" dirty="0"/>
            <a:t>Nature of man </a:t>
          </a:r>
          <a:endParaRPr lang="el-GR" dirty="0"/>
        </a:p>
      </dgm:t>
    </dgm:pt>
    <dgm:pt modelId="{F147B0FE-DC71-44F3-B916-9099BE51101A}" type="parTrans" cxnId="{1960C5E8-1968-4908-BD3E-4086A2B95DC0}">
      <dgm:prSet/>
      <dgm:spPr/>
      <dgm:t>
        <a:bodyPr/>
        <a:lstStyle/>
        <a:p>
          <a:endParaRPr lang="el-GR"/>
        </a:p>
      </dgm:t>
    </dgm:pt>
    <dgm:pt modelId="{23F165BB-B615-4947-B504-E49441468CE7}" type="sibTrans" cxnId="{1960C5E8-1968-4908-BD3E-4086A2B95DC0}">
      <dgm:prSet/>
      <dgm:spPr/>
      <dgm:t>
        <a:bodyPr/>
        <a:lstStyle/>
        <a:p>
          <a:endParaRPr lang="el-GR"/>
        </a:p>
      </dgm:t>
    </dgm:pt>
    <dgm:pt modelId="{E8912B25-BEEE-4BCC-9853-B86A6DFEFDFA}">
      <dgm:prSet/>
      <dgm:spPr/>
      <dgm:t>
        <a:bodyPr/>
        <a:lstStyle/>
        <a:p>
          <a:r>
            <a:rPr lang="en-US" dirty="0"/>
            <a:t>The distinction between them (binarism)</a:t>
          </a:r>
          <a:endParaRPr lang="el-GR" dirty="0"/>
        </a:p>
      </dgm:t>
    </dgm:pt>
    <dgm:pt modelId="{42B654DA-A98F-4FF0-8714-F31623CA40DA}" type="parTrans" cxnId="{B95103D5-D8B0-43AE-89C9-F8047263917E}">
      <dgm:prSet/>
      <dgm:spPr/>
      <dgm:t>
        <a:bodyPr/>
        <a:lstStyle/>
        <a:p>
          <a:endParaRPr lang="el-GR"/>
        </a:p>
      </dgm:t>
    </dgm:pt>
    <dgm:pt modelId="{1D286090-4B4D-4C78-875B-6F816F8BA32F}" type="sibTrans" cxnId="{B95103D5-D8B0-43AE-89C9-F8047263917E}">
      <dgm:prSet/>
      <dgm:spPr/>
      <dgm:t>
        <a:bodyPr/>
        <a:lstStyle/>
        <a:p>
          <a:endParaRPr lang="el-GR"/>
        </a:p>
      </dgm:t>
    </dgm:pt>
    <dgm:pt modelId="{3DB36FD3-B491-4BB3-B718-26D38F701443}" type="pres">
      <dgm:prSet presAssocID="{7D47CD78-1A2A-459F-AEE2-7EA1BECDE5D6}" presName="diagram" presStyleCnt="0">
        <dgm:presLayoutVars>
          <dgm:chPref val="1"/>
          <dgm:dir/>
          <dgm:animOne val="branch"/>
          <dgm:animLvl val="lvl"/>
          <dgm:resizeHandles val="exact"/>
        </dgm:presLayoutVars>
      </dgm:prSet>
      <dgm:spPr/>
      <dgm:t>
        <a:bodyPr/>
        <a:lstStyle/>
        <a:p>
          <a:endParaRPr lang="en-GB"/>
        </a:p>
      </dgm:t>
    </dgm:pt>
    <dgm:pt modelId="{5516C1F4-128F-4F09-9A49-00A6562ED76F}" type="pres">
      <dgm:prSet presAssocID="{712F63DC-E92D-4A8E-99EF-EE81382DE593}" presName="root1" presStyleCnt="0"/>
      <dgm:spPr/>
    </dgm:pt>
    <dgm:pt modelId="{75DFFF48-D4AB-4BBE-9B9D-2930EACDFCB2}" type="pres">
      <dgm:prSet presAssocID="{712F63DC-E92D-4A8E-99EF-EE81382DE593}" presName="LevelOneTextNode" presStyleLbl="node0" presStyleIdx="0" presStyleCnt="1">
        <dgm:presLayoutVars>
          <dgm:chPref val="3"/>
        </dgm:presLayoutVars>
      </dgm:prSet>
      <dgm:spPr/>
      <dgm:t>
        <a:bodyPr/>
        <a:lstStyle/>
        <a:p>
          <a:endParaRPr lang="en-GB"/>
        </a:p>
      </dgm:t>
    </dgm:pt>
    <dgm:pt modelId="{FE106908-E21B-4A95-A411-C49C2B01FC1C}" type="pres">
      <dgm:prSet presAssocID="{712F63DC-E92D-4A8E-99EF-EE81382DE593}" presName="level2hierChild" presStyleCnt="0"/>
      <dgm:spPr/>
    </dgm:pt>
    <dgm:pt modelId="{833E6EA7-07BC-4F68-81AE-C0C354FAC120}" type="pres">
      <dgm:prSet presAssocID="{57231788-4909-4D48-93B1-EB0641C0119B}" presName="conn2-1" presStyleLbl="parChTrans1D2" presStyleIdx="0" presStyleCnt="3"/>
      <dgm:spPr/>
      <dgm:t>
        <a:bodyPr/>
        <a:lstStyle/>
        <a:p>
          <a:endParaRPr lang="en-GB"/>
        </a:p>
      </dgm:t>
    </dgm:pt>
    <dgm:pt modelId="{16BB69CC-2D65-474B-BBB8-E3F438A31848}" type="pres">
      <dgm:prSet presAssocID="{57231788-4909-4D48-93B1-EB0641C0119B}" presName="connTx" presStyleLbl="parChTrans1D2" presStyleIdx="0" presStyleCnt="3"/>
      <dgm:spPr/>
      <dgm:t>
        <a:bodyPr/>
        <a:lstStyle/>
        <a:p>
          <a:endParaRPr lang="en-GB"/>
        </a:p>
      </dgm:t>
    </dgm:pt>
    <dgm:pt modelId="{C26A5FCA-4E01-4363-9B23-196BFE2019E7}" type="pres">
      <dgm:prSet presAssocID="{656E34F3-4CE3-4D0F-B48B-C5902C04942B}" presName="root2" presStyleCnt="0"/>
      <dgm:spPr/>
    </dgm:pt>
    <dgm:pt modelId="{AAB7CC01-6B4D-4D53-90A4-4961BB638ED1}" type="pres">
      <dgm:prSet presAssocID="{656E34F3-4CE3-4D0F-B48B-C5902C04942B}" presName="LevelTwoTextNode" presStyleLbl="node2" presStyleIdx="0" presStyleCnt="3">
        <dgm:presLayoutVars>
          <dgm:chPref val="3"/>
        </dgm:presLayoutVars>
      </dgm:prSet>
      <dgm:spPr/>
      <dgm:t>
        <a:bodyPr/>
        <a:lstStyle/>
        <a:p>
          <a:endParaRPr lang="en-GB"/>
        </a:p>
      </dgm:t>
    </dgm:pt>
    <dgm:pt modelId="{236F8E02-1F68-4302-A564-89B0CFF37A7F}" type="pres">
      <dgm:prSet presAssocID="{656E34F3-4CE3-4D0F-B48B-C5902C04942B}" presName="level3hierChild" presStyleCnt="0"/>
      <dgm:spPr/>
    </dgm:pt>
    <dgm:pt modelId="{B61AB7FF-EFF1-4ADD-9C63-37D0BC97A47F}" type="pres">
      <dgm:prSet presAssocID="{F147B0FE-DC71-44F3-B916-9099BE51101A}" presName="conn2-1" presStyleLbl="parChTrans1D2" presStyleIdx="1" presStyleCnt="3"/>
      <dgm:spPr/>
      <dgm:t>
        <a:bodyPr/>
        <a:lstStyle/>
        <a:p>
          <a:endParaRPr lang="en-GB"/>
        </a:p>
      </dgm:t>
    </dgm:pt>
    <dgm:pt modelId="{3D2DB897-F383-4D3B-B2BA-5B794454EF13}" type="pres">
      <dgm:prSet presAssocID="{F147B0FE-DC71-44F3-B916-9099BE51101A}" presName="connTx" presStyleLbl="parChTrans1D2" presStyleIdx="1" presStyleCnt="3"/>
      <dgm:spPr/>
      <dgm:t>
        <a:bodyPr/>
        <a:lstStyle/>
        <a:p>
          <a:endParaRPr lang="en-GB"/>
        </a:p>
      </dgm:t>
    </dgm:pt>
    <dgm:pt modelId="{6BFD355B-E422-45C6-AE27-8FAF06578290}" type="pres">
      <dgm:prSet presAssocID="{1BD6330C-733D-4271-8FFD-EF2D04DF605B}" presName="root2" presStyleCnt="0"/>
      <dgm:spPr/>
    </dgm:pt>
    <dgm:pt modelId="{BFA8E676-179A-4848-AEC2-990CC358F3A1}" type="pres">
      <dgm:prSet presAssocID="{1BD6330C-733D-4271-8FFD-EF2D04DF605B}" presName="LevelTwoTextNode" presStyleLbl="node2" presStyleIdx="1" presStyleCnt="3">
        <dgm:presLayoutVars>
          <dgm:chPref val="3"/>
        </dgm:presLayoutVars>
      </dgm:prSet>
      <dgm:spPr/>
      <dgm:t>
        <a:bodyPr/>
        <a:lstStyle/>
        <a:p>
          <a:endParaRPr lang="en-GB"/>
        </a:p>
      </dgm:t>
    </dgm:pt>
    <dgm:pt modelId="{2364FCD1-0A0C-43F7-B872-3171D56A4058}" type="pres">
      <dgm:prSet presAssocID="{1BD6330C-733D-4271-8FFD-EF2D04DF605B}" presName="level3hierChild" presStyleCnt="0"/>
      <dgm:spPr/>
    </dgm:pt>
    <dgm:pt modelId="{A54ED0C0-6F35-4E6C-9D49-348E491C48B0}" type="pres">
      <dgm:prSet presAssocID="{42B654DA-A98F-4FF0-8714-F31623CA40DA}" presName="conn2-1" presStyleLbl="parChTrans1D2" presStyleIdx="2" presStyleCnt="3"/>
      <dgm:spPr/>
      <dgm:t>
        <a:bodyPr/>
        <a:lstStyle/>
        <a:p>
          <a:endParaRPr lang="en-GB"/>
        </a:p>
      </dgm:t>
    </dgm:pt>
    <dgm:pt modelId="{E874844C-A6FC-4967-8907-40B0D955D5E8}" type="pres">
      <dgm:prSet presAssocID="{42B654DA-A98F-4FF0-8714-F31623CA40DA}" presName="connTx" presStyleLbl="parChTrans1D2" presStyleIdx="2" presStyleCnt="3"/>
      <dgm:spPr/>
      <dgm:t>
        <a:bodyPr/>
        <a:lstStyle/>
        <a:p>
          <a:endParaRPr lang="en-GB"/>
        </a:p>
      </dgm:t>
    </dgm:pt>
    <dgm:pt modelId="{24EEAC5F-AD62-4E66-AA18-4608BAED2550}" type="pres">
      <dgm:prSet presAssocID="{E8912B25-BEEE-4BCC-9853-B86A6DFEFDFA}" presName="root2" presStyleCnt="0"/>
      <dgm:spPr/>
    </dgm:pt>
    <dgm:pt modelId="{0AE86205-D315-494B-821A-258911583B6D}" type="pres">
      <dgm:prSet presAssocID="{E8912B25-BEEE-4BCC-9853-B86A6DFEFDFA}" presName="LevelTwoTextNode" presStyleLbl="node2" presStyleIdx="2" presStyleCnt="3">
        <dgm:presLayoutVars>
          <dgm:chPref val="3"/>
        </dgm:presLayoutVars>
      </dgm:prSet>
      <dgm:spPr/>
      <dgm:t>
        <a:bodyPr/>
        <a:lstStyle/>
        <a:p>
          <a:endParaRPr lang="en-GB"/>
        </a:p>
      </dgm:t>
    </dgm:pt>
    <dgm:pt modelId="{E6854678-5C5E-4525-9478-7AF864887A93}" type="pres">
      <dgm:prSet presAssocID="{E8912B25-BEEE-4BCC-9853-B86A6DFEFDFA}" presName="level3hierChild" presStyleCnt="0"/>
      <dgm:spPr/>
    </dgm:pt>
  </dgm:ptLst>
  <dgm:cxnLst>
    <dgm:cxn modelId="{4BA09D66-FFEC-4A67-901E-AEF8775C7B1B}" type="presOf" srcId="{E8912B25-BEEE-4BCC-9853-B86A6DFEFDFA}" destId="{0AE86205-D315-494B-821A-258911583B6D}" srcOrd="0" destOrd="0" presId="urn:microsoft.com/office/officeart/2005/8/layout/hierarchy2"/>
    <dgm:cxn modelId="{80FD1B21-3406-4037-B88A-98BE7A2F1F00}" type="presOf" srcId="{57231788-4909-4D48-93B1-EB0641C0119B}" destId="{833E6EA7-07BC-4F68-81AE-C0C354FAC120}" srcOrd="0" destOrd="0" presId="urn:microsoft.com/office/officeart/2005/8/layout/hierarchy2"/>
    <dgm:cxn modelId="{6BA90AFF-B8E3-4A00-A51C-981CEB7E6645}" type="presOf" srcId="{712F63DC-E92D-4A8E-99EF-EE81382DE593}" destId="{75DFFF48-D4AB-4BBE-9B9D-2930EACDFCB2}" srcOrd="0" destOrd="0" presId="urn:microsoft.com/office/officeart/2005/8/layout/hierarchy2"/>
    <dgm:cxn modelId="{AD532A1E-CBC5-48BE-B842-70D412D67691}" srcId="{712F63DC-E92D-4A8E-99EF-EE81382DE593}" destId="{656E34F3-4CE3-4D0F-B48B-C5902C04942B}" srcOrd="0" destOrd="0" parTransId="{57231788-4909-4D48-93B1-EB0641C0119B}" sibTransId="{D84E8025-D0F4-4EDC-8E13-C6130FFB5B9B}"/>
    <dgm:cxn modelId="{284A9903-F5B4-47E3-AA41-508E5ABB4121}" type="presOf" srcId="{F147B0FE-DC71-44F3-B916-9099BE51101A}" destId="{B61AB7FF-EFF1-4ADD-9C63-37D0BC97A47F}" srcOrd="0" destOrd="0" presId="urn:microsoft.com/office/officeart/2005/8/layout/hierarchy2"/>
    <dgm:cxn modelId="{DFE4CF92-5434-4B02-A9D3-F5B75AF8BF61}" type="presOf" srcId="{57231788-4909-4D48-93B1-EB0641C0119B}" destId="{16BB69CC-2D65-474B-BBB8-E3F438A31848}" srcOrd="1" destOrd="0" presId="urn:microsoft.com/office/officeart/2005/8/layout/hierarchy2"/>
    <dgm:cxn modelId="{1960C5E8-1968-4908-BD3E-4086A2B95DC0}" srcId="{712F63DC-E92D-4A8E-99EF-EE81382DE593}" destId="{1BD6330C-733D-4271-8FFD-EF2D04DF605B}" srcOrd="1" destOrd="0" parTransId="{F147B0FE-DC71-44F3-B916-9099BE51101A}" sibTransId="{23F165BB-B615-4947-B504-E49441468CE7}"/>
    <dgm:cxn modelId="{70885A52-5924-4A56-B27F-E423FEE91860}" type="presOf" srcId="{42B654DA-A98F-4FF0-8714-F31623CA40DA}" destId="{A54ED0C0-6F35-4E6C-9D49-348E491C48B0}" srcOrd="0" destOrd="0" presId="urn:microsoft.com/office/officeart/2005/8/layout/hierarchy2"/>
    <dgm:cxn modelId="{7DFF1229-6CC4-4307-B596-54EB3E408D50}" type="presOf" srcId="{7D47CD78-1A2A-459F-AEE2-7EA1BECDE5D6}" destId="{3DB36FD3-B491-4BB3-B718-26D38F701443}" srcOrd="0" destOrd="0" presId="urn:microsoft.com/office/officeart/2005/8/layout/hierarchy2"/>
    <dgm:cxn modelId="{260EA937-5BF5-4AF1-AF82-552629ADC9D6}" type="presOf" srcId="{656E34F3-4CE3-4D0F-B48B-C5902C04942B}" destId="{AAB7CC01-6B4D-4D53-90A4-4961BB638ED1}" srcOrd="0" destOrd="0" presId="urn:microsoft.com/office/officeart/2005/8/layout/hierarchy2"/>
    <dgm:cxn modelId="{CE26E708-91DE-4A43-AFA1-3AD6BD42273F}" type="presOf" srcId="{1BD6330C-733D-4271-8FFD-EF2D04DF605B}" destId="{BFA8E676-179A-4848-AEC2-990CC358F3A1}" srcOrd="0" destOrd="0" presId="urn:microsoft.com/office/officeart/2005/8/layout/hierarchy2"/>
    <dgm:cxn modelId="{15720B3F-252C-4A77-9265-09A3B08F9102}" type="presOf" srcId="{F147B0FE-DC71-44F3-B916-9099BE51101A}" destId="{3D2DB897-F383-4D3B-B2BA-5B794454EF13}" srcOrd="1" destOrd="0" presId="urn:microsoft.com/office/officeart/2005/8/layout/hierarchy2"/>
    <dgm:cxn modelId="{AA7B6979-F1CD-45E6-9D9B-01C53A585270}" srcId="{7D47CD78-1A2A-459F-AEE2-7EA1BECDE5D6}" destId="{712F63DC-E92D-4A8E-99EF-EE81382DE593}" srcOrd="0" destOrd="0" parTransId="{1CEFE3DC-83EC-49FD-8EB2-952FE54A13CB}" sibTransId="{48FB43CB-0C5D-4C5B-BEA3-323BA78675E3}"/>
    <dgm:cxn modelId="{BC1E0662-0065-4153-AA0B-8669D5DE9141}" type="presOf" srcId="{42B654DA-A98F-4FF0-8714-F31623CA40DA}" destId="{E874844C-A6FC-4967-8907-40B0D955D5E8}" srcOrd="1" destOrd="0" presId="urn:microsoft.com/office/officeart/2005/8/layout/hierarchy2"/>
    <dgm:cxn modelId="{B95103D5-D8B0-43AE-89C9-F8047263917E}" srcId="{712F63DC-E92D-4A8E-99EF-EE81382DE593}" destId="{E8912B25-BEEE-4BCC-9853-B86A6DFEFDFA}" srcOrd="2" destOrd="0" parTransId="{42B654DA-A98F-4FF0-8714-F31623CA40DA}" sibTransId="{1D286090-4B4D-4C78-875B-6F816F8BA32F}"/>
    <dgm:cxn modelId="{8B72D0A7-54D5-402B-AA18-B5FFE76C8D57}" type="presParOf" srcId="{3DB36FD3-B491-4BB3-B718-26D38F701443}" destId="{5516C1F4-128F-4F09-9A49-00A6562ED76F}" srcOrd="0" destOrd="0" presId="urn:microsoft.com/office/officeart/2005/8/layout/hierarchy2"/>
    <dgm:cxn modelId="{4460518F-9F6E-4D5F-AAD3-311BDECB7E44}" type="presParOf" srcId="{5516C1F4-128F-4F09-9A49-00A6562ED76F}" destId="{75DFFF48-D4AB-4BBE-9B9D-2930EACDFCB2}" srcOrd="0" destOrd="0" presId="urn:microsoft.com/office/officeart/2005/8/layout/hierarchy2"/>
    <dgm:cxn modelId="{51460E2A-BC21-40FC-A630-DA6D02C4587E}" type="presParOf" srcId="{5516C1F4-128F-4F09-9A49-00A6562ED76F}" destId="{FE106908-E21B-4A95-A411-C49C2B01FC1C}" srcOrd="1" destOrd="0" presId="urn:microsoft.com/office/officeart/2005/8/layout/hierarchy2"/>
    <dgm:cxn modelId="{A7F184AA-AA46-42BE-B8C8-213BE318386E}" type="presParOf" srcId="{FE106908-E21B-4A95-A411-C49C2B01FC1C}" destId="{833E6EA7-07BC-4F68-81AE-C0C354FAC120}" srcOrd="0" destOrd="0" presId="urn:microsoft.com/office/officeart/2005/8/layout/hierarchy2"/>
    <dgm:cxn modelId="{FE06F0F6-A7C4-48D4-AAEB-F6A3B912F942}" type="presParOf" srcId="{833E6EA7-07BC-4F68-81AE-C0C354FAC120}" destId="{16BB69CC-2D65-474B-BBB8-E3F438A31848}" srcOrd="0" destOrd="0" presId="urn:microsoft.com/office/officeart/2005/8/layout/hierarchy2"/>
    <dgm:cxn modelId="{6DB6E1F7-16E3-4BD6-89F6-337C22AA5EB2}" type="presParOf" srcId="{FE106908-E21B-4A95-A411-C49C2B01FC1C}" destId="{C26A5FCA-4E01-4363-9B23-196BFE2019E7}" srcOrd="1" destOrd="0" presId="urn:microsoft.com/office/officeart/2005/8/layout/hierarchy2"/>
    <dgm:cxn modelId="{A245A1BA-59E4-4E85-A192-77FC39F27F6D}" type="presParOf" srcId="{C26A5FCA-4E01-4363-9B23-196BFE2019E7}" destId="{AAB7CC01-6B4D-4D53-90A4-4961BB638ED1}" srcOrd="0" destOrd="0" presId="urn:microsoft.com/office/officeart/2005/8/layout/hierarchy2"/>
    <dgm:cxn modelId="{33A8D7F2-F8AC-41B3-B0F0-B5E06063D378}" type="presParOf" srcId="{C26A5FCA-4E01-4363-9B23-196BFE2019E7}" destId="{236F8E02-1F68-4302-A564-89B0CFF37A7F}" srcOrd="1" destOrd="0" presId="urn:microsoft.com/office/officeart/2005/8/layout/hierarchy2"/>
    <dgm:cxn modelId="{1622A9B4-8412-4B70-9104-17C771A13C92}" type="presParOf" srcId="{FE106908-E21B-4A95-A411-C49C2B01FC1C}" destId="{B61AB7FF-EFF1-4ADD-9C63-37D0BC97A47F}" srcOrd="2" destOrd="0" presId="urn:microsoft.com/office/officeart/2005/8/layout/hierarchy2"/>
    <dgm:cxn modelId="{67230759-789E-4723-AFC4-6D60CB49DE2D}" type="presParOf" srcId="{B61AB7FF-EFF1-4ADD-9C63-37D0BC97A47F}" destId="{3D2DB897-F383-4D3B-B2BA-5B794454EF13}" srcOrd="0" destOrd="0" presId="urn:microsoft.com/office/officeart/2005/8/layout/hierarchy2"/>
    <dgm:cxn modelId="{32843199-FA16-49B2-8DCE-BDCB49826DEA}" type="presParOf" srcId="{FE106908-E21B-4A95-A411-C49C2B01FC1C}" destId="{6BFD355B-E422-45C6-AE27-8FAF06578290}" srcOrd="3" destOrd="0" presId="urn:microsoft.com/office/officeart/2005/8/layout/hierarchy2"/>
    <dgm:cxn modelId="{8FF563D9-AAFF-49C9-8BC5-A32CD9524472}" type="presParOf" srcId="{6BFD355B-E422-45C6-AE27-8FAF06578290}" destId="{BFA8E676-179A-4848-AEC2-990CC358F3A1}" srcOrd="0" destOrd="0" presId="urn:microsoft.com/office/officeart/2005/8/layout/hierarchy2"/>
    <dgm:cxn modelId="{F0D8739F-4E74-4ABD-A89C-98FC88D98C23}" type="presParOf" srcId="{6BFD355B-E422-45C6-AE27-8FAF06578290}" destId="{2364FCD1-0A0C-43F7-B872-3171D56A4058}" srcOrd="1" destOrd="0" presId="urn:microsoft.com/office/officeart/2005/8/layout/hierarchy2"/>
    <dgm:cxn modelId="{971721C6-919F-47C4-BC66-600837376D2C}" type="presParOf" srcId="{FE106908-E21B-4A95-A411-C49C2B01FC1C}" destId="{A54ED0C0-6F35-4E6C-9D49-348E491C48B0}" srcOrd="4" destOrd="0" presId="urn:microsoft.com/office/officeart/2005/8/layout/hierarchy2"/>
    <dgm:cxn modelId="{8ACEFAA4-62DC-4EAE-B23F-4FA752E17B81}" type="presParOf" srcId="{A54ED0C0-6F35-4E6C-9D49-348E491C48B0}" destId="{E874844C-A6FC-4967-8907-40B0D955D5E8}" srcOrd="0" destOrd="0" presId="urn:microsoft.com/office/officeart/2005/8/layout/hierarchy2"/>
    <dgm:cxn modelId="{C180AA38-051B-400F-B613-EA74BFADC8CC}" type="presParOf" srcId="{FE106908-E21B-4A95-A411-C49C2B01FC1C}" destId="{24EEAC5F-AD62-4E66-AA18-4608BAED2550}" srcOrd="5" destOrd="0" presId="urn:microsoft.com/office/officeart/2005/8/layout/hierarchy2"/>
    <dgm:cxn modelId="{A7F27D05-CE00-4C4B-AC8C-17D1754B4DC5}" type="presParOf" srcId="{24EEAC5F-AD62-4E66-AA18-4608BAED2550}" destId="{0AE86205-D315-494B-821A-258911583B6D}" srcOrd="0" destOrd="0" presId="urn:microsoft.com/office/officeart/2005/8/layout/hierarchy2"/>
    <dgm:cxn modelId="{36BAC014-0C52-4868-A321-393D449D067C}" type="presParOf" srcId="{24EEAC5F-AD62-4E66-AA18-4608BAED2550}" destId="{E6854678-5C5E-4525-9478-7AF864887A93}"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5CD615-E292-47F3-ABB4-D1C3E58A56F0}"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l-GR"/>
        </a:p>
      </dgm:t>
    </dgm:pt>
    <dgm:pt modelId="{EE1B232C-7DDE-49EC-9986-5CDE4D778400}">
      <dgm:prSet phldrT="[Text]"/>
      <dgm:spPr/>
      <dgm:t>
        <a:bodyPr/>
        <a:lstStyle/>
        <a:p>
          <a:r>
            <a:rPr lang="en-US" dirty="0"/>
            <a:t>Life stages</a:t>
          </a:r>
          <a:endParaRPr lang="el-GR" dirty="0"/>
        </a:p>
      </dgm:t>
    </dgm:pt>
    <dgm:pt modelId="{FA30A50C-1118-4528-AEC9-66663E7A4F43}" type="parTrans" cxnId="{A5D68006-1672-4D51-BF42-59E591BF23A7}">
      <dgm:prSet/>
      <dgm:spPr/>
      <dgm:t>
        <a:bodyPr/>
        <a:lstStyle/>
        <a:p>
          <a:endParaRPr lang="el-GR"/>
        </a:p>
      </dgm:t>
    </dgm:pt>
    <dgm:pt modelId="{708CFFAD-9BC7-40DD-BE45-495D342E95A7}" type="sibTrans" cxnId="{A5D68006-1672-4D51-BF42-59E591BF23A7}">
      <dgm:prSet/>
      <dgm:spPr/>
      <dgm:t>
        <a:bodyPr/>
        <a:lstStyle/>
        <a:p>
          <a:endParaRPr lang="el-GR"/>
        </a:p>
      </dgm:t>
    </dgm:pt>
    <dgm:pt modelId="{DB546817-F846-47D6-AF78-341BA76DED09}">
      <dgm:prSet phldrT="[Text]"/>
      <dgm:spPr/>
      <dgm:t>
        <a:bodyPr/>
        <a:lstStyle/>
        <a:p>
          <a:r>
            <a:rPr lang="en-US" dirty="0"/>
            <a:t>Everyday life of the body</a:t>
          </a:r>
          <a:endParaRPr lang="el-GR" dirty="0"/>
        </a:p>
      </dgm:t>
    </dgm:pt>
    <dgm:pt modelId="{EF7800E1-15A6-4EC4-AEF0-2FC9A8ABB3F4}" type="parTrans" cxnId="{881CBCC9-4388-4D44-9EA9-D1EA75995335}">
      <dgm:prSet/>
      <dgm:spPr/>
      <dgm:t>
        <a:bodyPr/>
        <a:lstStyle/>
        <a:p>
          <a:endParaRPr lang="el-GR"/>
        </a:p>
      </dgm:t>
    </dgm:pt>
    <dgm:pt modelId="{0BC6766A-4D00-4C0D-9AFD-F29F13418853}" type="sibTrans" cxnId="{881CBCC9-4388-4D44-9EA9-D1EA75995335}">
      <dgm:prSet/>
      <dgm:spPr/>
      <dgm:t>
        <a:bodyPr/>
        <a:lstStyle/>
        <a:p>
          <a:endParaRPr lang="el-GR"/>
        </a:p>
      </dgm:t>
    </dgm:pt>
    <dgm:pt modelId="{56DEF590-5BCB-41ED-AEA5-69DCCF81D29D}">
      <dgm:prSet phldrT="[Text]"/>
      <dgm:spPr/>
      <dgm:t>
        <a:bodyPr/>
        <a:lstStyle/>
        <a:p>
          <a:r>
            <a:rPr lang="en-US" dirty="0"/>
            <a:t>Fashion</a:t>
          </a:r>
          <a:endParaRPr lang="el-GR" dirty="0"/>
        </a:p>
      </dgm:t>
    </dgm:pt>
    <dgm:pt modelId="{EAC65212-8BCF-475B-8842-34D9D69172EF}" type="parTrans" cxnId="{D010CAB8-9761-41E5-B21C-BDCE6E352BA9}">
      <dgm:prSet/>
      <dgm:spPr/>
      <dgm:t>
        <a:bodyPr/>
        <a:lstStyle/>
        <a:p>
          <a:endParaRPr lang="el-GR"/>
        </a:p>
      </dgm:t>
    </dgm:pt>
    <dgm:pt modelId="{ECEE4266-6C69-4D26-B0C1-EF8802E7D29C}" type="sibTrans" cxnId="{D010CAB8-9761-41E5-B21C-BDCE6E352BA9}">
      <dgm:prSet/>
      <dgm:spPr/>
      <dgm:t>
        <a:bodyPr/>
        <a:lstStyle/>
        <a:p>
          <a:endParaRPr lang="el-GR"/>
        </a:p>
      </dgm:t>
    </dgm:pt>
    <dgm:pt modelId="{E412D700-2588-4AC2-A7BC-C8C5B882F04F}">
      <dgm:prSet phldrT="[Text]"/>
      <dgm:spPr/>
      <dgm:t>
        <a:bodyPr/>
        <a:lstStyle/>
        <a:p>
          <a:r>
            <a:rPr lang="en-US" dirty="0"/>
            <a:t>Non verbal communication</a:t>
          </a:r>
          <a:endParaRPr lang="el-GR" dirty="0"/>
        </a:p>
      </dgm:t>
    </dgm:pt>
    <dgm:pt modelId="{B89E4F1F-5529-4CEC-B391-7A3D2B52864B}" type="parTrans" cxnId="{A181473F-A83E-4AE3-BFBF-B823CC21DB7F}">
      <dgm:prSet/>
      <dgm:spPr/>
      <dgm:t>
        <a:bodyPr/>
        <a:lstStyle/>
        <a:p>
          <a:endParaRPr lang="el-GR"/>
        </a:p>
      </dgm:t>
    </dgm:pt>
    <dgm:pt modelId="{5C9863B0-0D56-4704-9D0D-95CD3E49CCEB}" type="sibTrans" cxnId="{A181473F-A83E-4AE3-BFBF-B823CC21DB7F}">
      <dgm:prSet/>
      <dgm:spPr/>
      <dgm:t>
        <a:bodyPr/>
        <a:lstStyle/>
        <a:p>
          <a:endParaRPr lang="el-GR"/>
        </a:p>
      </dgm:t>
    </dgm:pt>
    <dgm:pt modelId="{1A4ED7F2-6840-4BB8-9FED-102ED612674D}">
      <dgm:prSet phldrT="[Text]"/>
      <dgm:spPr/>
      <dgm:t>
        <a:bodyPr/>
        <a:lstStyle/>
        <a:p>
          <a:r>
            <a:rPr lang="en-US" dirty="0"/>
            <a:t>Functions of the body</a:t>
          </a:r>
          <a:endParaRPr lang="el-GR" dirty="0"/>
        </a:p>
      </dgm:t>
    </dgm:pt>
    <dgm:pt modelId="{BD161B73-80D2-4858-AEEF-952EABAB87FD}" type="parTrans" cxnId="{EF3F639E-0037-4C37-BDEF-672257FFB79E}">
      <dgm:prSet/>
      <dgm:spPr/>
      <dgm:t>
        <a:bodyPr/>
        <a:lstStyle/>
        <a:p>
          <a:endParaRPr lang="el-GR"/>
        </a:p>
      </dgm:t>
    </dgm:pt>
    <dgm:pt modelId="{D9683F9D-EDFA-45B8-8A0F-F6897455133F}" type="sibTrans" cxnId="{EF3F639E-0037-4C37-BDEF-672257FFB79E}">
      <dgm:prSet/>
      <dgm:spPr/>
      <dgm:t>
        <a:bodyPr/>
        <a:lstStyle/>
        <a:p>
          <a:endParaRPr lang="el-GR"/>
        </a:p>
      </dgm:t>
    </dgm:pt>
    <dgm:pt modelId="{80A452FE-755F-46F4-A8D9-2F17BF3439E7}">
      <dgm:prSet/>
      <dgm:spPr/>
      <dgm:t>
        <a:bodyPr/>
        <a:lstStyle/>
        <a:p>
          <a:r>
            <a:rPr lang="en-US" dirty="0"/>
            <a:t>Pain</a:t>
          </a:r>
          <a:endParaRPr lang="el-GR" dirty="0"/>
        </a:p>
      </dgm:t>
    </dgm:pt>
    <dgm:pt modelId="{3053F319-39C4-490D-81BD-A36506A5B4EF}" type="parTrans" cxnId="{41B2D567-7508-47E4-8A36-41AB3E55150F}">
      <dgm:prSet/>
      <dgm:spPr/>
      <dgm:t>
        <a:bodyPr/>
        <a:lstStyle/>
        <a:p>
          <a:endParaRPr lang="el-GR"/>
        </a:p>
      </dgm:t>
    </dgm:pt>
    <dgm:pt modelId="{84F7C207-756B-4222-9BA4-4A4638155FA4}" type="sibTrans" cxnId="{41B2D567-7508-47E4-8A36-41AB3E55150F}">
      <dgm:prSet/>
      <dgm:spPr/>
      <dgm:t>
        <a:bodyPr/>
        <a:lstStyle/>
        <a:p>
          <a:endParaRPr lang="el-GR"/>
        </a:p>
      </dgm:t>
    </dgm:pt>
    <dgm:pt modelId="{053EB7D2-107B-4A60-B12F-A9616BFC70BF}">
      <dgm:prSet/>
      <dgm:spPr/>
      <dgm:t>
        <a:bodyPr/>
        <a:lstStyle/>
        <a:p>
          <a:r>
            <a:rPr lang="en-US" dirty="0"/>
            <a:t>Health</a:t>
          </a:r>
          <a:endParaRPr lang="el-GR" dirty="0"/>
        </a:p>
      </dgm:t>
    </dgm:pt>
    <dgm:pt modelId="{117C4A23-C859-4D1C-B2E9-272A65756460}" type="parTrans" cxnId="{5D126575-CEE2-4E0D-BE1C-9B5BFFD2ECD6}">
      <dgm:prSet/>
      <dgm:spPr/>
      <dgm:t>
        <a:bodyPr/>
        <a:lstStyle/>
        <a:p>
          <a:endParaRPr lang="el-GR"/>
        </a:p>
      </dgm:t>
    </dgm:pt>
    <dgm:pt modelId="{2092DAD6-93B8-48EC-A5FF-C67156C619A3}" type="sibTrans" cxnId="{5D126575-CEE2-4E0D-BE1C-9B5BFFD2ECD6}">
      <dgm:prSet/>
      <dgm:spPr/>
      <dgm:t>
        <a:bodyPr/>
        <a:lstStyle/>
        <a:p>
          <a:endParaRPr lang="el-GR"/>
        </a:p>
      </dgm:t>
    </dgm:pt>
    <dgm:pt modelId="{A56A15B4-EE4A-4C21-B02E-083E74141477}">
      <dgm:prSet/>
      <dgm:spPr/>
      <dgm:t>
        <a:bodyPr/>
        <a:lstStyle/>
        <a:p>
          <a:endParaRPr lang="el-GR"/>
        </a:p>
      </dgm:t>
    </dgm:pt>
    <dgm:pt modelId="{4F6F4D94-D787-45F4-8ACC-FDD25128AC4F}" type="parTrans" cxnId="{D97E7A50-9858-495C-89A2-6291F897B491}">
      <dgm:prSet/>
      <dgm:spPr/>
      <dgm:t>
        <a:bodyPr/>
        <a:lstStyle/>
        <a:p>
          <a:endParaRPr lang="el-GR"/>
        </a:p>
      </dgm:t>
    </dgm:pt>
    <dgm:pt modelId="{B57D7A43-CD22-417C-B35C-47ED2A14DC71}" type="sibTrans" cxnId="{D97E7A50-9858-495C-89A2-6291F897B491}">
      <dgm:prSet/>
      <dgm:spPr/>
      <dgm:t>
        <a:bodyPr/>
        <a:lstStyle/>
        <a:p>
          <a:endParaRPr lang="el-GR"/>
        </a:p>
      </dgm:t>
    </dgm:pt>
    <dgm:pt modelId="{EC097FF6-5D08-47B5-9B82-BE6E2AEA7A21}">
      <dgm:prSet/>
      <dgm:spPr/>
      <dgm:t>
        <a:bodyPr/>
        <a:lstStyle/>
        <a:p>
          <a:endParaRPr lang="el-GR"/>
        </a:p>
      </dgm:t>
    </dgm:pt>
    <dgm:pt modelId="{D173C41F-C0EA-49AD-8080-358896C1E30D}" type="parTrans" cxnId="{EF968FE4-3364-4BA5-A8BE-E1AC8FF26980}">
      <dgm:prSet/>
      <dgm:spPr/>
      <dgm:t>
        <a:bodyPr/>
        <a:lstStyle/>
        <a:p>
          <a:endParaRPr lang="el-GR"/>
        </a:p>
      </dgm:t>
    </dgm:pt>
    <dgm:pt modelId="{92DEBACD-0DB2-4BCA-8B03-2BDC64DB0093}" type="sibTrans" cxnId="{EF968FE4-3364-4BA5-A8BE-E1AC8FF26980}">
      <dgm:prSet/>
      <dgm:spPr/>
      <dgm:t>
        <a:bodyPr/>
        <a:lstStyle/>
        <a:p>
          <a:endParaRPr lang="el-GR"/>
        </a:p>
      </dgm:t>
    </dgm:pt>
    <dgm:pt modelId="{EAF13B9B-C20B-48E5-B1A3-FC6F9EEB3A4F}" type="pres">
      <dgm:prSet presAssocID="{F45CD615-E292-47F3-ABB4-D1C3E58A56F0}" presName="Name0" presStyleCnt="0">
        <dgm:presLayoutVars>
          <dgm:chMax val="7"/>
          <dgm:chPref val="7"/>
          <dgm:dir/>
        </dgm:presLayoutVars>
      </dgm:prSet>
      <dgm:spPr/>
      <dgm:t>
        <a:bodyPr/>
        <a:lstStyle/>
        <a:p>
          <a:endParaRPr lang="en-GB"/>
        </a:p>
      </dgm:t>
    </dgm:pt>
    <dgm:pt modelId="{FB1880D7-1559-44B7-B17D-57FCA6C40251}" type="pres">
      <dgm:prSet presAssocID="{F45CD615-E292-47F3-ABB4-D1C3E58A56F0}" presName="Name1" presStyleCnt="0"/>
      <dgm:spPr/>
    </dgm:pt>
    <dgm:pt modelId="{0B992896-FC51-488A-B310-732E9C18AC38}" type="pres">
      <dgm:prSet presAssocID="{F45CD615-E292-47F3-ABB4-D1C3E58A56F0}" presName="cycle" presStyleCnt="0"/>
      <dgm:spPr/>
    </dgm:pt>
    <dgm:pt modelId="{731BF562-67D4-4FB5-B35A-8D8F008D771D}" type="pres">
      <dgm:prSet presAssocID="{F45CD615-E292-47F3-ABB4-D1C3E58A56F0}" presName="srcNode" presStyleLbl="node1" presStyleIdx="0" presStyleCnt="7"/>
      <dgm:spPr/>
    </dgm:pt>
    <dgm:pt modelId="{71D99CE4-C442-4D77-B06E-336F056B9B50}" type="pres">
      <dgm:prSet presAssocID="{F45CD615-E292-47F3-ABB4-D1C3E58A56F0}" presName="conn" presStyleLbl="parChTrans1D2" presStyleIdx="0" presStyleCnt="1"/>
      <dgm:spPr/>
      <dgm:t>
        <a:bodyPr/>
        <a:lstStyle/>
        <a:p>
          <a:endParaRPr lang="en-GB"/>
        </a:p>
      </dgm:t>
    </dgm:pt>
    <dgm:pt modelId="{35D2C80C-6B92-4DEA-8198-BB1E8E4392AE}" type="pres">
      <dgm:prSet presAssocID="{F45CD615-E292-47F3-ABB4-D1C3E58A56F0}" presName="extraNode" presStyleLbl="node1" presStyleIdx="0" presStyleCnt="7"/>
      <dgm:spPr/>
    </dgm:pt>
    <dgm:pt modelId="{D0FBF369-822B-45F6-AA16-7226A4380479}" type="pres">
      <dgm:prSet presAssocID="{F45CD615-E292-47F3-ABB4-D1C3E58A56F0}" presName="dstNode" presStyleLbl="node1" presStyleIdx="0" presStyleCnt="7"/>
      <dgm:spPr/>
    </dgm:pt>
    <dgm:pt modelId="{CEF59EFD-1098-44E1-82DB-7EF370A60C3B}" type="pres">
      <dgm:prSet presAssocID="{EE1B232C-7DDE-49EC-9986-5CDE4D778400}" presName="text_1" presStyleLbl="node1" presStyleIdx="0" presStyleCnt="7">
        <dgm:presLayoutVars>
          <dgm:bulletEnabled val="1"/>
        </dgm:presLayoutVars>
      </dgm:prSet>
      <dgm:spPr/>
      <dgm:t>
        <a:bodyPr/>
        <a:lstStyle/>
        <a:p>
          <a:endParaRPr lang="en-GB"/>
        </a:p>
      </dgm:t>
    </dgm:pt>
    <dgm:pt modelId="{B0EB9A3B-BDD9-460E-83E0-7B5087E737A3}" type="pres">
      <dgm:prSet presAssocID="{EE1B232C-7DDE-49EC-9986-5CDE4D778400}" presName="accent_1" presStyleCnt="0"/>
      <dgm:spPr/>
    </dgm:pt>
    <dgm:pt modelId="{56CA7111-E1CA-433C-BBB2-C7239231FFCB}" type="pres">
      <dgm:prSet presAssocID="{EE1B232C-7DDE-49EC-9986-5CDE4D778400}" presName="accentRepeatNode" presStyleLbl="solidFgAcc1" presStyleIdx="0" presStyleCnt="7"/>
      <dgm:spPr/>
    </dgm:pt>
    <dgm:pt modelId="{0E1A6D46-D689-4F68-A600-18914B029F19}" type="pres">
      <dgm:prSet presAssocID="{DB546817-F846-47D6-AF78-341BA76DED09}" presName="text_2" presStyleLbl="node1" presStyleIdx="1" presStyleCnt="7">
        <dgm:presLayoutVars>
          <dgm:bulletEnabled val="1"/>
        </dgm:presLayoutVars>
      </dgm:prSet>
      <dgm:spPr/>
      <dgm:t>
        <a:bodyPr/>
        <a:lstStyle/>
        <a:p>
          <a:endParaRPr lang="en-GB"/>
        </a:p>
      </dgm:t>
    </dgm:pt>
    <dgm:pt modelId="{6449D760-7BAD-4966-8A5C-31BCFE624368}" type="pres">
      <dgm:prSet presAssocID="{DB546817-F846-47D6-AF78-341BA76DED09}" presName="accent_2" presStyleCnt="0"/>
      <dgm:spPr/>
    </dgm:pt>
    <dgm:pt modelId="{F20ED410-6975-4085-8916-22A63CC64D66}" type="pres">
      <dgm:prSet presAssocID="{DB546817-F846-47D6-AF78-341BA76DED09}" presName="accentRepeatNode" presStyleLbl="solidFgAcc1" presStyleIdx="1" presStyleCnt="7"/>
      <dgm:spPr/>
    </dgm:pt>
    <dgm:pt modelId="{F96A0297-F77B-4FF0-B59F-A6AF4537A030}" type="pres">
      <dgm:prSet presAssocID="{56DEF590-5BCB-41ED-AEA5-69DCCF81D29D}" presName="text_3" presStyleLbl="node1" presStyleIdx="2" presStyleCnt="7">
        <dgm:presLayoutVars>
          <dgm:bulletEnabled val="1"/>
        </dgm:presLayoutVars>
      </dgm:prSet>
      <dgm:spPr/>
      <dgm:t>
        <a:bodyPr/>
        <a:lstStyle/>
        <a:p>
          <a:endParaRPr lang="en-GB"/>
        </a:p>
      </dgm:t>
    </dgm:pt>
    <dgm:pt modelId="{92280D3F-0394-456C-BD86-839732C235F5}" type="pres">
      <dgm:prSet presAssocID="{56DEF590-5BCB-41ED-AEA5-69DCCF81D29D}" presName="accent_3" presStyleCnt="0"/>
      <dgm:spPr/>
    </dgm:pt>
    <dgm:pt modelId="{D4E4A7BD-6756-425A-B748-F62F93021525}" type="pres">
      <dgm:prSet presAssocID="{56DEF590-5BCB-41ED-AEA5-69DCCF81D29D}" presName="accentRepeatNode" presStyleLbl="solidFgAcc1" presStyleIdx="2" presStyleCnt="7"/>
      <dgm:spPr/>
    </dgm:pt>
    <dgm:pt modelId="{4F25C7E7-2575-42BB-804F-5B6854FC397B}" type="pres">
      <dgm:prSet presAssocID="{E412D700-2588-4AC2-A7BC-C8C5B882F04F}" presName="text_4" presStyleLbl="node1" presStyleIdx="3" presStyleCnt="7">
        <dgm:presLayoutVars>
          <dgm:bulletEnabled val="1"/>
        </dgm:presLayoutVars>
      </dgm:prSet>
      <dgm:spPr/>
      <dgm:t>
        <a:bodyPr/>
        <a:lstStyle/>
        <a:p>
          <a:endParaRPr lang="en-GB"/>
        </a:p>
      </dgm:t>
    </dgm:pt>
    <dgm:pt modelId="{495479CC-5366-4744-A123-781F2A562480}" type="pres">
      <dgm:prSet presAssocID="{E412D700-2588-4AC2-A7BC-C8C5B882F04F}" presName="accent_4" presStyleCnt="0"/>
      <dgm:spPr/>
    </dgm:pt>
    <dgm:pt modelId="{C473A4A6-325D-46D0-B055-EF8FC11E6B0C}" type="pres">
      <dgm:prSet presAssocID="{E412D700-2588-4AC2-A7BC-C8C5B882F04F}" presName="accentRepeatNode" presStyleLbl="solidFgAcc1" presStyleIdx="3" presStyleCnt="7"/>
      <dgm:spPr/>
    </dgm:pt>
    <dgm:pt modelId="{39F6F2D2-694E-43F2-8B47-44391D0307FF}" type="pres">
      <dgm:prSet presAssocID="{1A4ED7F2-6840-4BB8-9FED-102ED612674D}" presName="text_5" presStyleLbl="node1" presStyleIdx="4" presStyleCnt="7">
        <dgm:presLayoutVars>
          <dgm:bulletEnabled val="1"/>
        </dgm:presLayoutVars>
      </dgm:prSet>
      <dgm:spPr/>
      <dgm:t>
        <a:bodyPr/>
        <a:lstStyle/>
        <a:p>
          <a:endParaRPr lang="en-GB"/>
        </a:p>
      </dgm:t>
    </dgm:pt>
    <dgm:pt modelId="{F9FA7920-2675-486C-A5B5-30E739EBF984}" type="pres">
      <dgm:prSet presAssocID="{1A4ED7F2-6840-4BB8-9FED-102ED612674D}" presName="accent_5" presStyleCnt="0"/>
      <dgm:spPr/>
    </dgm:pt>
    <dgm:pt modelId="{6DE5CB8A-7910-483A-B7AB-4B4440B54567}" type="pres">
      <dgm:prSet presAssocID="{1A4ED7F2-6840-4BB8-9FED-102ED612674D}" presName="accentRepeatNode" presStyleLbl="solidFgAcc1" presStyleIdx="4" presStyleCnt="7"/>
      <dgm:spPr/>
    </dgm:pt>
    <dgm:pt modelId="{7776BD94-0193-47A8-BF0A-D8EC612F4F97}" type="pres">
      <dgm:prSet presAssocID="{80A452FE-755F-46F4-A8D9-2F17BF3439E7}" presName="text_6" presStyleLbl="node1" presStyleIdx="5" presStyleCnt="7">
        <dgm:presLayoutVars>
          <dgm:bulletEnabled val="1"/>
        </dgm:presLayoutVars>
      </dgm:prSet>
      <dgm:spPr/>
      <dgm:t>
        <a:bodyPr/>
        <a:lstStyle/>
        <a:p>
          <a:endParaRPr lang="en-GB"/>
        </a:p>
      </dgm:t>
    </dgm:pt>
    <dgm:pt modelId="{E1728526-E50D-473D-9F14-0D23D6FFCF83}" type="pres">
      <dgm:prSet presAssocID="{80A452FE-755F-46F4-A8D9-2F17BF3439E7}" presName="accent_6" presStyleCnt="0"/>
      <dgm:spPr/>
    </dgm:pt>
    <dgm:pt modelId="{2A0DAD70-F90A-459A-8CF4-4CBE2A0D8D35}" type="pres">
      <dgm:prSet presAssocID="{80A452FE-755F-46F4-A8D9-2F17BF3439E7}" presName="accentRepeatNode" presStyleLbl="solidFgAcc1" presStyleIdx="5" presStyleCnt="7"/>
      <dgm:spPr/>
    </dgm:pt>
    <dgm:pt modelId="{C7A4E222-4ED6-4E60-9496-D82A99E4BA4E}" type="pres">
      <dgm:prSet presAssocID="{053EB7D2-107B-4A60-B12F-A9616BFC70BF}" presName="text_7" presStyleLbl="node1" presStyleIdx="6" presStyleCnt="7">
        <dgm:presLayoutVars>
          <dgm:bulletEnabled val="1"/>
        </dgm:presLayoutVars>
      </dgm:prSet>
      <dgm:spPr/>
      <dgm:t>
        <a:bodyPr/>
        <a:lstStyle/>
        <a:p>
          <a:endParaRPr lang="en-GB"/>
        </a:p>
      </dgm:t>
    </dgm:pt>
    <dgm:pt modelId="{026D5A1F-E37A-4841-953B-51E2E8397B57}" type="pres">
      <dgm:prSet presAssocID="{053EB7D2-107B-4A60-B12F-A9616BFC70BF}" presName="accent_7" presStyleCnt="0"/>
      <dgm:spPr/>
    </dgm:pt>
    <dgm:pt modelId="{49E17CBA-F0EB-419A-A1BE-0C4978FD21AB}" type="pres">
      <dgm:prSet presAssocID="{053EB7D2-107B-4A60-B12F-A9616BFC70BF}" presName="accentRepeatNode" presStyleLbl="solidFgAcc1" presStyleIdx="6" presStyleCnt="7"/>
      <dgm:spPr/>
    </dgm:pt>
  </dgm:ptLst>
  <dgm:cxnLst>
    <dgm:cxn modelId="{16277145-DD97-4907-8339-8325CF5D5630}" type="presOf" srcId="{E412D700-2588-4AC2-A7BC-C8C5B882F04F}" destId="{4F25C7E7-2575-42BB-804F-5B6854FC397B}" srcOrd="0" destOrd="0" presId="urn:microsoft.com/office/officeart/2008/layout/VerticalCurvedList"/>
    <dgm:cxn modelId="{0559366C-3150-413A-9E0D-3812EEF44AF6}" type="presOf" srcId="{F45CD615-E292-47F3-ABB4-D1C3E58A56F0}" destId="{EAF13B9B-C20B-48E5-B1A3-FC6F9EEB3A4F}" srcOrd="0" destOrd="0" presId="urn:microsoft.com/office/officeart/2008/layout/VerticalCurvedList"/>
    <dgm:cxn modelId="{41B2D567-7508-47E4-8A36-41AB3E55150F}" srcId="{F45CD615-E292-47F3-ABB4-D1C3E58A56F0}" destId="{80A452FE-755F-46F4-A8D9-2F17BF3439E7}" srcOrd="5" destOrd="0" parTransId="{3053F319-39C4-490D-81BD-A36506A5B4EF}" sibTransId="{84F7C207-756B-4222-9BA4-4A4638155FA4}"/>
    <dgm:cxn modelId="{C61AD8AB-CAE0-482B-9F3B-FFCF027C0353}" type="presOf" srcId="{56DEF590-5BCB-41ED-AEA5-69DCCF81D29D}" destId="{F96A0297-F77B-4FF0-B59F-A6AF4537A030}" srcOrd="0" destOrd="0" presId="urn:microsoft.com/office/officeart/2008/layout/VerticalCurvedList"/>
    <dgm:cxn modelId="{EF3F639E-0037-4C37-BDEF-672257FFB79E}" srcId="{F45CD615-E292-47F3-ABB4-D1C3E58A56F0}" destId="{1A4ED7F2-6840-4BB8-9FED-102ED612674D}" srcOrd="4" destOrd="0" parTransId="{BD161B73-80D2-4858-AEEF-952EABAB87FD}" sibTransId="{D9683F9D-EDFA-45B8-8A0F-F6897455133F}"/>
    <dgm:cxn modelId="{C643FF55-D434-4925-9A91-71966D3FA201}" type="presOf" srcId="{DB546817-F846-47D6-AF78-341BA76DED09}" destId="{0E1A6D46-D689-4F68-A600-18914B029F19}" srcOrd="0" destOrd="0" presId="urn:microsoft.com/office/officeart/2008/layout/VerticalCurvedList"/>
    <dgm:cxn modelId="{9ECC4460-F0F6-4B62-95D3-5F70880704DB}" type="presOf" srcId="{708CFFAD-9BC7-40DD-BE45-495D342E95A7}" destId="{71D99CE4-C442-4D77-B06E-336F056B9B50}" srcOrd="0" destOrd="0" presId="urn:microsoft.com/office/officeart/2008/layout/VerticalCurvedList"/>
    <dgm:cxn modelId="{EF968FE4-3364-4BA5-A8BE-E1AC8FF26980}" srcId="{F45CD615-E292-47F3-ABB4-D1C3E58A56F0}" destId="{EC097FF6-5D08-47B5-9B82-BE6E2AEA7A21}" srcOrd="8" destOrd="0" parTransId="{D173C41F-C0EA-49AD-8080-358896C1E30D}" sibTransId="{92DEBACD-0DB2-4BCA-8B03-2BDC64DB0093}"/>
    <dgm:cxn modelId="{A5D68006-1672-4D51-BF42-59E591BF23A7}" srcId="{F45CD615-E292-47F3-ABB4-D1C3E58A56F0}" destId="{EE1B232C-7DDE-49EC-9986-5CDE4D778400}" srcOrd="0" destOrd="0" parTransId="{FA30A50C-1118-4528-AEC9-66663E7A4F43}" sibTransId="{708CFFAD-9BC7-40DD-BE45-495D342E95A7}"/>
    <dgm:cxn modelId="{D010CAB8-9761-41E5-B21C-BDCE6E352BA9}" srcId="{F45CD615-E292-47F3-ABB4-D1C3E58A56F0}" destId="{56DEF590-5BCB-41ED-AEA5-69DCCF81D29D}" srcOrd="2" destOrd="0" parTransId="{EAC65212-8BCF-475B-8842-34D9D69172EF}" sibTransId="{ECEE4266-6C69-4D26-B0C1-EF8802E7D29C}"/>
    <dgm:cxn modelId="{5D126575-CEE2-4E0D-BE1C-9B5BFFD2ECD6}" srcId="{F45CD615-E292-47F3-ABB4-D1C3E58A56F0}" destId="{053EB7D2-107B-4A60-B12F-A9616BFC70BF}" srcOrd="6" destOrd="0" parTransId="{117C4A23-C859-4D1C-B2E9-272A65756460}" sibTransId="{2092DAD6-93B8-48EC-A5FF-C67156C619A3}"/>
    <dgm:cxn modelId="{D97E7A50-9858-495C-89A2-6291F897B491}" srcId="{F45CD615-E292-47F3-ABB4-D1C3E58A56F0}" destId="{A56A15B4-EE4A-4C21-B02E-083E74141477}" srcOrd="7" destOrd="0" parTransId="{4F6F4D94-D787-45F4-8ACC-FDD25128AC4F}" sibTransId="{B57D7A43-CD22-417C-B35C-47ED2A14DC71}"/>
    <dgm:cxn modelId="{5528E60E-6EED-4EEF-9B5F-FA4BBBA6B27B}" type="presOf" srcId="{EE1B232C-7DDE-49EC-9986-5CDE4D778400}" destId="{CEF59EFD-1098-44E1-82DB-7EF370A60C3B}" srcOrd="0" destOrd="0" presId="urn:microsoft.com/office/officeart/2008/layout/VerticalCurvedList"/>
    <dgm:cxn modelId="{A048A9FB-834A-4D56-B294-EFA4886D36E4}" type="presOf" srcId="{1A4ED7F2-6840-4BB8-9FED-102ED612674D}" destId="{39F6F2D2-694E-43F2-8B47-44391D0307FF}" srcOrd="0" destOrd="0" presId="urn:microsoft.com/office/officeart/2008/layout/VerticalCurvedList"/>
    <dgm:cxn modelId="{30047406-2834-44AA-8056-06A391DE513D}" type="presOf" srcId="{053EB7D2-107B-4A60-B12F-A9616BFC70BF}" destId="{C7A4E222-4ED6-4E60-9496-D82A99E4BA4E}" srcOrd="0" destOrd="0" presId="urn:microsoft.com/office/officeart/2008/layout/VerticalCurvedList"/>
    <dgm:cxn modelId="{A181473F-A83E-4AE3-BFBF-B823CC21DB7F}" srcId="{F45CD615-E292-47F3-ABB4-D1C3E58A56F0}" destId="{E412D700-2588-4AC2-A7BC-C8C5B882F04F}" srcOrd="3" destOrd="0" parTransId="{B89E4F1F-5529-4CEC-B391-7A3D2B52864B}" sibTransId="{5C9863B0-0D56-4704-9D0D-95CD3E49CCEB}"/>
    <dgm:cxn modelId="{2846DA9C-B2E0-4998-BB3D-C6DE77A0F620}" type="presOf" srcId="{80A452FE-755F-46F4-A8D9-2F17BF3439E7}" destId="{7776BD94-0193-47A8-BF0A-D8EC612F4F97}" srcOrd="0" destOrd="0" presId="urn:microsoft.com/office/officeart/2008/layout/VerticalCurvedList"/>
    <dgm:cxn modelId="{881CBCC9-4388-4D44-9EA9-D1EA75995335}" srcId="{F45CD615-E292-47F3-ABB4-D1C3E58A56F0}" destId="{DB546817-F846-47D6-AF78-341BA76DED09}" srcOrd="1" destOrd="0" parTransId="{EF7800E1-15A6-4EC4-AEF0-2FC9A8ABB3F4}" sibTransId="{0BC6766A-4D00-4C0D-9AFD-F29F13418853}"/>
    <dgm:cxn modelId="{D0D014BF-2FD0-470A-AFB5-905CD69B2A27}" type="presParOf" srcId="{EAF13B9B-C20B-48E5-B1A3-FC6F9EEB3A4F}" destId="{FB1880D7-1559-44B7-B17D-57FCA6C40251}" srcOrd="0" destOrd="0" presId="urn:microsoft.com/office/officeart/2008/layout/VerticalCurvedList"/>
    <dgm:cxn modelId="{70705918-8114-49DC-A82E-5C5C58CAC731}" type="presParOf" srcId="{FB1880D7-1559-44B7-B17D-57FCA6C40251}" destId="{0B992896-FC51-488A-B310-732E9C18AC38}" srcOrd="0" destOrd="0" presId="urn:microsoft.com/office/officeart/2008/layout/VerticalCurvedList"/>
    <dgm:cxn modelId="{6B4C1B03-E490-439E-A7ED-23BE7B8134C7}" type="presParOf" srcId="{0B992896-FC51-488A-B310-732E9C18AC38}" destId="{731BF562-67D4-4FB5-B35A-8D8F008D771D}" srcOrd="0" destOrd="0" presId="urn:microsoft.com/office/officeart/2008/layout/VerticalCurvedList"/>
    <dgm:cxn modelId="{8C290CD9-289B-45FF-9EF1-42D0D6A66B77}" type="presParOf" srcId="{0B992896-FC51-488A-B310-732E9C18AC38}" destId="{71D99CE4-C442-4D77-B06E-336F056B9B50}" srcOrd="1" destOrd="0" presId="urn:microsoft.com/office/officeart/2008/layout/VerticalCurvedList"/>
    <dgm:cxn modelId="{BA31055E-1854-4233-BE13-FD71A62AB3D7}" type="presParOf" srcId="{0B992896-FC51-488A-B310-732E9C18AC38}" destId="{35D2C80C-6B92-4DEA-8198-BB1E8E4392AE}" srcOrd="2" destOrd="0" presId="urn:microsoft.com/office/officeart/2008/layout/VerticalCurvedList"/>
    <dgm:cxn modelId="{4358C136-78C4-41B0-BEC7-A5B69114B22D}" type="presParOf" srcId="{0B992896-FC51-488A-B310-732E9C18AC38}" destId="{D0FBF369-822B-45F6-AA16-7226A4380479}" srcOrd="3" destOrd="0" presId="urn:microsoft.com/office/officeart/2008/layout/VerticalCurvedList"/>
    <dgm:cxn modelId="{938E3DF4-CF95-432E-8A65-ED3324A4773B}" type="presParOf" srcId="{FB1880D7-1559-44B7-B17D-57FCA6C40251}" destId="{CEF59EFD-1098-44E1-82DB-7EF370A60C3B}" srcOrd="1" destOrd="0" presId="urn:microsoft.com/office/officeart/2008/layout/VerticalCurvedList"/>
    <dgm:cxn modelId="{EF8CE54D-842D-4263-9EE1-C137D8C9F5C4}" type="presParOf" srcId="{FB1880D7-1559-44B7-B17D-57FCA6C40251}" destId="{B0EB9A3B-BDD9-460E-83E0-7B5087E737A3}" srcOrd="2" destOrd="0" presId="urn:microsoft.com/office/officeart/2008/layout/VerticalCurvedList"/>
    <dgm:cxn modelId="{FE3173E5-490F-4CA5-9C40-F12AA27385FD}" type="presParOf" srcId="{B0EB9A3B-BDD9-460E-83E0-7B5087E737A3}" destId="{56CA7111-E1CA-433C-BBB2-C7239231FFCB}" srcOrd="0" destOrd="0" presId="urn:microsoft.com/office/officeart/2008/layout/VerticalCurvedList"/>
    <dgm:cxn modelId="{466B6E97-6C9D-47CA-8542-D4E73825437C}" type="presParOf" srcId="{FB1880D7-1559-44B7-B17D-57FCA6C40251}" destId="{0E1A6D46-D689-4F68-A600-18914B029F19}" srcOrd="3" destOrd="0" presId="urn:microsoft.com/office/officeart/2008/layout/VerticalCurvedList"/>
    <dgm:cxn modelId="{B2D15D5B-CD75-444C-A847-E806DFF11A55}" type="presParOf" srcId="{FB1880D7-1559-44B7-B17D-57FCA6C40251}" destId="{6449D760-7BAD-4966-8A5C-31BCFE624368}" srcOrd="4" destOrd="0" presId="urn:microsoft.com/office/officeart/2008/layout/VerticalCurvedList"/>
    <dgm:cxn modelId="{4E87D3FB-9F0F-4325-88F0-1B681E3698D7}" type="presParOf" srcId="{6449D760-7BAD-4966-8A5C-31BCFE624368}" destId="{F20ED410-6975-4085-8916-22A63CC64D66}" srcOrd="0" destOrd="0" presId="urn:microsoft.com/office/officeart/2008/layout/VerticalCurvedList"/>
    <dgm:cxn modelId="{F30916D8-C832-4BA8-926C-BDA64D1F6758}" type="presParOf" srcId="{FB1880D7-1559-44B7-B17D-57FCA6C40251}" destId="{F96A0297-F77B-4FF0-B59F-A6AF4537A030}" srcOrd="5" destOrd="0" presId="urn:microsoft.com/office/officeart/2008/layout/VerticalCurvedList"/>
    <dgm:cxn modelId="{A99DFCF9-2C00-49CA-9E85-EEEF36825A3A}" type="presParOf" srcId="{FB1880D7-1559-44B7-B17D-57FCA6C40251}" destId="{92280D3F-0394-456C-BD86-839732C235F5}" srcOrd="6" destOrd="0" presId="urn:microsoft.com/office/officeart/2008/layout/VerticalCurvedList"/>
    <dgm:cxn modelId="{A841CC64-5FB2-41F7-824C-E0D7BAF1CB86}" type="presParOf" srcId="{92280D3F-0394-456C-BD86-839732C235F5}" destId="{D4E4A7BD-6756-425A-B748-F62F93021525}" srcOrd="0" destOrd="0" presId="urn:microsoft.com/office/officeart/2008/layout/VerticalCurvedList"/>
    <dgm:cxn modelId="{79BD9B2F-5198-4DE4-9DB9-76B5996F33F9}" type="presParOf" srcId="{FB1880D7-1559-44B7-B17D-57FCA6C40251}" destId="{4F25C7E7-2575-42BB-804F-5B6854FC397B}" srcOrd="7" destOrd="0" presId="urn:microsoft.com/office/officeart/2008/layout/VerticalCurvedList"/>
    <dgm:cxn modelId="{27A1502B-FF42-457C-8DC5-A80BA327EA3C}" type="presParOf" srcId="{FB1880D7-1559-44B7-B17D-57FCA6C40251}" destId="{495479CC-5366-4744-A123-781F2A562480}" srcOrd="8" destOrd="0" presId="urn:microsoft.com/office/officeart/2008/layout/VerticalCurvedList"/>
    <dgm:cxn modelId="{4758F1B9-5A76-4AB2-A2EB-0DE3A49A2F91}" type="presParOf" srcId="{495479CC-5366-4744-A123-781F2A562480}" destId="{C473A4A6-325D-46D0-B055-EF8FC11E6B0C}" srcOrd="0" destOrd="0" presId="urn:microsoft.com/office/officeart/2008/layout/VerticalCurvedList"/>
    <dgm:cxn modelId="{BCF65EFD-A62F-45C8-AAA0-8012396C367E}" type="presParOf" srcId="{FB1880D7-1559-44B7-B17D-57FCA6C40251}" destId="{39F6F2D2-694E-43F2-8B47-44391D0307FF}" srcOrd="9" destOrd="0" presId="urn:microsoft.com/office/officeart/2008/layout/VerticalCurvedList"/>
    <dgm:cxn modelId="{2AD77C7E-CA0C-4179-8711-E68A63AB0B45}" type="presParOf" srcId="{FB1880D7-1559-44B7-B17D-57FCA6C40251}" destId="{F9FA7920-2675-486C-A5B5-30E739EBF984}" srcOrd="10" destOrd="0" presId="urn:microsoft.com/office/officeart/2008/layout/VerticalCurvedList"/>
    <dgm:cxn modelId="{EF59AA10-38E0-4F73-B866-D9E3AA75FA23}" type="presParOf" srcId="{F9FA7920-2675-486C-A5B5-30E739EBF984}" destId="{6DE5CB8A-7910-483A-B7AB-4B4440B54567}" srcOrd="0" destOrd="0" presId="urn:microsoft.com/office/officeart/2008/layout/VerticalCurvedList"/>
    <dgm:cxn modelId="{C734E619-434B-4052-9B76-70DA4C8AAB7D}" type="presParOf" srcId="{FB1880D7-1559-44B7-B17D-57FCA6C40251}" destId="{7776BD94-0193-47A8-BF0A-D8EC612F4F97}" srcOrd="11" destOrd="0" presId="urn:microsoft.com/office/officeart/2008/layout/VerticalCurvedList"/>
    <dgm:cxn modelId="{B700A215-4E9D-496E-8D10-353286BE7F9D}" type="presParOf" srcId="{FB1880D7-1559-44B7-B17D-57FCA6C40251}" destId="{E1728526-E50D-473D-9F14-0D23D6FFCF83}" srcOrd="12" destOrd="0" presId="urn:microsoft.com/office/officeart/2008/layout/VerticalCurvedList"/>
    <dgm:cxn modelId="{2DD84E21-B729-4406-A525-3461F7E10407}" type="presParOf" srcId="{E1728526-E50D-473D-9F14-0D23D6FFCF83}" destId="{2A0DAD70-F90A-459A-8CF4-4CBE2A0D8D35}" srcOrd="0" destOrd="0" presId="urn:microsoft.com/office/officeart/2008/layout/VerticalCurvedList"/>
    <dgm:cxn modelId="{311390A1-5069-4E8B-8A54-A24E173912D8}" type="presParOf" srcId="{FB1880D7-1559-44B7-B17D-57FCA6C40251}" destId="{C7A4E222-4ED6-4E60-9496-D82A99E4BA4E}" srcOrd="13" destOrd="0" presId="urn:microsoft.com/office/officeart/2008/layout/VerticalCurvedList"/>
    <dgm:cxn modelId="{F9D54590-19C3-4EAB-A7E3-5F0E537A6D8C}" type="presParOf" srcId="{FB1880D7-1559-44B7-B17D-57FCA6C40251}" destId="{026D5A1F-E37A-4841-953B-51E2E8397B57}" srcOrd="14" destOrd="0" presId="urn:microsoft.com/office/officeart/2008/layout/VerticalCurvedList"/>
    <dgm:cxn modelId="{C6EA398F-A6D8-4404-991F-89707E51C813}" type="presParOf" srcId="{026D5A1F-E37A-4841-953B-51E2E8397B57}" destId="{49E17CBA-F0EB-419A-A1BE-0C4978FD21A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6FF525-BADB-4EA1-AF95-B053CE8B2672}" type="doc">
      <dgm:prSet loTypeId="urn:microsoft.com/office/officeart/2005/8/layout/arrow3" loCatId="relationship" qsTypeId="urn:microsoft.com/office/officeart/2005/8/quickstyle/simple2" qsCatId="simple" csTypeId="urn:microsoft.com/office/officeart/2005/8/colors/colorful2" csCatId="colorful" phldr="1"/>
      <dgm:spPr/>
      <dgm:t>
        <a:bodyPr/>
        <a:lstStyle/>
        <a:p>
          <a:endParaRPr lang="el-GR"/>
        </a:p>
      </dgm:t>
    </dgm:pt>
    <dgm:pt modelId="{3419C5E5-1889-4CD1-AB18-50FB93CA151C}">
      <dgm:prSet phldrT="[Text]"/>
      <dgm:spPr/>
      <dgm:t>
        <a:bodyPr/>
        <a:lstStyle/>
        <a:p>
          <a:r>
            <a:rPr lang="en-US" b="1" dirty="0">
              <a:solidFill>
                <a:srgbClr val="002060"/>
              </a:solidFill>
            </a:rPr>
            <a:t>Masculine societies </a:t>
          </a:r>
          <a:r>
            <a:rPr lang="en-US" dirty="0">
              <a:solidFill>
                <a:srgbClr val="002060"/>
              </a:solidFill>
              <a:latin typeface="+mj-lt"/>
            </a:rPr>
            <a:t>gender emotional roles are clear and very different - men are expected to be authoritarian and tough, while women should be gentle and soft</a:t>
          </a:r>
          <a:endParaRPr lang="el-GR" dirty="0">
            <a:solidFill>
              <a:srgbClr val="002060"/>
            </a:solidFill>
          </a:endParaRPr>
        </a:p>
      </dgm:t>
    </dgm:pt>
    <dgm:pt modelId="{157DD0C6-3809-4ABD-9031-1B3E46F14FA4}" type="parTrans" cxnId="{4754BA8C-D433-45ED-90A5-B83F8708D76E}">
      <dgm:prSet/>
      <dgm:spPr/>
      <dgm:t>
        <a:bodyPr/>
        <a:lstStyle/>
        <a:p>
          <a:endParaRPr lang="el-GR"/>
        </a:p>
      </dgm:t>
    </dgm:pt>
    <dgm:pt modelId="{838FA139-2D38-4379-94F0-1A795960E318}" type="sibTrans" cxnId="{4754BA8C-D433-45ED-90A5-B83F8708D76E}">
      <dgm:prSet/>
      <dgm:spPr/>
      <dgm:t>
        <a:bodyPr/>
        <a:lstStyle/>
        <a:p>
          <a:endParaRPr lang="el-GR"/>
        </a:p>
      </dgm:t>
    </dgm:pt>
    <dgm:pt modelId="{D3F3A54A-8DD8-4DA2-9484-FF97169644B9}">
      <dgm:prSet phldrT="[Text]"/>
      <dgm:spPr/>
      <dgm:t>
        <a:bodyPr/>
        <a:lstStyle/>
        <a:p>
          <a:r>
            <a:rPr lang="en-US" b="1" dirty="0">
              <a:solidFill>
                <a:srgbClr val="002060"/>
              </a:solidFill>
            </a:rPr>
            <a:t>Feminine societies </a:t>
          </a:r>
          <a:r>
            <a:rPr lang="en-US" dirty="0">
              <a:solidFill>
                <a:srgbClr val="002060"/>
              </a:solidFill>
              <a:latin typeface="+mj-lt"/>
            </a:rPr>
            <a:t>boundaries between genders are more fluid and less clear</a:t>
          </a:r>
          <a:endParaRPr lang="el-GR" dirty="0">
            <a:solidFill>
              <a:srgbClr val="002060"/>
            </a:solidFill>
          </a:endParaRPr>
        </a:p>
      </dgm:t>
    </dgm:pt>
    <dgm:pt modelId="{1DFAF4EA-79EA-4175-9122-B443D82880FD}" type="parTrans" cxnId="{79FB860D-CB9E-4A66-80C6-ACFCAFE18FB8}">
      <dgm:prSet/>
      <dgm:spPr/>
      <dgm:t>
        <a:bodyPr/>
        <a:lstStyle/>
        <a:p>
          <a:endParaRPr lang="el-GR"/>
        </a:p>
      </dgm:t>
    </dgm:pt>
    <dgm:pt modelId="{872E0A36-CE6D-491F-BB4B-1F149012167B}" type="sibTrans" cxnId="{79FB860D-CB9E-4A66-80C6-ACFCAFE18FB8}">
      <dgm:prSet/>
      <dgm:spPr/>
      <dgm:t>
        <a:bodyPr/>
        <a:lstStyle/>
        <a:p>
          <a:endParaRPr lang="el-GR"/>
        </a:p>
      </dgm:t>
    </dgm:pt>
    <dgm:pt modelId="{9EBDA66A-948F-4258-AD26-DDC86A026547}" type="pres">
      <dgm:prSet presAssocID="{B46FF525-BADB-4EA1-AF95-B053CE8B2672}" presName="compositeShape" presStyleCnt="0">
        <dgm:presLayoutVars>
          <dgm:chMax val="2"/>
          <dgm:dir/>
          <dgm:resizeHandles val="exact"/>
        </dgm:presLayoutVars>
      </dgm:prSet>
      <dgm:spPr/>
      <dgm:t>
        <a:bodyPr/>
        <a:lstStyle/>
        <a:p>
          <a:endParaRPr lang="en-GB"/>
        </a:p>
      </dgm:t>
    </dgm:pt>
    <dgm:pt modelId="{67DCB76B-0004-45BF-B698-BD979FD8E2A8}" type="pres">
      <dgm:prSet presAssocID="{B46FF525-BADB-4EA1-AF95-B053CE8B2672}" presName="divider" presStyleLbl="fgShp" presStyleIdx="0" presStyleCnt="1"/>
      <dgm:spPr/>
    </dgm:pt>
    <dgm:pt modelId="{C4ED7D5E-E724-447F-B2A5-72E683BE78D9}" type="pres">
      <dgm:prSet presAssocID="{3419C5E5-1889-4CD1-AB18-50FB93CA151C}" presName="downArrow" presStyleLbl="node1" presStyleIdx="0" presStyleCnt="2"/>
      <dgm:spPr/>
    </dgm:pt>
    <dgm:pt modelId="{491A61FB-4BFD-441F-9AD2-F6543FBF1FA7}" type="pres">
      <dgm:prSet presAssocID="{3419C5E5-1889-4CD1-AB18-50FB93CA151C}" presName="downArrowText" presStyleLbl="revTx" presStyleIdx="0" presStyleCnt="2">
        <dgm:presLayoutVars>
          <dgm:bulletEnabled val="1"/>
        </dgm:presLayoutVars>
      </dgm:prSet>
      <dgm:spPr/>
      <dgm:t>
        <a:bodyPr/>
        <a:lstStyle/>
        <a:p>
          <a:endParaRPr lang="en-GB"/>
        </a:p>
      </dgm:t>
    </dgm:pt>
    <dgm:pt modelId="{6678F6FA-00A1-47DE-BAEE-AAC4BF61077D}" type="pres">
      <dgm:prSet presAssocID="{D3F3A54A-8DD8-4DA2-9484-FF97169644B9}" presName="upArrow" presStyleLbl="node1" presStyleIdx="1" presStyleCnt="2"/>
      <dgm:spPr/>
    </dgm:pt>
    <dgm:pt modelId="{98B4CC20-72EB-4A82-98AE-ECE80D521824}" type="pres">
      <dgm:prSet presAssocID="{D3F3A54A-8DD8-4DA2-9484-FF97169644B9}" presName="upArrowText" presStyleLbl="revTx" presStyleIdx="1" presStyleCnt="2">
        <dgm:presLayoutVars>
          <dgm:bulletEnabled val="1"/>
        </dgm:presLayoutVars>
      </dgm:prSet>
      <dgm:spPr/>
      <dgm:t>
        <a:bodyPr/>
        <a:lstStyle/>
        <a:p>
          <a:endParaRPr lang="en-GB"/>
        </a:p>
      </dgm:t>
    </dgm:pt>
  </dgm:ptLst>
  <dgm:cxnLst>
    <dgm:cxn modelId="{60834138-4C57-47C0-B7EA-9CD584ED905F}" type="presOf" srcId="{3419C5E5-1889-4CD1-AB18-50FB93CA151C}" destId="{491A61FB-4BFD-441F-9AD2-F6543FBF1FA7}" srcOrd="0" destOrd="0" presId="urn:microsoft.com/office/officeart/2005/8/layout/arrow3"/>
    <dgm:cxn modelId="{79FB860D-CB9E-4A66-80C6-ACFCAFE18FB8}" srcId="{B46FF525-BADB-4EA1-AF95-B053CE8B2672}" destId="{D3F3A54A-8DD8-4DA2-9484-FF97169644B9}" srcOrd="1" destOrd="0" parTransId="{1DFAF4EA-79EA-4175-9122-B443D82880FD}" sibTransId="{872E0A36-CE6D-491F-BB4B-1F149012167B}"/>
    <dgm:cxn modelId="{4754BA8C-D433-45ED-90A5-B83F8708D76E}" srcId="{B46FF525-BADB-4EA1-AF95-B053CE8B2672}" destId="{3419C5E5-1889-4CD1-AB18-50FB93CA151C}" srcOrd="0" destOrd="0" parTransId="{157DD0C6-3809-4ABD-9031-1B3E46F14FA4}" sibTransId="{838FA139-2D38-4379-94F0-1A795960E318}"/>
    <dgm:cxn modelId="{360D95AE-4DA3-4711-A8A7-E6392C633FAE}" type="presOf" srcId="{B46FF525-BADB-4EA1-AF95-B053CE8B2672}" destId="{9EBDA66A-948F-4258-AD26-DDC86A026547}" srcOrd="0" destOrd="0" presId="urn:microsoft.com/office/officeart/2005/8/layout/arrow3"/>
    <dgm:cxn modelId="{D71C4AF2-B749-4CA7-B702-A9E0A6140F9D}" type="presOf" srcId="{D3F3A54A-8DD8-4DA2-9484-FF97169644B9}" destId="{98B4CC20-72EB-4A82-98AE-ECE80D521824}" srcOrd="0" destOrd="0" presId="urn:microsoft.com/office/officeart/2005/8/layout/arrow3"/>
    <dgm:cxn modelId="{A56A9C98-ED02-46FD-B911-4E84909E2213}" type="presParOf" srcId="{9EBDA66A-948F-4258-AD26-DDC86A026547}" destId="{67DCB76B-0004-45BF-B698-BD979FD8E2A8}" srcOrd="0" destOrd="0" presId="urn:microsoft.com/office/officeart/2005/8/layout/arrow3"/>
    <dgm:cxn modelId="{0634FF65-4D93-4198-A202-1D3D0F4D1AE3}" type="presParOf" srcId="{9EBDA66A-948F-4258-AD26-DDC86A026547}" destId="{C4ED7D5E-E724-447F-B2A5-72E683BE78D9}" srcOrd="1" destOrd="0" presId="urn:microsoft.com/office/officeart/2005/8/layout/arrow3"/>
    <dgm:cxn modelId="{60A2134C-9295-4FAF-8C15-3F5820BAD505}" type="presParOf" srcId="{9EBDA66A-948F-4258-AD26-DDC86A026547}" destId="{491A61FB-4BFD-441F-9AD2-F6543FBF1FA7}" srcOrd="2" destOrd="0" presId="urn:microsoft.com/office/officeart/2005/8/layout/arrow3"/>
    <dgm:cxn modelId="{0A37BEE7-43E2-4238-A09B-FDF4C29D0B68}" type="presParOf" srcId="{9EBDA66A-948F-4258-AD26-DDC86A026547}" destId="{6678F6FA-00A1-47DE-BAEE-AAC4BF61077D}" srcOrd="3" destOrd="0" presId="urn:microsoft.com/office/officeart/2005/8/layout/arrow3"/>
    <dgm:cxn modelId="{DE05FDC6-501C-4646-B0CB-191A9BEEE527}" type="presParOf" srcId="{9EBDA66A-948F-4258-AD26-DDC86A026547}" destId="{98B4CC20-72EB-4A82-98AE-ECE80D521824}"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A7281F-8EED-45F0-8E7D-3EA29855068C}"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l-GR"/>
        </a:p>
      </dgm:t>
    </dgm:pt>
    <dgm:pt modelId="{332D1303-B371-4495-A066-85B21BD5308A}">
      <dgm:prSet phldrT="[Text]"/>
      <dgm:spPr/>
      <dgm:t>
        <a:bodyPr/>
        <a:lstStyle/>
        <a:p>
          <a:r>
            <a:rPr lang="en-US" dirty="0"/>
            <a:t>a. French kiss: </a:t>
          </a:r>
          <a:r>
            <a:rPr lang="en-US" b="0" i="0" dirty="0"/>
            <a:t>an amorous kiss in which the participants' tongues extend to touch each other's lips or tongue</a:t>
          </a:r>
          <a:endParaRPr lang="el-GR" dirty="0"/>
        </a:p>
      </dgm:t>
    </dgm:pt>
    <dgm:pt modelId="{4EFE5EE5-CD0F-444B-B0A4-9384BE2C53C4}" type="parTrans" cxnId="{5D483A5A-9D13-42F2-A033-4E6A58DAC012}">
      <dgm:prSet/>
      <dgm:spPr/>
      <dgm:t>
        <a:bodyPr/>
        <a:lstStyle/>
        <a:p>
          <a:endParaRPr lang="el-GR"/>
        </a:p>
      </dgm:t>
    </dgm:pt>
    <dgm:pt modelId="{3F62BB8D-C1A6-4EFE-9A77-178CDEDC3F19}" type="sibTrans" cxnId="{5D483A5A-9D13-42F2-A033-4E6A58DAC012}">
      <dgm:prSet/>
      <dgm:spPr/>
      <dgm:t>
        <a:bodyPr/>
        <a:lstStyle/>
        <a:p>
          <a:endParaRPr lang="el-GR"/>
        </a:p>
      </dgm:t>
    </dgm:pt>
    <dgm:pt modelId="{178B8AED-99F1-42F6-949B-DEFD698B2DC9}">
      <dgm:prSet phldrT="[Text]"/>
      <dgm:spPr/>
      <dgm:t>
        <a:bodyPr/>
        <a:lstStyle/>
        <a:p>
          <a:r>
            <a:rPr lang="en-US" dirty="0"/>
            <a:t>b. Throbbing kiss: when our lower lip moves our lover's lower lip but not the upper.</a:t>
          </a:r>
          <a:endParaRPr lang="el-GR" dirty="0"/>
        </a:p>
      </dgm:t>
    </dgm:pt>
    <dgm:pt modelId="{DF34ED51-27AD-4381-A6FD-B13D66735AFE}" type="parTrans" cxnId="{7EEC7782-D6B9-4C02-9FDC-D84E4BAA0B18}">
      <dgm:prSet/>
      <dgm:spPr/>
      <dgm:t>
        <a:bodyPr/>
        <a:lstStyle/>
        <a:p>
          <a:endParaRPr lang="el-GR"/>
        </a:p>
      </dgm:t>
    </dgm:pt>
    <dgm:pt modelId="{C147828C-EA08-4FEE-B27B-9DF28CF2EBA7}" type="sibTrans" cxnId="{7EEC7782-D6B9-4C02-9FDC-D84E4BAA0B18}">
      <dgm:prSet/>
      <dgm:spPr/>
      <dgm:t>
        <a:bodyPr/>
        <a:lstStyle/>
        <a:p>
          <a:endParaRPr lang="el-GR"/>
        </a:p>
      </dgm:t>
    </dgm:pt>
    <dgm:pt modelId="{BE542BE9-B93F-492C-8E94-28F093B1209F}">
      <dgm:prSet phldrT="[Text]"/>
      <dgm:spPr/>
      <dgm:t>
        <a:bodyPr/>
        <a:lstStyle/>
        <a:p>
          <a:r>
            <a:rPr lang="en-US" dirty="0"/>
            <a:t>c. Pressed kiss: when we press our lover's lower lip with much force</a:t>
          </a:r>
          <a:endParaRPr lang="el-GR" dirty="0"/>
        </a:p>
      </dgm:t>
    </dgm:pt>
    <dgm:pt modelId="{E5E5EC06-EFE4-4CFC-BF44-944D0E95CCCD}" type="parTrans" cxnId="{6941896F-A4A0-4EB0-A295-71E578712073}">
      <dgm:prSet/>
      <dgm:spPr/>
      <dgm:t>
        <a:bodyPr/>
        <a:lstStyle/>
        <a:p>
          <a:endParaRPr lang="el-GR"/>
        </a:p>
      </dgm:t>
    </dgm:pt>
    <dgm:pt modelId="{7E6C4AC6-CE10-419A-AB92-959BA1F1B712}" type="sibTrans" cxnId="{6941896F-A4A0-4EB0-A295-71E578712073}">
      <dgm:prSet/>
      <dgm:spPr/>
      <dgm:t>
        <a:bodyPr/>
        <a:lstStyle/>
        <a:p>
          <a:endParaRPr lang="el-GR"/>
        </a:p>
      </dgm:t>
    </dgm:pt>
    <dgm:pt modelId="{AC744AAE-B8C1-4C6E-A6B1-7D5093343575}">
      <dgm:prSet phldrT="[Text]"/>
      <dgm:spPr/>
      <dgm:t>
        <a:bodyPr/>
        <a:lstStyle/>
        <a:p>
          <a:r>
            <a:rPr lang="en-US" dirty="0"/>
            <a:t>d. Touching kiss: when our tongue touches our lover's lip and, closing our eyes, our hands touch our beloved's</a:t>
          </a:r>
          <a:endParaRPr lang="el-GR" dirty="0"/>
        </a:p>
      </dgm:t>
    </dgm:pt>
    <dgm:pt modelId="{36F7594B-9B2B-448B-8FC7-6BC42846C999}" type="parTrans" cxnId="{C34352FA-8CE8-4164-99DC-FF6C58AAEB77}">
      <dgm:prSet/>
      <dgm:spPr/>
      <dgm:t>
        <a:bodyPr/>
        <a:lstStyle/>
        <a:p>
          <a:endParaRPr lang="el-GR"/>
        </a:p>
      </dgm:t>
    </dgm:pt>
    <dgm:pt modelId="{F0AA6C10-9446-44A2-8136-25FFD43FAA73}" type="sibTrans" cxnId="{C34352FA-8CE8-4164-99DC-FF6C58AAEB77}">
      <dgm:prSet/>
      <dgm:spPr/>
      <dgm:t>
        <a:bodyPr/>
        <a:lstStyle/>
        <a:p>
          <a:endParaRPr lang="el-GR"/>
        </a:p>
      </dgm:t>
    </dgm:pt>
    <dgm:pt modelId="{542901CC-5319-4BDF-A3CE-B15956D57BCF}" type="pres">
      <dgm:prSet presAssocID="{67A7281F-8EED-45F0-8E7D-3EA29855068C}" presName="diagram" presStyleCnt="0">
        <dgm:presLayoutVars>
          <dgm:dir/>
          <dgm:resizeHandles val="exact"/>
        </dgm:presLayoutVars>
      </dgm:prSet>
      <dgm:spPr/>
      <dgm:t>
        <a:bodyPr/>
        <a:lstStyle/>
        <a:p>
          <a:endParaRPr lang="en-GB"/>
        </a:p>
      </dgm:t>
    </dgm:pt>
    <dgm:pt modelId="{3FEDC407-06D8-4222-B7BA-971C1BFF2DE2}" type="pres">
      <dgm:prSet presAssocID="{332D1303-B371-4495-A066-85B21BD5308A}" presName="node" presStyleLbl="node1" presStyleIdx="0" presStyleCnt="4">
        <dgm:presLayoutVars>
          <dgm:bulletEnabled val="1"/>
        </dgm:presLayoutVars>
      </dgm:prSet>
      <dgm:spPr/>
      <dgm:t>
        <a:bodyPr/>
        <a:lstStyle/>
        <a:p>
          <a:endParaRPr lang="en-GB"/>
        </a:p>
      </dgm:t>
    </dgm:pt>
    <dgm:pt modelId="{9B5D63E8-957C-4526-9DF7-08819F93EDC7}" type="pres">
      <dgm:prSet presAssocID="{3F62BB8D-C1A6-4EFE-9A77-178CDEDC3F19}" presName="sibTrans" presStyleCnt="0"/>
      <dgm:spPr/>
    </dgm:pt>
    <dgm:pt modelId="{3553980E-A2CB-4453-B0B5-8011DAFA846B}" type="pres">
      <dgm:prSet presAssocID="{178B8AED-99F1-42F6-949B-DEFD698B2DC9}" presName="node" presStyleLbl="node1" presStyleIdx="1" presStyleCnt="4">
        <dgm:presLayoutVars>
          <dgm:bulletEnabled val="1"/>
        </dgm:presLayoutVars>
      </dgm:prSet>
      <dgm:spPr/>
      <dgm:t>
        <a:bodyPr/>
        <a:lstStyle/>
        <a:p>
          <a:endParaRPr lang="en-GB"/>
        </a:p>
      </dgm:t>
    </dgm:pt>
    <dgm:pt modelId="{68A8E5FC-7214-432D-A931-ACD17D096E5A}" type="pres">
      <dgm:prSet presAssocID="{C147828C-EA08-4FEE-B27B-9DF28CF2EBA7}" presName="sibTrans" presStyleCnt="0"/>
      <dgm:spPr/>
    </dgm:pt>
    <dgm:pt modelId="{BB07A557-8472-492B-A303-A69CA0ED26E1}" type="pres">
      <dgm:prSet presAssocID="{BE542BE9-B93F-492C-8E94-28F093B1209F}" presName="node" presStyleLbl="node1" presStyleIdx="2" presStyleCnt="4" custLinFactNeighborX="-2001" custLinFactNeighborY="2181">
        <dgm:presLayoutVars>
          <dgm:bulletEnabled val="1"/>
        </dgm:presLayoutVars>
      </dgm:prSet>
      <dgm:spPr/>
      <dgm:t>
        <a:bodyPr/>
        <a:lstStyle/>
        <a:p>
          <a:endParaRPr lang="en-GB"/>
        </a:p>
      </dgm:t>
    </dgm:pt>
    <dgm:pt modelId="{681C47F4-42E4-4102-BBDC-4690C952BC45}" type="pres">
      <dgm:prSet presAssocID="{7E6C4AC6-CE10-419A-AB92-959BA1F1B712}" presName="sibTrans" presStyleCnt="0"/>
      <dgm:spPr/>
    </dgm:pt>
    <dgm:pt modelId="{F786B4C6-46AD-4B95-9896-B69795DD7A9F}" type="pres">
      <dgm:prSet presAssocID="{AC744AAE-B8C1-4C6E-A6B1-7D5093343575}" presName="node" presStyleLbl="node1" presStyleIdx="3" presStyleCnt="4">
        <dgm:presLayoutVars>
          <dgm:bulletEnabled val="1"/>
        </dgm:presLayoutVars>
      </dgm:prSet>
      <dgm:spPr/>
      <dgm:t>
        <a:bodyPr/>
        <a:lstStyle/>
        <a:p>
          <a:endParaRPr lang="en-GB"/>
        </a:p>
      </dgm:t>
    </dgm:pt>
  </dgm:ptLst>
  <dgm:cxnLst>
    <dgm:cxn modelId="{7EEC7782-D6B9-4C02-9FDC-D84E4BAA0B18}" srcId="{67A7281F-8EED-45F0-8E7D-3EA29855068C}" destId="{178B8AED-99F1-42F6-949B-DEFD698B2DC9}" srcOrd="1" destOrd="0" parTransId="{DF34ED51-27AD-4381-A6FD-B13D66735AFE}" sibTransId="{C147828C-EA08-4FEE-B27B-9DF28CF2EBA7}"/>
    <dgm:cxn modelId="{1BDE6434-95BA-4504-9A21-4E8854F35295}" type="presOf" srcId="{BE542BE9-B93F-492C-8E94-28F093B1209F}" destId="{BB07A557-8472-492B-A303-A69CA0ED26E1}" srcOrd="0" destOrd="0" presId="urn:microsoft.com/office/officeart/2005/8/layout/default"/>
    <dgm:cxn modelId="{ED9219AF-C3EE-4F99-B9DC-34C908B45548}" type="presOf" srcId="{AC744AAE-B8C1-4C6E-A6B1-7D5093343575}" destId="{F786B4C6-46AD-4B95-9896-B69795DD7A9F}" srcOrd="0" destOrd="0" presId="urn:microsoft.com/office/officeart/2005/8/layout/default"/>
    <dgm:cxn modelId="{DE81EAF4-F87A-4A01-B391-9206B6DD564E}" type="presOf" srcId="{67A7281F-8EED-45F0-8E7D-3EA29855068C}" destId="{542901CC-5319-4BDF-A3CE-B15956D57BCF}" srcOrd="0" destOrd="0" presId="urn:microsoft.com/office/officeart/2005/8/layout/default"/>
    <dgm:cxn modelId="{74DB2EAC-3755-440C-A332-3B8E3FFED2D9}" type="presOf" srcId="{332D1303-B371-4495-A066-85B21BD5308A}" destId="{3FEDC407-06D8-4222-B7BA-971C1BFF2DE2}" srcOrd="0" destOrd="0" presId="urn:microsoft.com/office/officeart/2005/8/layout/default"/>
    <dgm:cxn modelId="{E7C677A4-3B11-4A04-BFE2-77BC920F3B70}" type="presOf" srcId="{178B8AED-99F1-42F6-949B-DEFD698B2DC9}" destId="{3553980E-A2CB-4453-B0B5-8011DAFA846B}" srcOrd="0" destOrd="0" presId="urn:microsoft.com/office/officeart/2005/8/layout/default"/>
    <dgm:cxn modelId="{6941896F-A4A0-4EB0-A295-71E578712073}" srcId="{67A7281F-8EED-45F0-8E7D-3EA29855068C}" destId="{BE542BE9-B93F-492C-8E94-28F093B1209F}" srcOrd="2" destOrd="0" parTransId="{E5E5EC06-EFE4-4CFC-BF44-944D0E95CCCD}" sibTransId="{7E6C4AC6-CE10-419A-AB92-959BA1F1B712}"/>
    <dgm:cxn modelId="{5D483A5A-9D13-42F2-A033-4E6A58DAC012}" srcId="{67A7281F-8EED-45F0-8E7D-3EA29855068C}" destId="{332D1303-B371-4495-A066-85B21BD5308A}" srcOrd="0" destOrd="0" parTransId="{4EFE5EE5-CD0F-444B-B0A4-9384BE2C53C4}" sibTransId="{3F62BB8D-C1A6-4EFE-9A77-178CDEDC3F19}"/>
    <dgm:cxn modelId="{C34352FA-8CE8-4164-99DC-FF6C58AAEB77}" srcId="{67A7281F-8EED-45F0-8E7D-3EA29855068C}" destId="{AC744AAE-B8C1-4C6E-A6B1-7D5093343575}" srcOrd="3" destOrd="0" parTransId="{36F7594B-9B2B-448B-8FC7-6BC42846C999}" sibTransId="{F0AA6C10-9446-44A2-8136-25FFD43FAA73}"/>
    <dgm:cxn modelId="{6774157D-217D-4E93-A5DC-CBC7B0C041FD}" type="presParOf" srcId="{542901CC-5319-4BDF-A3CE-B15956D57BCF}" destId="{3FEDC407-06D8-4222-B7BA-971C1BFF2DE2}" srcOrd="0" destOrd="0" presId="urn:microsoft.com/office/officeart/2005/8/layout/default"/>
    <dgm:cxn modelId="{28A178BA-5DB7-42BE-996A-F0CBAA30CFB4}" type="presParOf" srcId="{542901CC-5319-4BDF-A3CE-B15956D57BCF}" destId="{9B5D63E8-957C-4526-9DF7-08819F93EDC7}" srcOrd="1" destOrd="0" presId="urn:microsoft.com/office/officeart/2005/8/layout/default"/>
    <dgm:cxn modelId="{DF86245F-A514-4E15-AC2C-5BF827B9AACB}" type="presParOf" srcId="{542901CC-5319-4BDF-A3CE-B15956D57BCF}" destId="{3553980E-A2CB-4453-B0B5-8011DAFA846B}" srcOrd="2" destOrd="0" presId="urn:microsoft.com/office/officeart/2005/8/layout/default"/>
    <dgm:cxn modelId="{7ECBD5CA-877D-4FD5-A273-916313764ABF}" type="presParOf" srcId="{542901CC-5319-4BDF-A3CE-B15956D57BCF}" destId="{68A8E5FC-7214-432D-A931-ACD17D096E5A}" srcOrd="3" destOrd="0" presId="urn:microsoft.com/office/officeart/2005/8/layout/default"/>
    <dgm:cxn modelId="{A55ECED3-3848-4F2B-8EE8-09791291EB96}" type="presParOf" srcId="{542901CC-5319-4BDF-A3CE-B15956D57BCF}" destId="{BB07A557-8472-492B-A303-A69CA0ED26E1}" srcOrd="4" destOrd="0" presId="urn:microsoft.com/office/officeart/2005/8/layout/default"/>
    <dgm:cxn modelId="{6772AD77-122B-402A-97A8-195E09A3BEF1}" type="presParOf" srcId="{542901CC-5319-4BDF-A3CE-B15956D57BCF}" destId="{681C47F4-42E4-4102-BBDC-4690C952BC45}" srcOrd="5" destOrd="0" presId="urn:microsoft.com/office/officeart/2005/8/layout/default"/>
    <dgm:cxn modelId="{B972A8AF-1691-4C76-91E2-D512638E048F}" type="presParOf" srcId="{542901CC-5319-4BDF-A3CE-B15956D57BCF}" destId="{F786B4C6-46AD-4B95-9896-B69795DD7A9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2594DB-C870-4B92-AC1F-D60DF92709C4}" type="doc">
      <dgm:prSet loTypeId="urn:microsoft.com/office/officeart/2005/8/layout/gear1" loCatId="cycle" qsTypeId="urn:microsoft.com/office/officeart/2005/8/quickstyle/simple4" qsCatId="simple" csTypeId="urn:microsoft.com/office/officeart/2005/8/colors/colorful1" csCatId="colorful" phldr="1"/>
      <dgm:spPr/>
      <dgm:t>
        <a:bodyPr/>
        <a:lstStyle/>
        <a:p>
          <a:endParaRPr lang="el-GR"/>
        </a:p>
      </dgm:t>
    </dgm:pt>
    <dgm:pt modelId="{FBEE3C34-F344-40E2-8DCA-DE19E2103310}">
      <dgm:prSet custT="1"/>
      <dgm:spPr/>
      <dgm:t>
        <a:bodyPr/>
        <a:lstStyle/>
        <a:p>
          <a:r>
            <a:rPr lang="en-US" sz="1200" b="1" dirty="0">
              <a:solidFill>
                <a:schemeClr val="bg2"/>
              </a:solidFill>
            </a:rPr>
            <a:t>Intercultural terms</a:t>
          </a:r>
        </a:p>
        <a:p>
          <a:r>
            <a:rPr lang="en-US" sz="1200" dirty="0">
              <a:solidFill>
                <a:schemeClr val="bg2"/>
              </a:solidFill>
            </a:rPr>
            <a:t>Multicultural</a:t>
          </a:r>
        </a:p>
        <a:p>
          <a:r>
            <a:rPr lang="en-US" sz="1200" dirty="0">
              <a:solidFill>
                <a:schemeClr val="bg2"/>
              </a:solidFill>
            </a:rPr>
            <a:t>Racism</a:t>
          </a:r>
        </a:p>
        <a:p>
          <a:r>
            <a:rPr lang="en-US" sz="1200" dirty="0">
              <a:solidFill>
                <a:schemeClr val="bg2"/>
              </a:solidFill>
            </a:rPr>
            <a:t>Intercultural </a:t>
          </a:r>
        </a:p>
        <a:p>
          <a:r>
            <a:rPr lang="en-US" sz="1200" dirty="0">
              <a:solidFill>
                <a:schemeClr val="bg2"/>
              </a:solidFill>
            </a:rPr>
            <a:t>Immigrant</a:t>
          </a:r>
        </a:p>
        <a:p>
          <a:r>
            <a:rPr lang="en-US" sz="1200" dirty="0">
              <a:solidFill>
                <a:schemeClr val="bg2"/>
              </a:solidFill>
            </a:rPr>
            <a:t>Culture</a:t>
          </a:r>
          <a:endParaRPr lang="el-GR" sz="1200" dirty="0">
            <a:solidFill>
              <a:schemeClr val="bg2"/>
            </a:solidFill>
          </a:endParaRPr>
        </a:p>
      </dgm:t>
    </dgm:pt>
    <dgm:pt modelId="{2376253F-1005-4DA3-ADDB-225B98F91280}" type="parTrans" cxnId="{D4F7BAAE-A9B2-4D54-A973-F22E0359F51B}">
      <dgm:prSet/>
      <dgm:spPr/>
      <dgm:t>
        <a:bodyPr/>
        <a:lstStyle/>
        <a:p>
          <a:endParaRPr lang="el-GR"/>
        </a:p>
      </dgm:t>
    </dgm:pt>
    <dgm:pt modelId="{E430BEC1-6660-4255-890D-90B2AF633D13}" type="sibTrans" cxnId="{D4F7BAAE-A9B2-4D54-A973-F22E0359F51B}">
      <dgm:prSet/>
      <dgm:spPr/>
      <dgm:t>
        <a:bodyPr/>
        <a:lstStyle/>
        <a:p>
          <a:endParaRPr lang="el-GR"/>
        </a:p>
      </dgm:t>
    </dgm:pt>
    <dgm:pt modelId="{E0172319-63FA-4B5E-BE73-8D470061AB97}">
      <dgm:prSet custT="1"/>
      <dgm:spPr/>
      <dgm:t>
        <a:bodyPr/>
        <a:lstStyle/>
        <a:p>
          <a:r>
            <a:rPr lang="en-US" sz="1200" b="1" dirty="0">
              <a:solidFill>
                <a:schemeClr val="bg2"/>
              </a:solidFill>
            </a:rPr>
            <a:t>Gender Terms</a:t>
          </a:r>
        </a:p>
        <a:p>
          <a:r>
            <a:rPr lang="en-US" sz="1200" dirty="0">
              <a:solidFill>
                <a:schemeClr val="bg2"/>
              </a:solidFill>
            </a:rPr>
            <a:t>Sexuality</a:t>
          </a:r>
        </a:p>
        <a:p>
          <a:r>
            <a:rPr lang="en-US" sz="1200" dirty="0">
              <a:solidFill>
                <a:schemeClr val="bg2"/>
              </a:solidFill>
            </a:rPr>
            <a:t>Feminism</a:t>
          </a:r>
        </a:p>
        <a:p>
          <a:r>
            <a:rPr lang="en-US" sz="1200" dirty="0">
              <a:solidFill>
                <a:schemeClr val="bg2"/>
              </a:solidFill>
            </a:rPr>
            <a:t>Sexism</a:t>
          </a:r>
        </a:p>
        <a:p>
          <a:r>
            <a:rPr lang="en-US" sz="1200" dirty="0">
              <a:solidFill>
                <a:schemeClr val="bg2"/>
              </a:solidFill>
            </a:rPr>
            <a:t>Gender</a:t>
          </a:r>
        </a:p>
        <a:p>
          <a:r>
            <a:rPr lang="en-US" sz="1200" dirty="0">
              <a:solidFill>
                <a:schemeClr val="bg2"/>
              </a:solidFill>
            </a:rPr>
            <a:t>Sex</a:t>
          </a:r>
          <a:endParaRPr lang="el-GR" sz="1200" dirty="0">
            <a:solidFill>
              <a:schemeClr val="bg2"/>
            </a:solidFill>
          </a:endParaRPr>
        </a:p>
      </dgm:t>
    </dgm:pt>
    <dgm:pt modelId="{58BB6028-E2E7-4138-BE95-9DA8DB33D810}" type="parTrans" cxnId="{097EDDAA-D97C-4434-93D2-861FDD72C103}">
      <dgm:prSet/>
      <dgm:spPr/>
      <dgm:t>
        <a:bodyPr/>
        <a:lstStyle/>
        <a:p>
          <a:endParaRPr lang="el-GR"/>
        </a:p>
      </dgm:t>
    </dgm:pt>
    <dgm:pt modelId="{7B64A17E-405B-405B-8E24-445BE235D1A6}" type="sibTrans" cxnId="{097EDDAA-D97C-4434-93D2-861FDD72C103}">
      <dgm:prSet/>
      <dgm:spPr/>
      <dgm:t>
        <a:bodyPr/>
        <a:lstStyle/>
        <a:p>
          <a:endParaRPr lang="el-GR"/>
        </a:p>
      </dgm:t>
    </dgm:pt>
    <dgm:pt modelId="{D07A1FBF-52A1-4922-ABB4-7F8F90241870}">
      <dgm:prSet/>
      <dgm:spPr/>
      <dgm:t>
        <a:bodyPr/>
        <a:lstStyle/>
        <a:p>
          <a:endParaRPr lang="el-GR" dirty="0"/>
        </a:p>
      </dgm:t>
    </dgm:pt>
    <dgm:pt modelId="{FEF708E8-2CF1-4BEB-A4C7-0620916BC201}" type="parTrans" cxnId="{3E741550-CA79-46DA-9AA3-55909E39F710}">
      <dgm:prSet/>
      <dgm:spPr/>
      <dgm:t>
        <a:bodyPr/>
        <a:lstStyle/>
        <a:p>
          <a:endParaRPr lang="el-GR"/>
        </a:p>
      </dgm:t>
    </dgm:pt>
    <dgm:pt modelId="{59E21894-9BB7-4664-BFB1-950EAE5D38F1}" type="sibTrans" cxnId="{3E741550-CA79-46DA-9AA3-55909E39F710}">
      <dgm:prSet/>
      <dgm:spPr/>
      <dgm:t>
        <a:bodyPr/>
        <a:lstStyle/>
        <a:p>
          <a:endParaRPr lang="el-GR"/>
        </a:p>
      </dgm:t>
    </dgm:pt>
    <dgm:pt modelId="{097CB558-6E95-4DD8-8FBB-E804CD65FB1B}">
      <dgm:prSet/>
      <dgm:spPr/>
      <dgm:t>
        <a:bodyPr/>
        <a:lstStyle/>
        <a:p>
          <a:endParaRPr lang="el-GR"/>
        </a:p>
      </dgm:t>
    </dgm:pt>
    <dgm:pt modelId="{52785222-B5A0-48C8-BB64-797A2F104FBB}" type="parTrans" cxnId="{8BAECFEB-7303-4441-A1CD-2C5AEB1992BC}">
      <dgm:prSet/>
      <dgm:spPr/>
      <dgm:t>
        <a:bodyPr/>
        <a:lstStyle/>
        <a:p>
          <a:endParaRPr lang="el-GR"/>
        </a:p>
      </dgm:t>
    </dgm:pt>
    <dgm:pt modelId="{6FB99932-D219-4698-8124-1391CCDD4C48}" type="sibTrans" cxnId="{8BAECFEB-7303-4441-A1CD-2C5AEB1992BC}">
      <dgm:prSet/>
      <dgm:spPr/>
      <dgm:t>
        <a:bodyPr/>
        <a:lstStyle/>
        <a:p>
          <a:endParaRPr lang="el-GR"/>
        </a:p>
      </dgm:t>
    </dgm:pt>
    <dgm:pt modelId="{7A8514F4-FACC-4242-80A4-CC97F0B71858}">
      <dgm:prSet/>
      <dgm:spPr/>
      <dgm:t>
        <a:bodyPr/>
        <a:lstStyle/>
        <a:p>
          <a:endParaRPr lang="el-GR"/>
        </a:p>
      </dgm:t>
    </dgm:pt>
    <dgm:pt modelId="{470A876C-9E91-4101-92E9-75F9012FDC16}" type="parTrans" cxnId="{196AC132-553B-415C-B260-E1DB3A84B8FC}">
      <dgm:prSet/>
      <dgm:spPr/>
      <dgm:t>
        <a:bodyPr/>
        <a:lstStyle/>
        <a:p>
          <a:endParaRPr lang="el-GR"/>
        </a:p>
      </dgm:t>
    </dgm:pt>
    <dgm:pt modelId="{55F3727D-A63A-4EAE-AB2A-B06C89F6824C}" type="sibTrans" cxnId="{196AC132-553B-415C-B260-E1DB3A84B8FC}">
      <dgm:prSet/>
      <dgm:spPr/>
      <dgm:t>
        <a:bodyPr/>
        <a:lstStyle/>
        <a:p>
          <a:endParaRPr lang="el-GR"/>
        </a:p>
      </dgm:t>
    </dgm:pt>
    <dgm:pt modelId="{DEC42FF1-20B4-4F11-B20B-9CE19A69C7A5}">
      <dgm:prSet custT="1"/>
      <dgm:spPr/>
      <dgm:t>
        <a:bodyPr/>
        <a:lstStyle/>
        <a:p>
          <a:r>
            <a:rPr lang="en-US" sz="1100" b="1" dirty="0">
              <a:solidFill>
                <a:schemeClr val="bg2"/>
              </a:solidFill>
            </a:rPr>
            <a:t>Common Terms</a:t>
          </a:r>
        </a:p>
        <a:p>
          <a:r>
            <a:rPr lang="en-US" sz="1100" dirty="0">
              <a:solidFill>
                <a:schemeClr val="bg2"/>
              </a:solidFill>
            </a:rPr>
            <a:t>Stereotype</a:t>
          </a:r>
        </a:p>
        <a:p>
          <a:r>
            <a:rPr lang="en-US" sz="1100" dirty="0">
              <a:solidFill>
                <a:schemeClr val="bg2"/>
              </a:solidFill>
            </a:rPr>
            <a:t>Discrimination</a:t>
          </a:r>
        </a:p>
        <a:p>
          <a:r>
            <a:rPr lang="en-US" sz="1100" dirty="0">
              <a:solidFill>
                <a:schemeClr val="bg2"/>
              </a:solidFill>
            </a:rPr>
            <a:t>Tolerance</a:t>
          </a:r>
        </a:p>
        <a:p>
          <a:r>
            <a:rPr lang="en-US" sz="1100" dirty="0">
              <a:solidFill>
                <a:schemeClr val="bg2"/>
              </a:solidFill>
            </a:rPr>
            <a:t>Equality</a:t>
          </a:r>
        </a:p>
        <a:p>
          <a:r>
            <a:rPr lang="en-US" sz="1100" dirty="0">
              <a:solidFill>
                <a:schemeClr val="bg2"/>
              </a:solidFill>
            </a:rPr>
            <a:t>Socialization</a:t>
          </a:r>
        </a:p>
        <a:p>
          <a:r>
            <a:rPr lang="en-US" sz="1100" dirty="0">
              <a:solidFill>
                <a:schemeClr val="bg2"/>
              </a:solidFill>
            </a:rPr>
            <a:t>Minority</a:t>
          </a:r>
          <a:endParaRPr lang="el-GR" sz="1100" dirty="0">
            <a:solidFill>
              <a:schemeClr val="bg2"/>
            </a:solidFill>
          </a:endParaRPr>
        </a:p>
      </dgm:t>
    </dgm:pt>
    <dgm:pt modelId="{F8952896-ECB0-4B2B-816B-A211B434D45C}" type="parTrans" cxnId="{CA3DE1DB-5217-4780-BEDC-7E0C49EAF41C}">
      <dgm:prSet/>
      <dgm:spPr/>
      <dgm:t>
        <a:bodyPr/>
        <a:lstStyle/>
        <a:p>
          <a:endParaRPr lang="el-GR"/>
        </a:p>
      </dgm:t>
    </dgm:pt>
    <dgm:pt modelId="{0AD54157-F4C4-410F-9708-69766C3A054A}" type="sibTrans" cxnId="{CA3DE1DB-5217-4780-BEDC-7E0C49EAF41C}">
      <dgm:prSet/>
      <dgm:spPr/>
      <dgm:t>
        <a:bodyPr/>
        <a:lstStyle/>
        <a:p>
          <a:endParaRPr lang="el-GR"/>
        </a:p>
      </dgm:t>
    </dgm:pt>
    <dgm:pt modelId="{E4F74ECC-B7F3-43E2-9411-94E76B3F5F03}">
      <dgm:prSet/>
      <dgm:spPr/>
      <dgm:t>
        <a:bodyPr/>
        <a:lstStyle/>
        <a:p>
          <a:endParaRPr lang="el-GR" dirty="0"/>
        </a:p>
      </dgm:t>
    </dgm:pt>
    <dgm:pt modelId="{2AE03602-9418-4EA0-A4FA-58B0179FA241}" type="parTrans" cxnId="{3CEECAE3-4FCC-48BE-8038-83C1F5DCF5BC}">
      <dgm:prSet/>
      <dgm:spPr/>
      <dgm:t>
        <a:bodyPr/>
        <a:lstStyle/>
        <a:p>
          <a:endParaRPr lang="el-GR"/>
        </a:p>
      </dgm:t>
    </dgm:pt>
    <dgm:pt modelId="{5C1BC7FE-870D-42A8-AA9C-EE6BCCC529E9}" type="sibTrans" cxnId="{3CEECAE3-4FCC-48BE-8038-83C1F5DCF5BC}">
      <dgm:prSet/>
      <dgm:spPr/>
      <dgm:t>
        <a:bodyPr/>
        <a:lstStyle/>
        <a:p>
          <a:endParaRPr lang="el-GR"/>
        </a:p>
      </dgm:t>
    </dgm:pt>
    <dgm:pt modelId="{BAE63390-5E2B-48D3-B6E7-B31CA73DA147}">
      <dgm:prSet custScaleX="128211" custScaleY="133473" custLinFactNeighborX="-9181" custLinFactNeighborY="9038"/>
      <dgm:spPr/>
      <dgm:t>
        <a:bodyPr/>
        <a:lstStyle/>
        <a:p>
          <a:endParaRPr lang="el-GR"/>
        </a:p>
      </dgm:t>
    </dgm:pt>
    <dgm:pt modelId="{1CC8B8BF-E4EC-47E5-B48B-6339BE4836A1}" type="parTrans" cxnId="{C8CD6B9C-6EC1-4B81-801F-14E5C21A72AF}">
      <dgm:prSet/>
      <dgm:spPr/>
      <dgm:t>
        <a:bodyPr/>
        <a:lstStyle/>
        <a:p>
          <a:endParaRPr lang="el-GR"/>
        </a:p>
      </dgm:t>
    </dgm:pt>
    <dgm:pt modelId="{6AAAAF70-0A88-42B9-854A-D59BAE0A77AB}" type="sibTrans" cxnId="{C8CD6B9C-6EC1-4B81-801F-14E5C21A72AF}">
      <dgm:prSet custAng="7575861" custLinFactNeighborX="7201" custLinFactNeighborY="-319"/>
      <dgm:spPr/>
      <dgm:t>
        <a:bodyPr/>
        <a:lstStyle/>
        <a:p>
          <a:endParaRPr lang="el-GR"/>
        </a:p>
      </dgm:t>
    </dgm:pt>
    <dgm:pt modelId="{4E0872CA-18B4-49D5-8637-F4DD5E1AA1AA}">
      <dgm:prSet custScaleX="128211" custScaleY="133473" custLinFactNeighborX="-9181" custLinFactNeighborY="9038"/>
      <dgm:spPr/>
      <dgm:t>
        <a:bodyPr/>
        <a:lstStyle/>
        <a:p>
          <a:endParaRPr lang="el-GR"/>
        </a:p>
      </dgm:t>
    </dgm:pt>
    <dgm:pt modelId="{5204C3C6-60BD-4E04-9510-E862CEFB1E2F}" type="parTrans" cxnId="{1D6D4A3E-0BC1-4478-8123-9C6753109FB4}">
      <dgm:prSet/>
      <dgm:spPr/>
      <dgm:t>
        <a:bodyPr/>
        <a:lstStyle/>
        <a:p>
          <a:endParaRPr lang="el-GR"/>
        </a:p>
      </dgm:t>
    </dgm:pt>
    <dgm:pt modelId="{0EAE3E87-1F1D-4AF0-A6A1-D34CD3C58109}" type="sibTrans" cxnId="{1D6D4A3E-0BC1-4478-8123-9C6753109FB4}">
      <dgm:prSet custAng="7575861" custLinFactNeighborX="7201" custLinFactNeighborY="-319"/>
      <dgm:spPr/>
      <dgm:t>
        <a:bodyPr/>
        <a:lstStyle/>
        <a:p>
          <a:endParaRPr lang="el-GR"/>
        </a:p>
      </dgm:t>
    </dgm:pt>
    <dgm:pt modelId="{FC19F1C0-ED0F-45AD-8658-6501162B410D}" type="pres">
      <dgm:prSet presAssocID="{0E2594DB-C870-4B92-AC1F-D60DF92709C4}" presName="composite" presStyleCnt="0">
        <dgm:presLayoutVars>
          <dgm:chMax val="3"/>
          <dgm:animLvl val="lvl"/>
          <dgm:resizeHandles val="exact"/>
        </dgm:presLayoutVars>
      </dgm:prSet>
      <dgm:spPr/>
      <dgm:t>
        <a:bodyPr/>
        <a:lstStyle/>
        <a:p>
          <a:endParaRPr lang="en-GB"/>
        </a:p>
      </dgm:t>
    </dgm:pt>
    <dgm:pt modelId="{EF6B7678-83C0-45BD-A93E-D3F309A6D5FC}" type="pres">
      <dgm:prSet presAssocID="{FBEE3C34-F344-40E2-8DCA-DE19E2103310}" presName="gear1" presStyleLbl="node1" presStyleIdx="0" presStyleCnt="3" custScaleX="113413" custScaleY="118488" custLinFactNeighborX="22077" custLinFactNeighborY="107">
        <dgm:presLayoutVars>
          <dgm:chMax val="1"/>
          <dgm:bulletEnabled val="1"/>
        </dgm:presLayoutVars>
      </dgm:prSet>
      <dgm:spPr/>
      <dgm:t>
        <a:bodyPr/>
        <a:lstStyle/>
        <a:p>
          <a:endParaRPr lang="en-GB"/>
        </a:p>
      </dgm:t>
    </dgm:pt>
    <dgm:pt modelId="{7FB9C22A-B9B1-4F72-8583-EC61EF60F6CD}" type="pres">
      <dgm:prSet presAssocID="{FBEE3C34-F344-40E2-8DCA-DE19E2103310}" presName="gear1srcNode" presStyleLbl="node1" presStyleIdx="0" presStyleCnt="3"/>
      <dgm:spPr/>
      <dgm:t>
        <a:bodyPr/>
        <a:lstStyle/>
        <a:p>
          <a:endParaRPr lang="en-GB"/>
        </a:p>
      </dgm:t>
    </dgm:pt>
    <dgm:pt modelId="{475DD113-29B2-4F98-89C8-5947ED1F68AC}" type="pres">
      <dgm:prSet presAssocID="{FBEE3C34-F344-40E2-8DCA-DE19E2103310}" presName="gear1dstNode" presStyleLbl="node1" presStyleIdx="0" presStyleCnt="3"/>
      <dgm:spPr/>
      <dgm:t>
        <a:bodyPr/>
        <a:lstStyle/>
        <a:p>
          <a:endParaRPr lang="en-GB"/>
        </a:p>
      </dgm:t>
    </dgm:pt>
    <dgm:pt modelId="{636ABA58-802F-4F6E-AB92-D7D0419ED7A0}" type="pres">
      <dgm:prSet presAssocID="{E0172319-63FA-4B5E-BE73-8D470061AB97}" presName="gear2" presStyleLbl="node1" presStyleIdx="1" presStyleCnt="3" custScaleX="137449" custScaleY="125423" custLinFactNeighborX="-17191" custLinFactNeighborY="44028">
        <dgm:presLayoutVars>
          <dgm:chMax val="1"/>
          <dgm:bulletEnabled val="1"/>
        </dgm:presLayoutVars>
      </dgm:prSet>
      <dgm:spPr/>
      <dgm:t>
        <a:bodyPr/>
        <a:lstStyle/>
        <a:p>
          <a:endParaRPr lang="en-GB"/>
        </a:p>
      </dgm:t>
    </dgm:pt>
    <dgm:pt modelId="{FA51BE62-0B85-4ECB-BFA7-27A0A28DB0AB}" type="pres">
      <dgm:prSet presAssocID="{E0172319-63FA-4B5E-BE73-8D470061AB97}" presName="gear2srcNode" presStyleLbl="node1" presStyleIdx="1" presStyleCnt="3"/>
      <dgm:spPr/>
      <dgm:t>
        <a:bodyPr/>
        <a:lstStyle/>
        <a:p>
          <a:endParaRPr lang="en-GB"/>
        </a:p>
      </dgm:t>
    </dgm:pt>
    <dgm:pt modelId="{E11F9121-D48B-4F0B-A1D0-9DFB3EC6E177}" type="pres">
      <dgm:prSet presAssocID="{E0172319-63FA-4B5E-BE73-8D470061AB97}" presName="gear2dstNode" presStyleLbl="node1" presStyleIdx="1" presStyleCnt="3"/>
      <dgm:spPr/>
      <dgm:t>
        <a:bodyPr/>
        <a:lstStyle/>
        <a:p>
          <a:endParaRPr lang="en-GB"/>
        </a:p>
      </dgm:t>
    </dgm:pt>
    <dgm:pt modelId="{990FAB52-13AE-427D-896F-942A0192AF91}" type="pres">
      <dgm:prSet presAssocID="{DEC42FF1-20B4-4F11-B20B-9CE19A69C7A5}" presName="gear3" presStyleLbl="node1" presStyleIdx="2" presStyleCnt="3" custScaleX="128211" custScaleY="133473" custLinFactNeighborX="-9181" custLinFactNeighborY="9038"/>
      <dgm:spPr/>
      <dgm:t>
        <a:bodyPr/>
        <a:lstStyle/>
        <a:p>
          <a:endParaRPr lang="en-GB"/>
        </a:p>
      </dgm:t>
    </dgm:pt>
    <dgm:pt modelId="{8F962802-5C27-4EE3-A454-37B81FAC89C0}" type="pres">
      <dgm:prSet presAssocID="{DEC42FF1-20B4-4F11-B20B-9CE19A69C7A5}" presName="gear3tx" presStyleLbl="node1" presStyleIdx="2" presStyleCnt="3">
        <dgm:presLayoutVars>
          <dgm:chMax val="1"/>
          <dgm:bulletEnabled val="1"/>
        </dgm:presLayoutVars>
      </dgm:prSet>
      <dgm:spPr/>
      <dgm:t>
        <a:bodyPr/>
        <a:lstStyle/>
        <a:p>
          <a:endParaRPr lang="en-GB"/>
        </a:p>
      </dgm:t>
    </dgm:pt>
    <dgm:pt modelId="{5DB002E4-92F9-4B70-A308-546F44967CA7}" type="pres">
      <dgm:prSet presAssocID="{DEC42FF1-20B4-4F11-B20B-9CE19A69C7A5}" presName="gear3srcNode" presStyleLbl="node1" presStyleIdx="2" presStyleCnt="3"/>
      <dgm:spPr/>
      <dgm:t>
        <a:bodyPr/>
        <a:lstStyle/>
        <a:p>
          <a:endParaRPr lang="en-GB"/>
        </a:p>
      </dgm:t>
    </dgm:pt>
    <dgm:pt modelId="{2811295B-8A77-4078-A135-79B70364395A}" type="pres">
      <dgm:prSet presAssocID="{DEC42FF1-20B4-4F11-B20B-9CE19A69C7A5}" presName="gear3dstNode" presStyleLbl="node1" presStyleIdx="2" presStyleCnt="3"/>
      <dgm:spPr/>
      <dgm:t>
        <a:bodyPr/>
        <a:lstStyle/>
        <a:p>
          <a:endParaRPr lang="en-GB"/>
        </a:p>
      </dgm:t>
    </dgm:pt>
    <dgm:pt modelId="{860BF717-1F1E-4BD3-956E-BCC025A18BD3}" type="pres">
      <dgm:prSet presAssocID="{E430BEC1-6660-4255-890D-90B2AF633D13}" presName="connector1" presStyleLbl="sibTrans2D1" presStyleIdx="0" presStyleCnt="3" custLinFactNeighborX="36016" custLinFactNeighborY="-7266"/>
      <dgm:spPr/>
      <dgm:t>
        <a:bodyPr/>
        <a:lstStyle/>
        <a:p>
          <a:endParaRPr lang="en-GB"/>
        </a:p>
      </dgm:t>
    </dgm:pt>
    <dgm:pt modelId="{83BC53AA-0172-4468-92A5-BD5F2C06526F}" type="pres">
      <dgm:prSet presAssocID="{7B64A17E-405B-405B-8E24-445BE235D1A6}" presName="connector2" presStyleLbl="sibTrans2D1" presStyleIdx="1" presStyleCnt="3" custLinFactNeighborX="-41892" custLinFactNeighborY="34789"/>
      <dgm:spPr/>
      <dgm:t>
        <a:bodyPr/>
        <a:lstStyle/>
        <a:p>
          <a:endParaRPr lang="en-GB"/>
        </a:p>
      </dgm:t>
    </dgm:pt>
    <dgm:pt modelId="{7BEF1560-2726-4AE0-B67C-327024FEFD90}" type="pres">
      <dgm:prSet presAssocID="{0AD54157-F4C4-410F-9708-69766C3A054A}" presName="connector3" presStyleLbl="sibTrans2D1" presStyleIdx="2" presStyleCnt="3" custAng="7575861" custLinFactNeighborX="7201" custLinFactNeighborY="-319"/>
      <dgm:spPr/>
      <dgm:t>
        <a:bodyPr/>
        <a:lstStyle/>
        <a:p>
          <a:endParaRPr lang="en-GB"/>
        </a:p>
      </dgm:t>
    </dgm:pt>
  </dgm:ptLst>
  <dgm:cxnLst>
    <dgm:cxn modelId="{4C7BE86C-5705-4430-8647-0C5321C6F096}" type="presOf" srcId="{DEC42FF1-20B4-4F11-B20B-9CE19A69C7A5}" destId="{8F962802-5C27-4EE3-A454-37B81FAC89C0}" srcOrd="1" destOrd="0" presId="urn:microsoft.com/office/officeart/2005/8/layout/gear1"/>
    <dgm:cxn modelId="{EDB67097-8D76-47B3-AEFB-A603DBA27DC8}" type="presOf" srcId="{7B64A17E-405B-405B-8E24-445BE235D1A6}" destId="{83BC53AA-0172-4468-92A5-BD5F2C06526F}" srcOrd="0" destOrd="0" presId="urn:microsoft.com/office/officeart/2005/8/layout/gear1"/>
    <dgm:cxn modelId="{3E741550-CA79-46DA-9AA3-55909E39F710}" srcId="{0E2594DB-C870-4B92-AC1F-D60DF92709C4}" destId="{D07A1FBF-52A1-4922-ABB4-7F8F90241870}" srcOrd="4" destOrd="0" parTransId="{FEF708E8-2CF1-4BEB-A4C7-0620916BC201}" sibTransId="{59E21894-9BB7-4664-BFB1-950EAE5D38F1}"/>
    <dgm:cxn modelId="{8BAECFEB-7303-4441-A1CD-2C5AEB1992BC}" srcId="{0E2594DB-C870-4B92-AC1F-D60DF92709C4}" destId="{097CB558-6E95-4DD8-8FBB-E804CD65FB1B}" srcOrd="5" destOrd="0" parTransId="{52785222-B5A0-48C8-BB64-797A2F104FBB}" sibTransId="{6FB99932-D219-4698-8124-1391CCDD4C48}"/>
    <dgm:cxn modelId="{513267C6-48BC-4A8A-B488-D08CF5570CFF}" type="presOf" srcId="{E0172319-63FA-4B5E-BE73-8D470061AB97}" destId="{FA51BE62-0B85-4ECB-BFA7-27A0A28DB0AB}" srcOrd="1" destOrd="0" presId="urn:microsoft.com/office/officeart/2005/8/layout/gear1"/>
    <dgm:cxn modelId="{196AC132-553B-415C-B260-E1DB3A84B8FC}" srcId="{0E2594DB-C870-4B92-AC1F-D60DF92709C4}" destId="{7A8514F4-FACC-4242-80A4-CC97F0B71858}" srcOrd="6" destOrd="0" parTransId="{470A876C-9E91-4101-92E9-75F9012FDC16}" sibTransId="{55F3727D-A63A-4EAE-AB2A-B06C89F6824C}"/>
    <dgm:cxn modelId="{E6D6E95D-FEE2-415D-A0CC-DE56FA087CC6}" type="presOf" srcId="{FBEE3C34-F344-40E2-8DCA-DE19E2103310}" destId="{475DD113-29B2-4F98-89C8-5947ED1F68AC}" srcOrd="2" destOrd="0" presId="urn:microsoft.com/office/officeart/2005/8/layout/gear1"/>
    <dgm:cxn modelId="{6B3005B1-1403-42CE-9A42-387943091FD1}" type="presOf" srcId="{DEC42FF1-20B4-4F11-B20B-9CE19A69C7A5}" destId="{990FAB52-13AE-427D-896F-942A0192AF91}" srcOrd="0" destOrd="0" presId="urn:microsoft.com/office/officeart/2005/8/layout/gear1"/>
    <dgm:cxn modelId="{910F8205-3324-41DB-9F3B-E739D6D6D53C}" type="presOf" srcId="{FBEE3C34-F344-40E2-8DCA-DE19E2103310}" destId="{7FB9C22A-B9B1-4F72-8583-EC61EF60F6CD}" srcOrd="1" destOrd="0" presId="urn:microsoft.com/office/officeart/2005/8/layout/gear1"/>
    <dgm:cxn modelId="{7FD47958-A103-4C0C-98CE-0A1CD0898345}" type="presOf" srcId="{DEC42FF1-20B4-4F11-B20B-9CE19A69C7A5}" destId="{5DB002E4-92F9-4B70-A308-546F44967CA7}" srcOrd="2" destOrd="0" presId="urn:microsoft.com/office/officeart/2005/8/layout/gear1"/>
    <dgm:cxn modelId="{C8CD6B9C-6EC1-4B81-801F-14E5C21A72AF}" srcId="{0E2594DB-C870-4B92-AC1F-D60DF92709C4}" destId="{BAE63390-5E2B-48D3-B6E7-B31CA73DA147}" srcOrd="7" destOrd="0" parTransId="{1CC8B8BF-E4EC-47E5-B48B-6339BE4836A1}" sibTransId="{6AAAAF70-0A88-42B9-854A-D59BAE0A77AB}"/>
    <dgm:cxn modelId="{F0E8DB22-7A7C-442A-8691-2E1BD8B418B8}" type="presOf" srcId="{DEC42FF1-20B4-4F11-B20B-9CE19A69C7A5}" destId="{2811295B-8A77-4078-A135-79B70364395A}" srcOrd="3" destOrd="0" presId="urn:microsoft.com/office/officeart/2005/8/layout/gear1"/>
    <dgm:cxn modelId="{68AB982E-F342-4D8A-BB93-C5E0AF34287D}" type="presOf" srcId="{0E2594DB-C870-4B92-AC1F-D60DF92709C4}" destId="{FC19F1C0-ED0F-45AD-8658-6501162B410D}" srcOrd="0" destOrd="0" presId="urn:microsoft.com/office/officeart/2005/8/layout/gear1"/>
    <dgm:cxn modelId="{F7020F02-9DAF-4027-8502-328095A3E879}" type="presOf" srcId="{E0172319-63FA-4B5E-BE73-8D470061AB97}" destId="{636ABA58-802F-4F6E-AB92-D7D0419ED7A0}" srcOrd="0" destOrd="0" presId="urn:microsoft.com/office/officeart/2005/8/layout/gear1"/>
    <dgm:cxn modelId="{AD793808-05B8-4FF0-ACB0-6FB21D45EA93}" type="presOf" srcId="{E0172319-63FA-4B5E-BE73-8D470061AB97}" destId="{E11F9121-D48B-4F0B-A1D0-9DFB3EC6E177}" srcOrd="2" destOrd="0" presId="urn:microsoft.com/office/officeart/2005/8/layout/gear1"/>
    <dgm:cxn modelId="{C5276EFA-915E-47F3-B2DB-618A11B5CAF6}" type="presOf" srcId="{FBEE3C34-F344-40E2-8DCA-DE19E2103310}" destId="{EF6B7678-83C0-45BD-A93E-D3F309A6D5FC}" srcOrd="0" destOrd="0" presId="urn:microsoft.com/office/officeart/2005/8/layout/gear1"/>
    <dgm:cxn modelId="{B16B6DF7-AA04-49D9-8ED0-8C83BD4AC4A7}" type="presOf" srcId="{0AD54157-F4C4-410F-9708-69766C3A054A}" destId="{7BEF1560-2726-4AE0-B67C-327024FEFD90}" srcOrd="0" destOrd="0" presId="urn:microsoft.com/office/officeart/2005/8/layout/gear1"/>
    <dgm:cxn modelId="{097EDDAA-D97C-4434-93D2-861FDD72C103}" srcId="{0E2594DB-C870-4B92-AC1F-D60DF92709C4}" destId="{E0172319-63FA-4B5E-BE73-8D470061AB97}" srcOrd="1" destOrd="0" parTransId="{58BB6028-E2E7-4138-BE95-9DA8DB33D810}" sibTransId="{7B64A17E-405B-405B-8E24-445BE235D1A6}"/>
    <dgm:cxn modelId="{CA3DE1DB-5217-4780-BEDC-7E0C49EAF41C}" srcId="{0E2594DB-C870-4B92-AC1F-D60DF92709C4}" destId="{DEC42FF1-20B4-4F11-B20B-9CE19A69C7A5}" srcOrd="2" destOrd="0" parTransId="{F8952896-ECB0-4B2B-816B-A211B434D45C}" sibTransId="{0AD54157-F4C4-410F-9708-69766C3A054A}"/>
    <dgm:cxn modelId="{1D6D4A3E-0BC1-4478-8123-9C6753109FB4}" srcId="{0E2594DB-C870-4B92-AC1F-D60DF92709C4}" destId="{4E0872CA-18B4-49D5-8637-F4DD5E1AA1AA}" srcOrd="8" destOrd="0" parTransId="{5204C3C6-60BD-4E04-9510-E862CEFB1E2F}" sibTransId="{0EAE3E87-1F1D-4AF0-A6A1-D34CD3C58109}"/>
    <dgm:cxn modelId="{3CEECAE3-4FCC-48BE-8038-83C1F5DCF5BC}" srcId="{0E2594DB-C870-4B92-AC1F-D60DF92709C4}" destId="{E4F74ECC-B7F3-43E2-9411-94E76B3F5F03}" srcOrd="3" destOrd="0" parTransId="{2AE03602-9418-4EA0-A4FA-58B0179FA241}" sibTransId="{5C1BC7FE-870D-42A8-AA9C-EE6BCCC529E9}"/>
    <dgm:cxn modelId="{D4F7BAAE-A9B2-4D54-A973-F22E0359F51B}" srcId="{0E2594DB-C870-4B92-AC1F-D60DF92709C4}" destId="{FBEE3C34-F344-40E2-8DCA-DE19E2103310}" srcOrd="0" destOrd="0" parTransId="{2376253F-1005-4DA3-ADDB-225B98F91280}" sibTransId="{E430BEC1-6660-4255-890D-90B2AF633D13}"/>
    <dgm:cxn modelId="{7CD5E6A8-15A5-4279-B957-56DFD1D92282}" type="presOf" srcId="{E430BEC1-6660-4255-890D-90B2AF633D13}" destId="{860BF717-1F1E-4BD3-956E-BCC025A18BD3}" srcOrd="0" destOrd="0" presId="urn:microsoft.com/office/officeart/2005/8/layout/gear1"/>
    <dgm:cxn modelId="{FC17EACE-F2FF-46CB-919A-C671280FB1C7}" type="presParOf" srcId="{FC19F1C0-ED0F-45AD-8658-6501162B410D}" destId="{EF6B7678-83C0-45BD-A93E-D3F309A6D5FC}" srcOrd="0" destOrd="0" presId="urn:microsoft.com/office/officeart/2005/8/layout/gear1"/>
    <dgm:cxn modelId="{6B5C1480-B7A9-47C1-BE62-3FCCB2013791}" type="presParOf" srcId="{FC19F1C0-ED0F-45AD-8658-6501162B410D}" destId="{7FB9C22A-B9B1-4F72-8583-EC61EF60F6CD}" srcOrd="1" destOrd="0" presId="urn:microsoft.com/office/officeart/2005/8/layout/gear1"/>
    <dgm:cxn modelId="{9F253BF0-D3CC-445A-992A-6A056DBF37A5}" type="presParOf" srcId="{FC19F1C0-ED0F-45AD-8658-6501162B410D}" destId="{475DD113-29B2-4F98-89C8-5947ED1F68AC}" srcOrd="2" destOrd="0" presId="urn:microsoft.com/office/officeart/2005/8/layout/gear1"/>
    <dgm:cxn modelId="{0D90BA0F-9F4F-4CB2-BF97-A922DFAF1F55}" type="presParOf" srcId="{FC19F1C0-ED0F-45AD-8658-6501162B410D}" destId="{636ABA58-802F-4F6E-AB92-D7D0419ED7A0}" srcOrd="3" destOrd="0" presId="urn:microsoft.com/office/officeart/2005/8/layout/gear1"/>
    <dgm:cxn modelId="{309D8556-283C-4F9A-B11F-14E154F4C292}" type="presParOf" srcId="{FC19F1C0-ED0F-45AD-8658-6501162B410D}" destId="{FA51BE62-0B85-4ECB-BFA7-27A0A28DB0AB}" srcOrd="4" destOrd="0" presId="urn:microsoft.com/office/officeart/2005/8/layout/gear1"/>
    <dgm:cxn modelId="{41011225-245E-49CD-8663-AA2BCB807AE2}" type="presParOf" srcId="{FC19F1C0-ED0F-45AD-8658-6501162B410D}" destId="{E11F9121-D48B-4F0B-A1D0-9DFB3EC6E177}" srcOrd="5" destOrd="0" presId="urn:microsoft.com/office/officeart/2005/8/layout/gear1"/>
    <dgm:cxn modelId="{73B53A80-0CBD-4B4E-A93B-AD2D27C85D76}" type="presParOf" srcId="{FC19F1C0-ED0F-45AD-8658-6501162B410D}" destId="{990FAB52-13AE-427D-896F-942A0192AF91}" srcOrd="6" destOrd="0" presId="urn:microsoft.com/office/officeart/2005/8/layout/gear1"/>
    <dgm:cxn modelId="{BD64B84F-640D-4375-B027-95D9FA4D1A29}" type="presParOf" srcId="{FC19F1C0-ED0F-45AD-8658-6501162B410D}" destId="{8F962802-5C27-4EE3-A454-37B81FAC89C0}" srcOrd="7" destOrd="0" presId="urn:microsoft.com/office/officeart/2005/8/layout/gear1"/>
    <dgm:cxn modelId="{98FF3F29-D426-4C67-BC4D-212996FC9839}" type="presParOf" srcId="{FC19F1C0-ED0F-45AD-8658-6501162B410D}" destId="{5DB002E4-92F9-4B70-A308-546F44967CA7}" srcOrd="8" destOrd="0" presId="urn:microsoft.com/office/officeart/2005/8/layout/gear1"/>
    <dgm:cxn modelId="{83A730D4-AC16-4282-9084-709B1CC14C36}" type="presParOf" srcId="{FC19F1C0-ED0F-45AD-8658-6501162B410D}" destId="{2811295B-8A77-4078-A135-79B70364395A}" srcOrd="9" destOrd="0" presId="urn:microsoft.com/office/officeart/2005/8/layout/gear1"/>
    <dgm:cxn modelId="{E884D403-6B71-445E-9290-5FCA6C03E590}" type="presParOf" srcId="{FC19F1C0-ED0F-45AD-8658-6501162B410D}" destId="{860BF717-1F1E-4BD3-956E-BCC025A18BD3}" srcOrd="10" destOrd="0" presId="urn:microsoft.com/office/officeart/2005/8/layout/gear1"/>
    <dgm:cxn modelId="{6D17BCC6-8EEC-48EE-92F3-82A2C8066D8F}" type="presParOf" srcId="{FC19F1C0-ED0F-45AD-8658-6501162B410D}" destId="{83BC53AA-0172-4468-92A5-BD5F2C06526F}" srcOrd="11" destOrd="0" presId="urn:microsoft.com/office/officeart/2005/8/layout/gear1"/>
    <dgm:cxn modelId="{886236FD-6A80-4ECA-B95F-0D9AF9162C9A}" type="presParOf" srcId="{FC19F1C0-ED0F-45AD-8658-6501162B410D}" destId="{7BEF1560-2726-4AE0-B67C-327024FEFD9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C47B5F-8F91-4643-9A06-90284083E60B}" type="doc">
      <dgm:prSet loTypeId="urn:microsoft.com/office/officeart/2005/8/layout/arrow1" loCatId="process" qsTypeId="urn:microsoft.com/office/officeart/2005/8/quickstyle/simple3" qsCatId="simple" csTypeId="urn:microsoft.com/office/officeart/2005/8/colors/accent0_3" csCatId="mainScheme" phldr="1"/>
      <dgm:spPr/>
      <dgm:t>
        <a:bodyPr/>
        <a:lstStyle/>
        <a:p>
          <a:endParaRPr lang="el-GR"/>
        </a:p>
      </dgm:t>
    </dgm:pt>
    <dgm:pt modelId="{C6EF7D5E-EF51-4129-A40C-0D33939ABA52}">
      <dgm:prSet phldrT="[Text]"/>
      <dgm:spPr/>
      <dgm:t>
        <a:bodyPr/>
        <a:lstStyle/>
        <a:p>
          <a:r>
            <a:rPr lang="en-US" dirty="0"/>
            <a:t>It </a:t>
          </a:r>
          <a:r>
            <a:rPr lang="en-US" b="1" dirty="0"/>
            <a:t>is not</a:t>
          </a:r>
          <a:r>
            <a:rPr lang="en-US" dirty="0"/>
            <a:t> necessary</a:t>
          </a:r>
          <a:endParaRPr lang="el-GR" dirty="0"/>
        </a:p>
      </dgm:t>
    </dgm:pt>
    <dgm:pt modelId="{CBF1B21A-CB8F-41E5-B8C7-1D85D83B3D43}" type="parTrans" cxnId="{D610DF1D-6B50-42C8-B5A4-05414D1D8D68}">
      <dgm:prSet/>
      <dgm:spPr/>
      <dgm:t>
        <a:bodyPr/>
        <a:lstStyle/>
        <a:p>
          <a:endParaRPr lang="el-GR"/>
        </a:p>
      </dgm:t>
    </dgm:pt>
    <dgm:pt modelId="{19FC432C-A24F-4B1E-BABE-696D1FFA687B}" type="sibTrans" cxnId="{D610DF1D-6B50-42C8-B5A4-05414D1D8D68}">
      <dgm:prSet/>
      <dgm:spPr/>
      <dgm:t>
        <a:bodyPr/>
        <a:lstStyle/>
        <a:p>
          <a:endParaRPr lang="el-GR"/>
        </a:p>
      </dgm:t>
    </dgm:pt>
    <dgm:pt modelId="{A703ECEB-52E5-43B6-A3BA-4298B17EF37B}">
      <dgm:prSet phldrT="[Text]"/>
      <dgm:spPr/>
      <dgm:t>
        <a:bodyPr/>
        <a:lstStyle/>
        <a:p>
          <a:r>
            <a:rPr lang="en-US" dirty="0"/>
            <a:t>It </a:t>
          </a:r>
          <a:r>
            <a:rPr lang="en-US" b="1" dirty="0"/>
            <a:t>is</a:t>
          </a:r>
          <a:r>
            <a:rPr lang="en-US" dirty="0"/>
            <a:t> necessary</a:t>
          </a:r>
          <a:endParaRPr lang="el-GR" dirty="0"/>
        </a:p>
      </dgm:t>
    </dgm:pt>
    <dgm:pt modelId="{9B023842-911E-4ADD-99A0-2ECF370FEA2C}" type="parTrans" cxnId="{27FAFAD5-DBEF-4706-A831-F28C1D3B2A49}">
      <dgm:prSet/>
      <dgm:spPr/>
      <dgm:t>
        <a:bodyPr/>
        <a:lstStyle/>
        <a:p>
          <a:endParaRPr lang="el-GR"/>
        </a:p>
      </dgm:t>
    </dgm:pt>
    <dgm:pt modelId="{80634D36-5A69-4867-B148-39C10F12A302}" type="sibTrans" cxnId="{27FAFAD5-DBEF-4706-A831-F28C1D3B2A49}">
      <dgm:prSet/>
      <dgm:spPr/>
      <dgm:t>
        <a:bodyPr/>
        <a:lstStyle/>
        <a:p>
          <a:endParaRPr lang="el-GR"/>
        </a:p>
      </dgm:t>
    </dgm:pt>
    <dgm:pt modelId="{5E364CD2-1D0E-4E9F-AE18-695BCE11F4B0}" type="pres">
      <dgm:prSet presAssocID="{22C47B5F-8F91-4643-9A06-90284083E60B}" presName="cycle" presStyleCnt="0">
        <dgm:presLayoutVars>
          <dgm:dir/>
          <dgm:resizeHandles val="exact"/>
        </dgm:presLayoutVars>
      </dgm:prSet>
      <dgm:spPr/>
      <dgm:t>
        <a:bodyPr/>
        <a:lstStyle/>
        <a:p>
          <a:endParaRPr lang="en-GB"/>
        </a:p>
      </dgm:t>
    </dgm:pt>
    <dgm:pt modelId="{D29C3DBB-C6BC-4DBE-AA5C-CA553C5785B1}" type="pres">
      <dgm:prSet presAssocID="{C6EF7D5E-EF51-4129-A40C-0D33939ABA52}" presName="arrow" presStyleLbl="node1" presStyleIdx="0" presStyleCnt="2">
        <dgm:presLayoutVars>
          <dgm:bulletEnabled val="1"/>
        </dgm:presLayoutVars>
      </dgm:prSet>
      <dgm:spPr/>
      <dgm:t>
        <a:bodyPr/>
        <a:lstStyle/>
        <a:p>
          <a:endParaRPr lang="en-GB"/>
        </a:p>
      </dgm:t>
    </dgm:pt>
    <dgm:pt modelId="{7310081C-67AC-4CBE-80FD-8E6D9259354F}" type="pres">
      <dgm:prSet presAssocID="{A703ECEB-52E5-43B6-A3BA-4298B17EF37B}" presName="arrow" presStyleLbl="node1" presStyleIdx="1" presStyleCnt="2">
        <dgm:presLayoutVars>
          <dgm:bulletEnabled val="1"/>
        </dgm:presLayoutVars>
      </dgm:prSet>
      <dgm:spPr/>
      <dgm:t>
        <a:bodyPr/>
        <a:lstStyle/>
        <a:p>
          <a:endParaRPr lang="en-GB"/>
        </a:p>
      </dgm:t>
    </dgm:pt>
  </dgm:ptLst>
  <dgm:cxnLst>
    <dgm:cxn modelId="{F8716AF3-A340-4EE0-BC7D-DFF3DBF0E408}" type="presOf" srcId="{C6EF7D5E-EF51-4129-A40C-0D33939ABA52}" destId="{D29C3DBB-C6BC-4DBE-AA5C-CA553C5785B1}" srcOrd="0" destOrd="0" presId="urn:microsoft.com/office/officeart/2005/8/layout/arrow1"/>
    <dgm:cxn modelId="{27FAFAD5-DBEF-4706-A831-F28C1D3B2A49}" srcId="{22C47B5F-8F91-4643-9A06-90284083E60B}" destId="{A703ECEB-52E5-43B6-A3BA-4298B17EF37B}" srcOrd="1" destOrd="0" parTransId="{9B023842-911E-4ADD-99A0-2ECF370FEA2C}" sibTransId="{80634D36-5A69-4867-B148-39C10F12A302}"/>
    <dgm:cxn modelId="{D373F8DF-D8C7-4964-86B9-A07EC5E66E69}" type="presOf" srcId="{22C47B5F-8F91-4643-9A06-90284083E60B}" destId="{5E364CD2-1D0E-4E9F-AE18-695BCE11F4B0}" srcOrd="0" destOrd="0" presId="urn:microsoft.com/office/officeart/2005/8/layout/arrow1"/>
    <dgm:cxn modelId="{D610DF1D-6B50-42C8-B5A4-05414D1D8D68}" srcId="{22C47B5F-8F91-4643-9A06-90284083E60B}" destId="{C6EF7D5E-EF51-4129-A40C-0D33939ABA52}" srcOrd="0" destOrd="0" parTransId="{CBF1B21A-CB8F-41E5-B8C7-1D85D83B3D43}" sibTransId="{19FC432C-A24F-4B1E-BABE-696D1FFA687B}"/>
    <dgm:cxn modelId="{1A704C2E-863E-479D-BE7C-D12A58324859}" type="presOf" srcId="{A703ECEB-52E5-43B6-A3BA-4298B17EF37B}" destId="{7310081C-67AC-4CBE-80FD-8E6D9259354F}" srcOrd="0" destOrd="0" presId="urn:microsoft.com/office/officeart/2005/8/layout/arrow1"/>
    <dgm:cxn modelId="{4EFE2175-2F04-4B3C-B1D6-631160E87667}" type="presParOf" srcId="{5E364CD2-1D0E-4E9F-AE18-695BCE11F4B0}" destId="{D29C3DBB-C6BC-4DBE-AA5C-CA553C5785B1}" srcOrd="0" destOrd="0" presId="urn:microsoft.com/office/officeart/2005/8/layout/arrow1"/>
    <dgm:cxn modelId="{86424981-9C21-4E8C-8F99-05F270B53F90}" type="presParOf" srcId="{5E364CD2-1D0E-4E9F-AE18-695BCE11F4B0}" destId="{7310081C-67AC-4CBE-80FD-8E6D9259354F}"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A03F5E-4C3F-47CD-A5B5-78AD0BD37B98}" type="doc">
      <dgm:prSet loTypeId="urn:microsoft.com/office/officeart/2005/8/layout/hChevron3" loCatId="process" qsTypeId="urn:microsoft.com/office/officeart/2005/8/quickstyle/simple1" qsCatId="simple" csTypeId="urn:microsoft.com/office/officeart/2005/8/colors/colorful3" csCatId="colorful" phldr="1"/>
      <dgm:spPr/>
    </dgm:pt>
    <dgm:pt modelId="{E77ACC1E-799A-451D-8999-167F36EEACBA}">
      <dgm:prSet phldrT="[Text]"/>
      <dgm:spPr/>
      <dgm:t>
        <a:bodyPr/>
        <a:lstStyle/>
        <a:p>
          <a:r>
            <a:rPr lang="en-US" dirty="0"/>
            <a:t>Intercultural competence regarding gender/body</a:t>
          </a:r>
          <a:endParaRPr lang="el-GR" dirty="0"/>
        </a:p>
      </dgm:t>
    </dgm:pt>
    <dgm:pt modelId="{4835EA1C-2C23-42C6-AD08-444032303F91}" type="parTrans" cxnId="{D93C6DC2-D7F8-4795-A42D-6DBC33B60F19}">
      <dgm:prSet/>
      <dgm:spPr/>
      <dgm:t>
        <a:bodyPr/>
        <a:lstStyle/>
        <a:p>
          <a:endParaRPr lang="el-GR"/>
        </a:p>
      </dgm:t>
    </dgm:pt>
    <dgm:pt modelId="{FA1517EF-DEAB-4F67-996F-8D51E41A7046}" type="sibTrans" cxnId="{D93C6DC2-D7F8-4795-A42D-6DBC33B60F19}">
      <dgm:prSet/>
      <dgm:spPr/>
      <dgm:t>
        <a:bodyPr/>
        <a:lstStyle/>
        <a:p>
          <a:endParaRPr lang="el-GR"/>
        </a:p>
      </dgm:t>
    </dgm:pt>
    <dgm:pt modelId="{57BA6732-E2C1-4AC8-A18D-3397F942C72C}">
      <dgm:prSet phldrT="[Text]"/>
      <dgm:spPr/>
      <dgm:t>
        <a:bodyPr/>
        <a:lstStyle/>
        <a:p>
          <a:r>
            <a:rPr lang="en-US" dirty="0"/>
            <a:t>Ability to engage in effective dialogue and tackle with difficult topics</a:t>
          </a:r>
          <a:endParaRPr lang="el-GR" dirty="0"/>
        </a:p>
      </dgm:t>
    </dgm:pt>
    <dgm:pt modelId="{E434D24C-8AD8-4678-BC3C-987765D1ED43}" type="parTrans" cxnId="{A72BB3D6-768B-4A30-AE1E-DD4100747168}">
      <dgm:prSet/>
      <dgm:spPr/>
      <dgm:t>
        <a:bodyPr/>
        <a:lstStyle/>
        <a:p>
          <a:endParaRPr lang="el-GR"/>
        </a:p>
      </dgm:t>
    </dgm:pt>
    <dgm:pt modelId="{462E5254-312C-4705-BDB7-DE52ADAEFFCD}" type="sibTrans" cxnId="{A72BB3D6-768B-4A30-AE1E-DD4100747168}">
      <dgm:prSet/>
      <dgm:spPr/>
      <dgm:t>
        <a:bodyPr/>
        <a:lstStyle/>
        <a:p>
          <a:endParaRPr lang="el-GR"/>
        </a:p>
      </dgm:t>
    </dgm:pt>
    <dgm:pt modelId="{A9249F74-34E7-48B6-979B-FAD960D1DFB4}">
      <dgm:prSet phldrT="[Text]"/>
      <dgm:spPr/>
      <dgm:t>
        <a:bodyPr/>
        <a:lstStyle/>
        <a:p>
          <a:r>
            <a:rPr lang="en-US" dirty="0"/>
            <a:t>Understand the patient and provide high quality treatment</a:t>
          </a:r>
          <a:endParaRPr lang="el-GR" dirty="0"/>
        </a:p>
      </dgm:t>
    </dgm:pt>
    <dgm:pt modelId="{616729F7-74B9-456C-9F9E-05C14E55B0ED}" type="parTrans" cxnId="{94E6186E-950D-4068-87A4-EC15889580AB}">
      <dgm:prSet/>
      <dgm:spPr/>
      <dgm:t>
        <a:bodyPr/>
        <a:lstStyle/>
        <a:p>
          <a:endParaRPr lang="el-GR"/>
        </a:p>
      </dgm:t>
    </dgm:pt>
    <dgm:pt modelId="{AE2AD78D-7A2C-4C05-80C9-5B718FF24842}" type="sibTrans" cxnId="{94E6186E-950D-4068-87A4-EC15889580AB}">
      <dgm:prSet/>
      <dgm:spPr/>
      <dgm:t>
        <a:bodyPr/>
        <a:lstStyle/>
        <a:p>
          <a:endParaRPr lang="el-GR"/>
        </a:p>
      </dgm:t>
    </dgm:pt>
    <dgm:pt modelId="{A3B7F68D-F648-4485-BF62-59C62161308B}" type="pres">
      <dgm:prSet presAssocID="{FAA03F5E-4C3F-47CD-A5B5-78AD0BD37B98}" presName="Name0" presStyleCnt="0">
        <dgm:presLayoutVars>
          <dgm:dir/>
          <dgm:resizeHandles val="exact"/>
        </dgm:presLayoutVars>
      </dgm:prSet>
      <dgm:spPr/>
    </dgm:pt>
    <dgm:pt modelId="{D0D1162E-5244-4DDC-A498-90EA4543E77E}" type="pres">
      <dgm:prSet presAssocID="{E77ACC1E-799A-451D-8999-167F36EEACBA}" presName="parTxOnly" presStyleLbl="node1" presStyleIdx="0" presStyleCnt="3">
        <dgm:presLayoutVars>
          <dgm:bulletEnabled val="1"/>
        </dgm:presLayoutVars>
      </dgm:prSet>
      <dgm:spPr/>
      <dgm:t>
        <a:bodyPr/>
        <a:lstStyle/>
        <a:p>
          <a:endParaRPr lang="en-GB"/>
        </a:p>
      </dgm:t>
    </dgm:pt>
    <dgm:pt modelId="{539C97DF-E481-4770-9F4E-393F3FA92309}" type="pres">
      <dgm:prSet presAssocID="{FA1517EF-DEAB-4F67-996F-8D51E41A7046}" presName="parSpace" presStyleCnt="0"/>
      <dgm:spPr/>
    </dgm:pt>
    <dgm:pt modelId="{FD11AC0B-FDC3-4605-A466-E8AA894BC644}" type="pres">
      <dgm:prSet presAssocID="{57BA6732-E2C1-4AC8-A18D-3397F942C72C}" presName="parTxOnly" presStyleLbl="node1" presStyleIdx="1" presStyleCnt="3">
        <dgm:presLayoutVars>
          <dgm:bulletEnabled val="1"/>
        </dgm:presLayoutVars>
      </dgm:prSet>
      <dgm:spPr/>
      <dgm:t>
        <a:bodyPr/>
        <a:lstStyle/>
        <a:p>
          <a:endParaRPr lang="en-GB"/>
        </a:p>
      </dgm:t>
    </dgm:pt>
    <dgm:pt modelId="{8505E85A-3ABF-4CF5-A0A8-852820F05484}" type="pres">
      <dgm:prSet presAssocID="{462E5254-312C-4705-BDB7-DE52ADAEFFCD}" presName="parSpace" presStyleCnt="0"/>
      <dgm:spPr/>
    </dgm:pt>
    <dgm:pt modelId="{59588CFD-31C8-48FA-BFC1-0FA3DD30F168}" type="pres">
      <dgm:prSet presAssocID="{A9249F74-34E7-48B6-979B-FAD960D1DFB4}" presName="parTxOnly" presStyleLbl="node1" presStyleIdx="2" presStyleCnt="3">
        <dgm:presLayoutVars>
          <dgm:bulletEnabled val="1"/>
        </dgm:presLayoutVars>
      </dgm:prSet>
      <dgm:spPr/>
      <dgm:t>
        <a:bodyPr/>
        <a:lstStyle/>
        <a:p>
          <a:endParaRPr lang="en-GB"/>
        </a:p>
      </dgm:t>
    </dgm:pt>
  </dgm:ptLst>
  <dgm:cxnLst>
    <dgm:cxn modelId="{94E6186E-950D-4068-87A4-EC15889580AB}" srcId="{FAA03F5E-4C3F-47CD-A5B5-78AD0BD37B98}" destId="{A9249F74-34E7-48B6-979B-FAD960D1DFB4}" srcOrd="2" destOrd="0" parTransId="{616729F7-74B9-456C-9F9E-05C14E55B0ED}" sibTransId="{AE2AD78D-7A2C-4C05-80C9-5B718FF24842}"/>
    <dgm:cxn modelId="{D93C6DC2-D7F8-4795-A42D-6DBC33B60F19}" srcId="{FAA03F5E-4C3F-47CD-A5B5-78AD0BD37B98}" destId="{E77ACC1E-799A-451D-8999-167F36EEACBA}" srcOrd="0" destOrd="0" parTransId="{4835EA1C-2C23-42C6-AD08-444032303F91}" sibTransId="{FA1517EF-DEAB-4F67-996F-8D51E41A7046}"/>
    <dgm:cxn modelId="{690C0C35-A743-4CC0-B4B1-DAB2A60B639D}" type="presOf" srcId="{57BA6732-E2C1-4AC8-A18D-3397F942C72C}" destId="{FD11AC0B-FDC3-4605-A466-E8AA894BC644}" srcOrd="0" destOrd="0" presId="urn:microsoft.com/office/officeart/2005/8/layout/hChevron3"/>
    <dgm:cxn modelId="{B859E800-2C94-495E-BF27-95E5F83F81BF}" type="presOf" srcId="{E77ACC1E-799A-451D-8999-167F36EEACBA}" destId="{D0D1162E-5244-4DDC-A498-90EA4543E77E}" srcOrd="0" destOrd="0" presId="urn:microsoft.com/office/officeart/2005/8/layout/hChevron3"/>
    <dgm:cxn modelId="{A72BB3D6-768B-4A30-AE1E-DD4100747168}" srcId="{FAA03F5E-4C3F-47CD-A5B5-78AD0BD37B98}" destId="{57BA6732-E2C1-4AC8-A18D-3397F942C72C}" srcOrd="1" destOrd="0" parTransId="{E434D24C-8AD8-4678-BC3C-987765D1ED43}" sibTransId="{462E5254-312C-4705-BDB7-DE52ADAEFFCD}"/>
    <dgm:cxn modelId="{BD20E62D-7946-4261-852C-843A9644F280}" type="presOf" srcId="{A9249F74-34E7-48B6-979B-FAD960D1DFB4}" destId="{59588CFD-31C8-48FA-BFC1-0FA3DD30F168}" srcOrd="0" destOrd="0" presId="urn:microsoft.com/office/officeart/2005/8/layout/hChevron3"/>
    <dgm:cxn modelId="{8B9F2666-74E4-4B00-8F15-B7C0CCF443BD}" type="presOf" srcId="{FAA03F5E-4C3F-47CD-A5B5-78AD0BD37B98}" destId="{A3B7F68D-F648-4485-BF62-59C62161308B}" srcOrd="0" destOrd="0" presId="urn:microsoft.com/office/officeart/2005/8/layout/hChevron3"/>
    <dgm:cxn modelId="{96A40CCE-C8EC-43BC-A0F9-E0CE9EA1E4AD}" type="presParOf" srcId="{A3B7F68D-F648-4485-BF62-59C62161308B}" destId="{D0D1162E-5244-4DDC-A498-90EA4543E77E}" srcOrd="0" destOrd="0" presId="urn:microsoft.com/office/officeart/2005/8/layout/hChevron3"/>
    <dgm:cxn modelId="{CE47053A-7449-41C3-BD90-80E738113671}" type="presParOf" srcId="{A3B7F68D-F648-4485-BF62-59C62161308B}" destId="{539C97DF-E481-4770-9F4E-393F3FA92309}" srcOrd="1" destOrd="0" presId="urn:microsoft.com/office/officeart/2005/8/layout/hChevron3"/>
    <dgm:cxn modelId="{8D4EE53B-3902-423F-BF2B-574C90CE5919}" type="presParOf" srcId="{A3B7F68D-F648-4485-BF62-59C62161308B}" destId="{FD11AC0B-FDC3-4605-A466-E8AA894BC644}" srcOrd="2" destOrd="0" presId="urn:microsoft.com/office/officeart/2005/8/layout/hChevron3"/>
    <dgm:cxn modelId="{EF274EE8-A49B-4671-9309-DC51AFF2A812}" type="presParOf" srcId="{A3B7F68D-F648-4485-BF62-59C62161308B}" destId="{8505E85A-3ABF-4CF5-A0A8-852820F05484}" srcOrd="3" destOrd="0" presId="urn:microsoft.com/office/officeart/2005/8/layout/hChevron3"/>
    <dgm:cxn modelId="{0398C5B4-466E-4862-839B-5601488BC7E2}" type="presParOf" srcId="{A3B7F68D-F648-4485-BF62-59C62161308B}" destId="{59588CFD-31C8-48FA-BFC1-0FA3DD30F168}"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F7A60-C2C4-4997-8A12-8875A10FB0C1}">
      <dsp:nvSpPr>
        <dsp:cNvPr id="0" name=""/>
        <dsp:cNvSpPr/>
      </dsp:nvSpPr>
      <dsp:spPr>
        <a:xfrm>
          <a:off x="1919740" y="1851"/>
          <a:ext cx="7678960" cy="536258"/>
        </a:xfrm>
        <a:prstGeom prst="rect">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993" tIns="136210" rIns="148993" bIns="136210" numCol="1" spcCol="1270" anchor="ctr" anchorCtr="0">
          <a:noAutofit/>
        </a:bodyPr>
        <a:lstStyle/>
        <a:p>
          <a:pPr lvl="0" algn="l" defTabSz="666750">
            <a:lnSpc>
              <a:spcPct val="90000"/>
            </a:lnSpc>
            <a:spcBef>
              <a:spcPct val="0"/>
            </a:spcBef>
            <a:spcAft>
              <a:spcPct val="35000"/>
            </a:spcAft>
          </a:pPr>
          <a:r>
            <a:rPr lang="en-US" sz="1500" kern="1200" dirty="0"/>
            <a:t>the difference between sex and gender </a:t>
          </a:r>
        </a:p>
      </dsp:txBody>
      <dsp:txXfrm>
        <a:off x="1919740" y="1851"/>
        <a:ext cx="7678960" cy="536258"/>
      </dsp:txXfrm>
    </dsp:sp>
    <dsp:sp modelId="{56EC128F-1B69-4EC0-BCA5-4696F6545627}">
      <dsp:nvSpPr>
        <dsp:cNvPr id="0" name=""/>
        <dsp:cNvSpPr/>
      </dsp:nvSpPr>
      <dsp:spPr>
        <a:xfrm>
          <a:off x="0" y="1851"/>
          <a:ext cx="1919740" cy="536258"/>
        </a:xfrm>
        <a:prstGeom prst="rect">
          <a:avLst/>
        </a:prstGeom>
        <a:solidFill>
          <a:schemeClr val="accent2">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586" tIns="52970" rIns="101586" bIns="52970" numCol="1" spcCol="1270" anchor="ctr" anchorCtr="0">
          <a:noAutofit/>
        </a:bodyPr>
        <a:lstStyle/>
        <a:p>
          <a:pPr lvl="0" algn="ctr" defTabSz="844550">
            <a:lnSpc>
              <a:spcPct val="90000"/>
            </a:lnSpc>
            <a:spcBef>
              <a:spcPct val="0"/>
            </a:spcBef>
            <a:spcAft>
              <a:spcPct val="35000"/>
            </a:spcAft>
          </a:pPr>
          <a:r>
            <a:rPr lang="en-US" sz="1900" kern="1200"/>
            <a:t>Understand</a:t>
          </a:r>
        </a:p>
      </dsp:txBody>
      <dsp:txXfrm>
        <a:off x="0" y="1851"/>
        <a:ext cx="1919740" cy="536258"/>
      </dsp:txXfrm>
    </dsp:sp>
    <dsp:sp modelId="{27AF7F90-EADD-49BB-A06C-C3B04B062D64}">
      <dsp:nvSpPr>
        <dsp:cNvPr id="0" name=""/>
        <dsp:cNvSpPr/>
      </dsp:nvSpPr>
      <dsp:spPr>
        <a:xfrm>
          <a:off x="1919740" y="570286"/>
          <a:ext cx="7678960" cy="536258"/>
        </a:xfrm>
        <a:prstGeom prst="rect">
          <a:avLst/>
        </a:prstGeom>
        <a:solidFill>
          <a:schemeClr val="accent2">
            <a:tint val="40000"/>
            <a:alpha val="90000"/>
            <a:hueOff val="1882748"/>
            <a:satOff val="936"/>
            <a:lumOff val="171"/>
            <a:alphaOff val="0"/>
          </a:schemeClr>
        </a:solidFill>
        <a:ln w="34925" cap="flat" cmpd="sng" algn="in">
          <a:solidFill>
            <a:schemeClr val="accent2">
              <a:tint val="40000"/>
              <a:alpha val="90000"/>
              <a:hueOff val="1882748"/>
              <a:satOff val="936"/>
              <a:lumOff val="1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993" tIns="136210" rIns="148993" bIns="136210" numCol="1" spcCol="1270" anchor="ctr" anchorCtr="0">
          <a:noAutofit/>
        </a:bodyPr>
        <a:lstStyle/>
        <a:p>
          <a:pPr lvl="0" algn="l" defTabSz="666750">
            <a:lnSpc>
              <a:spcPct val="90000"/>
            </a:lnSpc>
            <a:spcBef>
              <a:spcPct val="0"/>
            </a:spcBef>
            <a:spcAft>
              <a:spcPct val="35000"/>
            </a:spcAft>
          </a:pPr>
          <a:r>
            <a:rPr lang="en-US" sz="1500" kern="1200" dirty="0"/>
            <a:t>different</a:t>
          </a:r>
          <a:r>
            <a:rPr lang="en-US" sz="1500" b="0" i="0" kern="1200" dirty="0">
              <a:solidFill>
                <a:srgbClr val="222222"/>
              </a:solidFill>
              <a:effectLst/>
              <a:latin typeface="Spectral"/>
            </a:rPr>
            <a:t> </a:t>
          </a:r>
          <a:r>
            <a:rPr lang="en-US" sz="1500" kern="1200" dirty="0"/>
            <a:t>attitudes</a:t>
          </a:r>
          <a:r>
            <a:rPr lang="en-US" sz="1500" b="0" i="0" kern="1200" dirty="0">
              <a:solidFill>
                <a:srgbClr val="222222"/>
              </a:solidFill>
              <a:effectLst/>
              <a:latin typeface="Spectral"/>
            </a:rPr>
            <a:t> </a:t>
          </a:r>
          <a:r>
            <a:rPr lang="en-US" sz="1500" kern="1200" dirty="0"/>
            <a:t>associated</a:t>
          </a:r>
          <a:r>
            <a:rPr lang="en-US" sz="1500" b="0" i="0" kern="1200" dirty="0">
              <a:solidFill>
                <a:srgbClr val="222222"/>
              </a:solidFill>
              <a:effectLst/>
              <a:latin typeface="Spectral"/>
            </a:rPr>
            <a:t> </a:t>
          </a:r>
          <a:r>
            <a:rPr lang="en-US" sz="1500" kern="1200" dirty="0"/>
            <a:t>with</a:t>
          </a:r>
          <a:r>
            <a:rPr lang="en-US" sz="1500" b="0" i="0" kern="1200" dirty="0">
              <a:solidFill>
                <a:srgbClr val="222222"/>
              </a:solidFill>
              <a:effectLst/>
              <a:latin typeface="Spectral"/>
            </a:rPr>
            <a:t> </a:t>
          </a:r>
          <a:r>
            <a:rPr lang="en-US" sz="1500" kern="1200" dirty="0"/>
            <a:t>sex</a:t>
          </a:r>
          <a:r>
            <a:rPr lang="en-US" sz="1500" b="0" i="0" kern="1200" dirty="0">
              <a:solidFill>
                <a:srgbClr val="222222"/>
              </a:solidFill>
              <a:effectLst/>
              <a:latin typeface="Spectral"/>
            </a:rPr>
            <a:t> </a:t>
          </a:r>
          <a:r>
            <a:rPr lang="en-US" sz="1500" kern="1200" dirty="0"/>
            <a:t>and</a:t>
          </a:r>
          <a:r>
            <a:rPr lang="en-US" sz="1500" b="0" i="0" kern="1200" dirty="0">
              <a:solidFill>
                <a:srgbClr val="222222"/>
              </a:solidFill>
              <a:effectLst/>
              <a:latin typeface="Spectral"/>
            </a:rPr>
            <a:t> </a:t>
          </a:r>
          <a:r>
            <a:rPr lang="en-US" sz="1500" kern="1200" dirty="0"/>
            <a:t>sexuality</a:t>
          </a:r>
        </a:p>
      </dsp:txBody>
      <dsp:txXfrm>
        <a:off x="1919740" y="570286"/>
        <a:ext cx="7678960" cy="536258"/>
      </dsp:txXfrm>
    </dsp:sp>
    <dsp:sp modelId="{3C8F31A1-C1D3-4C81-96AF-D2AE2C7D7716}">
      <dsp:nvSpPr>
        <dsp:cNvPr id="0" name=""/>
        <dsp:cNvSpPr/>
      </dsp:nvSpPr>
      <dsp:spPr>
        <a:xfrm>
          <a:off x="0" y="570286"/>
          <a:ext cx="1919740" cy="536258"/>
        </a:xfrm>
        <a:prstGeom prst="rect">
          <a:avLst/>
        </a:prstGeom>
        <a:solidFill>
          <a:schemeClr val="accent2">
            <a:hueOff val="1799988"/>
            <a:satOff val="-2614"/>
            <a:lumOff val="1242"/>
            <a:alphaOff val="0"/>
          </a:schemeClr>
        </a:solidFill>
        <a:ln w="34925" cap="flat" cmpd="sng" algn="in">
          <a:solidFill>
            <a:schemeClr val="accent2">
              <a:hueOff val="1799988"/>
              <a:satOff val="-2614"/>
              <a:lumOff val="12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586" tIns="52970" rIns="101586" bIns="52970" numCol="1" spcCol="1270" anchor="ctr" anchorCtr="0">
          <a:noAutofit/>
        </a:bodyPr>
        <a:lstStyle/>
        <a:p>
          <a:pPr lvl="0" algn="ctr" defTabSz="844550">
            <a:lnSpc>
              <a:spcPct val="90000"/>
            </a:lnSpc>
            <a:spcBef>
              <a:spcPct val="0"/>
            </a:spcBef>
            <a:spcAft>
              <a:spcPct val="35000"/>
            </a:spcAft>
          </a:pPr>
          <a:r>
            <a:rPr lang="en-US" sz="1900" kern="1200"/>
            <a:t>Understand</a:t>
          </a:r>
        </a:p>
      </dsp:txBody>
      <dsp:txXfrm>
        <a:off x="0" y="570286"/>
        <a:ext cx="1919740" cy="536258"/>
      </dsp:txXfrm>
    </dsp:sp>
    <dsp:sp modelId="{BA745964-2B7F-4536-967D-55A55851388E}">
      <dsp:nvSpPr>
        <dsp:cNvPr id="0" name=""/>
        <dsp:cNvSpPr/>
      </dsp:nvSpPr>
      <dsp:spPr>
        <a:xfrm>
          <a:off x="1919740" y="1138720"/>
          <a:ext cx="7678960" cy="536258"/>
        </a:xfrm>
        <a:prstGeom prst="rect">
          <a:avLst/>
        </a:prstGeom>
        <a:solidFill>
          <a:schemeClr val="accent2">
            <a:tint val="40000"/>
            <a:alpha val="90000"/>
            <a:hueOff val="3765497"/>
            <a:satOff val="1873"/>
            <a:lumOff val="341"/>
            <a:alphaOff val="0"/>
          </a:schemeClr>
        </a:solidFill>
        <a:ln w="34925" cap="flat" cmpd="sng" algn="in">
          <a:solidFill>
            <a:schemeClr val="accent2">
              <a:tint val="40000"/>
              <a:alpha val="90000"/>
              <a:hueOff val="3765497"/>
              <a:satOff val="1873"/>
              <a:lumOff val="3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993" tIns="136210" rIns="148993" bIns="136210" numCol="1" spcCol="1270" anchor="ctr" anchorCtr="0">
          <a:noAutofit/>
        </a:bodyPr>
        <a:lstStyle/>
        <a:p>
          <a:pPr lvl="0" algn="l" defTabSz="666750">
            <a:lnSpc>
              <a:spcPct val="90000"/>
            </a:lnSpc>
            <a:spcBef>
              <a:spcPct val="0"/>
            </a:spcBef>
            <a:spcAft>
              <a:spcPct val="35000"/>
            </a:spcAft>
          </a:pPr>
          <a:r>
            <a:rPr lang="en-US" sz="1500" kern="1200" dirty="0"/>
            <a:t>the relationship between culture and gender/bodies</a:t>
          </a:r>
        </a:p>
      </dsp:txBody>
      <dsp:txXfrm>
        <a:off x="1919740" y="1138720"/>
        <a:ext cx="7678960" cy="536258"/>
      </dsp:txXfrm>
    </dsp:sp>
    <dsp:sp modelId="{AFB8F269-8BFC-4B2D-87FB-A8DB261F02C8}">
      <dsp:nvSpPr>
        <dsp:cNvPr id="0" name=""/>
        <dsp:cNvSpPr/>
      </dsp:nvSpPr>
      <dsp:spPr>
        <a:xfrm>
          <a:off x="0" y="1138720"/>
          <a:ext cx="1919740" cy="536258"/>
        </a:xfrm>
        <a:prstGeom prst="rect">
          <a:avLst/>
        </a:prstGeom>
        <a:solidFill>
          <a:schemeClr val="accent2">
            <a:hueOff val="3599976"/>
            <a:satOff val="-5229"/>
            <a:lumOff val="2484"/>
            <a:alphaOff val="0"/>
          </a:schemeClr>
        </a:solidFill>
        <a:ln w="34925" cap="flat" cmpd="sng" algn="in">
          <a:solidFill>
            <a:schemeClr val="accent2">
              <a:hueOff val="3599976"/>
              <a:satOff val="-5229"/>
              <a:lumOff val="24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586" tIns="52970" rIns="101586" bIns="52970" numCol="1" spcCol="1270" anchor="ctr" anchorCtr="0">
          <a:noAutofit/>
        </a:bodyPr>
        <a:lstStyle/>
        <a:p>
          <a:pPr lvl="0" algn="ctr" defTabSz="844550">
            <a:lnSpc>
              <a:spcPct val="90000"/>
            </a:lnSpc>
            <a:spcBef>
              <a:spcPct val="0"/>
            </a:spcBef>
            <a:spcAft>
              <a:spcPct val="35000"/>
            </a:spcAft>
          </a:pPr>
          <a:r>
            <a:rPr lang="en-US" sz="1900" kern="1200" dirty="0"/>
            <a:t>Understand</a:t>
          </a:r>
        </a:p>
      </dsp:txBody>
      <dsp:txXfrm>
        <a:off x="0" y="1138720"/>
        <a:ext cx="1919740" cy="536258"/>
      </dsp:txXfrm>
    </dsp:sp>
    <dsp:sp modelId="{EFFDAA90-068F-4C16-82DC-E83D652310D1}">
      <dsp:nvSpPr>
        <dsp:cNvPr id="0" name=""/>
        <dsp:cNvSpPr/>
      </dsp:nvSpPr>
      <dsp:spPr>
        <a:xfrm>
          <a:off x="1919740" y="1707154"/>
          <a:ext cx="7678960" cy="536258"/>
        </a:xfrm>
        <a:prstGeom prst="rect">
          <a:avLst/>
        </a:prstGeom>
        <a:solidFill>
          <a:schemeClr val="accent2">
            <a:tint val="40000"/>
            <a:alpha val="90000"/>
            <a:hueOff val="5648245"/>
            <a:satOff val="2809"/>
            <a:lumOff val="512"/>
            <a:alphaOff val="0"/>
          </a:schemeClr>
        </a:solidFill>
        <a:ln w="34925" cap="flat" cmpd="sng" algn="in">
          <a:solidFill>
            <a:schemeClr val="accent2">
              <a:tint val="40000"/>
              <a:alpha val="90000"/>
              <a:hueOff val="5648245"/>
              <a:satOff val="2809"/>
              <a:lumOff val="5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993" tIns="136210" rIns="148993" bIns="136210" numCol="1" spcCol="1270" anchor="ctr" anchorCtr="0">
          <a:noAutofit/>
        </a:bodyPr>
        <a:lstStyle/>
        <a:p>
          <a:pPr lvl="0" algn="l" defTabSz="666750">
            <a:lnSpc>
              <a:spcPct val="90000"/>
            </a:lnSpc>
            <a:spcBef>
              <a:spcPct val="0"/>
            </a:spcBef>
            <a:spcAft>
              <a:spcPct val="35000"/>
            </a:spcAft>
          </a:pPr>
          <a:r>
            <a:rPr lang="en-US" sz="1500" kern="1200" dirty="0"/>
            <a:t>gender roles across cultures</a:t>
          </a:r>
        </a:p>
      </dsp:txBody>
      <dsp:txXfrm>
        <a:off x="1919740" y="1707154"/>
        <a:ext cx="7678960" cy="536258"/>
      </dsp:txXfrm>
    </dsp:sp>
    <dsp:sp modelId="{BE7A0F9F-4497-4823-B1C6-B6817C9D7A71}">
      <dsp:nvSpPr>
        <dsp:cNvPr id="0" name=""/>
        <dsp:cNvSpPr/>
      </dsp:nvSpPr>
      <dsp:spPr>
        <a:xfrm>
          <a:off x="0" y="1707154"/>
          <a:ext cx="1919740" cy="536258"/>
        </a:xfrm>
        <a:prstGeom prst="rect">
          <a:avLst/>
        </a:prstGeom>
        <a:solidFill>
          <a:schemeClr val="accent2">
            <a:hueOff val="5399964"/>
            <a:satOff val="-7843"/>
            <a:lumOff val="3727"/>
            <a:alphaOff val="0"/>
          </a:schemeClr>
        </a:solidFill>
        <a:ln w="34925" cap="flat" cmpd="sng" algn="in">
          <a:solidFill>
            <a:schemeClr val="accent2">
              <a:hueOff val="5399964"/>
              <a:satOff val="-7843"/>
              <a:lumOff val="372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586" tIns="52970" rIns="101586" bIns="52970" numCol="1" spcCol="1270" anchor="ctr" anchorCtr="0">
          <a:noAutofit/>
        </a:bodyPr>
        <a:lstStyle/>
        <a:p>
          <a:pPr lvl="0" algn="ctr" defTabSz="844550">
            <a:lnSpc>
              <a:spcPct val="90000"/>
            </a:lnSpc>
            <a:spcBef>
              <a:spcPct val="0"/>
            </a:spcBef>
            <a:spcAft>
              <a:spcPct val="35000"/>
            </a:spcAft>
          </a:pPr>
          <a:r>
            <a:rPr lang="en-US" sz="1900" kern="1200" dirty="0"/>
            <a:t>Detect</a:t>
          </a:r>
        </a:p>
      </dsp:txBody>
      <dsp:txXfrm>
        <a:off x="0" y="1707154"/>
        <a:ext cx="1919740" cy="536258"/>
      </dsp:txXfrm>
    </dsp:sp>
    <dsp:sp modelId="{5482BF32-7184-4A33-A9F1-23235DFFCDDC}">
      <dsp:nvSpPr>
        <dsp:cNvPr id="0" name=""/>
        <dsp:cNvSpPr/>
      </dsp:nvSpPr>
      <dsp:spPr>
        <a:xfrm>
          <a:off x="1919740" y="2275588"/>
          <a:ext cx="7678960" cy="536258"/>
        </a:xfrm>
        <a:prstGeom prst="rect">
          <a:avLst/>
        </a:prstGeom>
        <a:solidFill>
          <a:schemeClr val="accent2">
            <a:tint val="40000"/>
            <a:alpha val="90000"/>
            <a:hueOff val="7530994"/>
            <a:satOff val="3746"/>
            <a:lumOff val="682"/>
            <a:alphaOff val="0"/>
          </a:schemeClr>
        </a:solidFill>
        <a:ln w="34925" cap="flat" cmpd="sng" algn="in">
          <a:solidFill>
            <a:schemeClr val="accent2">
              <a:tint val="40000"/>
              <a:alpha val="90000"/>
              <a:hueOff val="7530994"/>
              <a:satOff val="3746"/>
              <a:lumOff val="6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993" tIns="136210" rIns="148993" bIns="136210" numCol="1" spcCol="1270" anchor="ctr" anchorCtr="0">
          <a:noAutofit/>
        </a:bodyPr>
        <a:lstStyle/>
        <a:p>
          <a:pPr lvl="0" algn="l" defTabSz="666750">
            <a:lnSpc>
              <a:spcPct val="90000"/>
            </a:lnSpc>
            <a:spcBef>
              <a:spcPct val="0"/>
            </a:spcBef>
            <a:spcAft>
              <a:spcPct val="35000"/>
            </a:spcAft>
          </a:pPr>
          <a:r>
            <a:rPr lang="en-US" sz="1500" kern="1200"/>
            <a:t>effective tools to overlap the cultural gap when caring for persons from another culture </a:t>
          </a:r>
          <a:endParaRPr lang="el-GR" sz="1500" kern="1200"/>
        </a:p>
      </dsp:txBody>
      <dsp:txXfrm>
        <a:off x="1919740" y="2275588"/>
        <a:ext cx="7678960" cy="536258"/>
      </dsp:txXfrm>
    </dsp:sp>
    <dsp:sp modelId="{0C9D3A38-856B-4248-A27D-64B2B097EC17}">
      <dsp:nvSpPr>
        <dsp:cNvPr id="0" name=""/>
        <dsp:cNvSpPr/>
      </dsp:nvSpPr>
      <dsp:spPr>
        <a:xfrm>
          <a:off x="0" y="2275588"/>
          <a:ext cx="1919740" cy="536258"/>
        </a:xfrm>
        <a:prstGeom prst="rect">
          <a:avLst/>
        </a:prstGeom>
        <a:solidFill>
          <a:schemeClr val="accent2">
            <a:hueOff val="7199952"/>
            <a:satOff val="-10457"/>
            <a:lumOff val="4969"/>
            <a:alphaOff val="0"/>
          </a:schemeClr>
        </a:solidFill>
        <a:ln w="34925" cap="flat" cmpd="sng" algn="in">
          <a:solidFill>
            <a:schemeClr val="accent2">
              <a:hueOff val="7199952"/>
              <a:satOff val="-10457"/>
              <a:lumOff val="49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586" tIns="52970" rIns="101586" bIns="52970" numCol="1" spcCol="1270" anchor="ctr" anchorCtr="0">
          <a:noAutofit/>
        </a:bodyPr>
        <a:lstStyle/>
        <a:p>
          <a:pPr lvl="0" algn="ctr" defTabSz="844550">
            <a:lnSpc>
              <a:spcPct val="90000"/>
            </a:lnSpc>
            <a:spcBef>
              <a:spcPct val="0"/>
            </a:spcBef>
            <a:spcAft>
              <a:spcPct val="35000"/>
            </a:spcAft>
          </a:pPr>
          <a:r>
            <a:rPr lang="en-US" sz="1900" kern="1200" dirty="0"/>
            <a:t>Apply</a:t>
          </a:r>
          <a:endParaRPr lang="el-GR" sz="1900" kern="1200" dirty="0"/>
        </a:p>
      </dsp:txBody>
      <dsp:txXfrm>
        <a:off x="0" y="2275588"/>
        <a:ext cx="1919740" cy="536258"/>
      </dsp:txXfrm>
    </dsp:sp>
    <dsp:sp modelId="{F2FA4791-6D8C-47BF-A485-CACEA935C2C2}">
      <dsp:nvSpPr>
        <dsp:cNvPr id="0" name=""/>
        <dsp:cNvSpPr/>
      </dsp:nvSpPr>
      <dsp:spPr>
        <a:xfrm>
          <a:off x="1919740" y="2844023"/>
          <a:ext cx="7678960" cy="536258"/>
        </a:xfrm>
        <a:prstGeom prst="rect">
          <a:avLst/>
        </a:prstGeom>
        <a:solidFill>
          <a:schemeClr val="accent2">
            <a:tint val="40000"/>
            <a:alpha val="90000"/>
            <a:hueOff val="9413741"/>
            <a:satOff val="4682"/>
            <a:lumOff val="853"/>
            <a:alphaOff val="0"/>
          </a:schemeClr>
        </a:solidFill>
        <a:ln w="34925" cap="flat" cmpd="sng" algn="in">
          <a:solidFill>
            <a:schemeClr val="accent2">
              <a:tint val="40000"/>
              <a:alpha val="90000"/>
              <a:hueOff val="9413741"/>
              <a:satOff val="4682"/>
              <a:lumOff val="8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993" tIns="136210" rIns="148993" bIns="136210" numCol="1" spcCol="1270" anchor="ctr" anchorCtr="0">
          <a:noAutofit/>
        </a:bodyPr>
        <a:lstStyle/>
        <a:p>
          <a:pPr lvl="0" algn="l" defTabSz="666750">
            <a:lnSpc>
              <a:spcPct val="90000"/>
            </a:lnSpc>
            <a:spcBef>
              <a:spcPct val="0"/>
            </a:spcBef>
            <a:spcAft>
              <a:spcPct val="35000"/>
            </a:spcAft>
          </a:pPr>
          <a:r>
            <a:rPr lang="en-US" sz="1500" kern="1200"/>
            <a:t>critically with cultural differences regarding gender and sex</a:t>
          </a:r>
          <a:endParaRPr lang="el-GR" sz="1500" kern="1200"/>
        </a:p>
      </dsp:txBody>
      <dsp:txXfrm>
        <a:off x="1919740" y="2844023"/>
        <a:ext cx="7678960" cy="536258"/>
      </dsp:txXfrm>
    </dsp:sp>
    <dsp:sp modelId="{F9E49374-ACA0-483B-AE94-FCC9E432B11A}">
      <dsp:nvSpPr>
        <dsp:cNvPr id="0" name=""/>
        <dsp:cNvSpPr/>
      </dsp:nvSpPr>
      <dsp:spPr>
        <a:xfrm>
          <a:off x="0" y="2844023"/>
          <a:ext cx="1919740" cy="536258"/>
        </a:xfrm>
        <a:prstGeom prst="rect">
          <a:avLst/>
        </a:prstGeom>
        <a:solidFill>
          <a:schemeClr val="accent2">
            <a:hueOff val="8999940"/>
            <a:satOff val="-13072"/>
            <a:lumOff val="6211"/>
            <a:alphaOff val="0"/>
          </a:schemeClr>
        </a:solidFill>
        <a:ln w="34925" cap="flat" cmpd="sng" algn="in">
          <a:solidFill>
            <a:schemeClr val="accent2">
              <a:hueOff val="8999940"/>
              <a:satOff val="-13072"/>
              <a:lumOff val="62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586" tIns="52970" rIns="101586" bIns="52970" numCol="1" spcCol="1270" anchor="ctr" anchorCtr="0">
          <a:noAutofit/>
        </a:bodyPr>
        <a:lstStyle/>
        <a:p>
          <a:pPr lvl="0" algn="ctr" defTabSz="844550">
            <a:lnSpc>
              <a:spcPct val="90000"/>
            </a:lnSpc>
            <a:spcBef>
              <a:spcPct val="0"/>
            </a:spcBef>
            <a:spcAft>
              <a:spcPct val="35000"/>
            </a:spcAft>
          </a:pPr>
          <a:r>
            <a:rPr lang="en-US" sz="1900" kern="1200" dirty="0"/>
            <a:t>Engage</a:t>
          </a:r>
          <a:endParaRPr lang="el-GR" sz="1900" kern="1200" dirty="0"/>
        </a:p>
      </dsp:txBody>
      <dsp:txXfrm>
        <a:off x="0" y="2844023"/>
        <a:ext cx="1919740" cy="536258"/>
      </dsp:txXfrm>
    </dsp:sp>
    <dsp:sp modelId="{6A8AE629-8213-4654-9414-353FDCA361B1}">
      <dsp:nvSpPr>
        <dsp:cNvPr id="0" name=""/>
        <dsp:cNvSpPr/>
      </dsp:nvSpPr>
      <dsp:spPr>
        <a:xfrm>
          <a:off x="1919740" y="3412457"/>
          <a:ext cx="7678960" cy="536258"/>
        </a:xfrm>
        <a:prstGeom prst="rect">
          <a:avLst/>
        </a:prstGeom>
        <a:solidFill>
          <a:schemeClr val="accent2">
            <a:tint val="40000"/>
            <a:alpha val="90000"/>
            <a:hueOff val="11296490"/>
            <a:satOff val="5619"/>
            <a:lumOff val="1023"/>
            <a:alphaOff val="0"/>
          </a:schemeClr>
        </a:solidFill>
        <a:ln w="34925" cap="flat" cmpd="sng" algn="in">
          <a:solidFill>
            <a:schemeClr val="accent2">
              <a:tint val="40000"/>
              <a:alpha val="90000"/>
              <a:hueOff val="11296490"/>
              <a:satOff val="5619"/>
              <a:lumOff val="10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993" tIns="136210" rIns="148993" bIns="136210" numCol="1" spcCol="1270" anchor="ctr" anchorCtr="0">
          <a:noAutofit/>
        </a:bodyPr>
        <a:lstStyle/>
        <a:p>
          <a:pPr lvl="0" algn="l" defTabSz="666750">
            <a:lnSpc>
              <a:spcPct val="90000"/>
            </a:lnSpc>
            <a:spcBef>
              <a:spcPct val="0"/>
            </a:spcBef>
            <a:spcAft>
              <a:spcPct val="35000"/>
            </a:spcAft>
          </a:pPr>
          <a:r>
            <a:rPr lang="en-US" sz="1500" kern="1200" dirty="0"/>
            <a:t>on our cultural identities and how they create real life intercultural communication problems </a:t>
          </a:r>
        </a:p>
      </dsp:txBody>
      <dsp:txXfrm>
        <a:off x="1919740" y="3412457"/>
        <a:ext cx="7678960" cy="536258"/>
      </dsp:txXfrm>
    </dsp:sp>
    <dsp:sp modelId="{B77B346D-10E9-442B-87A7-4D88E594E8C1}">
      <dsp:nvSpPr>
        <dsp:cNvPr id="0" name=""/>
        <dsp:cNvSpPr/>
      </dsp:nvSpPr>
      <dsp:spPr>
        <a:xfrm>
          <a:off x="0" y="3412457"/>
          <a:ext cx="1919740" cy="536258"/>
        </a:xfrm>
        <a:prstGeom prst="rect">
          <a:avLst/>
        </a:prstGeom>
        <a:solidFill>
          <a:schemeClr val="accent2">
            <a:hueOff val="10799928"/>
            <a:satOff val="-15686"/>
            <a:lumOff val="7453"/>
            <a:alphaOff val="0"/>
          </a:schemeClr>
        </a:solidFill>
        <a:ln w="34925" cap="flat" cmpd="sng" algn="in">
          <a:solidFill>
            <a:schemeClr val="accent2">
              <a:hueOff val="10799928"/>
              <a:satOff val="-15686"/>
              <a:lumOff val="74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586" tIns="52970" rIns="101586" bIns="52970" numCol="1" spcCol="1270" anchor="ctr" anchorCtr="0">
          <a:noAutofit/>
        </a:bodyPr>
        <a:lstStyle/>
        <a:p>
          <a:pPr lvl="0" algn="ctr" defTabSz="844550">
            <a:lnSpc>
              <a:spcPct val="90000"/>
            </a:lnSpc>
            <a:spcBef>
              <a:spcPct val="0"/>
            </a:spcBef>
            <a:spcAft>
              <a:spcPct val="35000"/>
            </a:spcAft>
          </a:pPr>
          <a:r>
            <a:rPr lang="en-US" sz="1900" kern="1200" dirty="0"/>
            <a:t>Reflect </a:t>
          </a:r>
        </a:p>
      </dsp:txBody>
      <dsp:txXfrm>
        <a:off x="0" y="3412457"/>
        <a:ext cx="1919740" cy="5362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2/9/2022</a:t>
            </a:fld>
            <a:endParaRPr/>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2/9/2022</a:t>
            </a:fld>
            <a:endParaRPr/>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pen.lib.umn.edu/sociology/chapter/11-1-understanding-sex-and-gender/" TargetMode="External"/><Relationship Id="rId7" Type="http://schemas.openxmlformats.org/officeDocument/2006/relationships/hyperlink" Target="https://opentextbc.ca/socialpsychology/chapter/person-gender-and-cultural-differences-in-conformity/" TargetMode="External"/><Relationship Id="rId2" Type="http://schemas.openxmlformats.org/officeDocument/2006/relationships/hyperlink" Target="https://ec.europa.eu/eurostat/cache/infographs/womenmen/index.html?lang=en" TargetMode="External"/><Relationship Id="rId1" Type="http://schemas.openxmlformats.org/officeDocument/2006/relationships/slideLayout" Target="../slideLayouts/slideLayout2.xml"/><Relationship Id="rId6" Type="http://schemas.openxmlformats.org/officeDocument/2006/relationships/hyperlink" Target="https://courses.lumenlearning.com/cochise-sociology-os/chapter/the-social-construction-of-gender/" TargetMode="External"/><Relationship Id="rId5" Type="http://schemas.openxmlformats.org/officeDocument/2006/relationships/hyperlink" Target="https://plato.stanford.edu/entries/feminism-gender/#SexDis" TargetMode="External"/><Relationship Id="rId4" Type="http://schemas.openxmlformats.org/officeDocument/2006/relationships/hyperlink" Target="https://opentextbc.ca/introductiontosociology/chapter/chapter12-gender-sex-and-sexuality/#:~:text=Sex%20refers%20to%20physical%20or,with%20being%20male%20or%20femal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bodyproject.eu/media/Final-anthology-mht-May2013.pdf" TargetMode="External"/><Relationship Id="rId2" Type="http://schemas.openxmlformats.org/officeDocument/2006/relationships/hyperlink" Target="http://wp5.developmenteducation.ie/resource/the-gender-and-intercultural-awareness-network-resource-for-teachers-and-trainer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Body, gender, sex, &amp; intimacy</a:t>
            </a:r>
            <a:endParaRPr lang="en-GB" dirty="0"/>
          </a:p>
        </p:txBody>
      </p:sp>
      <p:sp>
        <p:nvSpPr>
          <p:cNvPr id="3" name="Subtitle 2"/>
          <p:cNvSpPr>
            <a:spLocks noGrp="1"/>
          </p:cNvSpPr>
          <p:nvPr>
            <p:ph type="subTitle" idx="1"/>
          </p:nvPr>
        </p:nvSpPr>
        <p:spPr/>
        <p:txBody>
          <a:bodyPr>
            <a:normAutofit/>
          </a:bodyPr>
          <a:lstStyle/>
          <a:p>
            <a:r>
              <a:rPr lang="en-GB" sz="5400" dirty="0"/>
              <a:t>Module 5</a:t>
            </a:r>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6CBD85-EDA2-4009-90EA-B9372D5E06FD}"/>
              </a:ext>
            </a:extLst>
          </p:cNvPr>
          <p:cNvSpPr>
            <a:spLocks noGrp="1"/>
          </p:cNvSpPr>
          <p:nvPr>
            <p:ph type="title"/>
          </p:nvPr>
        </p:nvSpPr>
        <p:spPr/>
        <p:txBody>
          <a:bodyPr/>
          <a:lstStyle/>
          <a:p>
            <a:r>
              <a:rPr lang="en-US" dirty="0"/>
              <a:t>Gender as a social construction</a:t>
            </a:r>
            <a:endParaRPr lang="el-GR" dirty="0"/>
          </a:p>
        </p:txBody>
      </p:sp>
      <p:sp>
        <p:nvSpPr>
          <p:cNvPr id="4" name="Slide Number Placeholder 3">
            <a:extLst>
              <a:ext uri="{FF2B5EF4-FFF2-40B4-BE49-F238E27FC236}">
                <a16:creationId xmlns="" xmlns:a16="http://schemas.microsoft.com/office/drawing/2014/main" id="{36B8E04C-64E6-43AC-BEDB-B2A901423584}"/>
              </a:ext>
            </a:extLst>
          </p:cNvPr>
          <p:cNvSpPr>
            <a:spLocks noGrp="1"/>
          </p:cNvSpPr>
          <p:nvPr>
            <p:ph type="sldNum" sz="quarter" idx="12"/>
          </p:nvPr>
        </p:nvSpPr>
        <p:spPr/>
        <p:txBody>
          <a:bodyPr/>
          <a:lstStyle/>
          <a:p>
            <a:fld id="{C014DD1E-5D91-48A3-AD6D-45FBA980D106}" type="slidenum">
              <a:rPr lang="en-GB" smtClean="0"/>
              <a:t>10</a:t>
            </a:fld>
            <a:endParaRPr lang="en-GB"/>
          </a:p>
        </p:txBody>
      </p:sp>
      <p:graphicFrame>
        <p:nvGraphicFramePr>
          <p:cNvPr id="5" name="Diagram 4">
            <a:extLst>
              <a:ext uri="{FF2B5EF4-FFF2-40B4-BE49-F238E27FC236}">
                <a16:creationId xmlns="" xmlns:a16="http://schemas.microsoft.com/office/drawing/2014/main" id="{9D6C7D8A-348C-45B3-B6B4-1EE4FBC80A01}"/>
              </a:ext>
            </a:extLst>
          </p:cNvPr>
          <p:cNvGraphicFramePr/>
          <p:nvPr>
            <p:extLst>
              <p:ext uri="{D42A27DB-BD31-4B8C-83A1-F6EECF244321}">
                <p14:modId xmlns:p14="http://schemas.microsoft.com/office/powerpoint/2010/main" val="1519830287"/>
              </p:ext>
            </p:extLst>
          </p:nvPr>
        </p:nvGraphicFramePr>
        <p:xfrm>
          <a:off x="1269877" y="1340768"/>
          <a:ext cx="4176463"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 xmlns:a16="http://schemas.microsoft.com/office/drawing/2014/main" id="{29BEFBDA-DD34-4E36-ADD7-6F0E81BBC827}"/>
              </a:ext>
            </a:extLst>
          </p:cNvPr>
          <p:cNvGraphicFramePr/>
          <p:nvPr>
            <p:extLst>
              <p:ext uri="{D42A27DB-BD31-4B8C-83A1-F6EECF244321}">
                <p14:modId xmlns:p14="http://schemas.microsoft.com/office/powerpoint/2010/main" val="3087273505"/>
              </p:ext>
            </p:extLst>
          </p:nvPr>
        </p:nvGraphicFramePr>
        <p:xfrm>
          <a:off x="5158308" y="1556792"/>
          <a:ext cx="6192688" cy="41764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4992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E5D68E-52BB-4424-ABCE-4FFE0140ABE9}"/>
              </a:ext>
            </a:extLst>
          </p:cNvPr>
          <p:cNvSpPr>
            <a:spLocks noGrp="1"/>
          </p:cNvSpPr>
          <p:nvPr>
            <p:ph type="title"/>
          </p:nvPr>
        </p:nvSpPr>
        <p:spPr>
          <a:xfrm>
            <a:off x="1371243" y="692696"/>
            <a:ext cx="9598700" cy="1485900"/>
          </a:xfrm>
        </p:spPr>
        <p:txBody>
          <a:bodyPr/>
          <a:lstStyle/>
          <a:p>
            <a:r>
              <a:rPr lang="en-US" dirty="0"/>
              <a:t>Gender as a social construction</a:t>
            </a:r>
            <a:endParaRPr lang="el-GR" dirty="0"/>
          </a:p>
        </p:txBody>
      </p:sp>
      <p:sp>
        <p:nvSpPr>
          <p:cNvPr id="4" name="Slide Number Placeholder 3">
            <a:extLst>
              <a:ext uri="{FF2B5EF4-FFF2-40B4-BE49-F238E27FC236}">
                <a16:creationId xmlns="" xmlns:a16="http://schemas.microsoft.com/office/drawing/2014/main" id="{F2D39F75-639B-47E5-82D2-A60E03BA7982}"/>
              </a:ext>
            </a:extLst>
          </p:cNvPr>
          <p:cNvSpPr>
            <a:spLocks noGrp="1"/>
          </p:cNvSpPr>
          <p:nvPr>
            <p:ph type="sldNum" sz="quarter" idx="12"/>
          </p:nvPr>
        </p:nvSpPr>
        <p:spPr/>
        <p:txBody>
          <a:bodyPr/>
          <a:lstStyle/>
          <a:p>
            <a:fld id="{C014DD1E-5D91-48A3-AD6D-45FBA980D106}" type="slidenum">
              <a:rPr lang="en-GB" smtClean="0"/>
              <a:t>11</a:t>
            </a:fld>
            <a:endParaRPr lang="en-GB"/>
          </a:p>
        </p:txBody>
      </p:sp>
      <p:sp>
        <p:nvSpPr>
          <p:cNvPr id="10" name="Scroll: Vertical 9">
            <a:extLst>
              <a:ext uri="{FF2B5EF4-FFF2-40B4-BE49-F238E27FC236}">
                <a16:creationId xmlns="" xmlns:a16="http://schemas.microsoft.com/office/drawing/2014/main" id="{83D64700-FFFF-4F6B-83FD-233AD0D50605}"/>
              </a:ext>
            </a:extLst>
          </p:cNvPr>
          <p:cNvSpPr/>
          <p:nvPr/>
        </p:nvSpPr>
        <p:spPr>
          <a:xfrm>
            <a:off x="3168031" y="1556792"/>
            <a:ext cx="5852761" cy="4338414"/>
          </a:xfrm>
          <a:prstGeom prst="verticalScroll">
            <a:avLst/>
          </a:prstGeom>
        </p:spPr>
        <p:style>
          <a:lnRef idx="1">
            <a:schemeClr val="dk1"/>
          </a:lnRef>
          <a:fillRef idx="2">
            <a:schemeClr val="dk1"/>
          </a:fillRef>
          <a:effectRef idx="1">
            <a:schemeClr val="dk1"/>
          </a:effectRef>
          <a:fontRef idx="minor">
            <a:schemeClr val="dk1"/>
          </a:fontRef>
        </p:style>
        <p:txBody>
          <a:bodyPr rtlCol="0" anchor="ctr"/>
          <a:lstStyle/>
          <a:p>
            <a:pPr marL="0" indent="0">
              <a:lnSpc>
                <a:spcPct val="100000"/>
              </a:lnSpc>
              <a:buNone/>
            </a:pPr>
            <a:r>
              <a:rPr lang="en-US" sz="2400" i="1" dirty="0">
                <a:solidFill>
                  <a:srgbClr val="002060"/>
                </a:solidFill>
              </a:rPr>
              <a:t>What are little boys made of?</a:t>
            </a:r>
          </a:p>
          <a:p>
            <a:pPr marL="0" indent="0">
              <a:lnSpc>
                <a:spcPct val="100000"/>
              </a:lnSpc>
              <a:buNone/>
            </a:pPr>
            <a:r>
              <a:rPr lang="en-US" sz="2400" i="1" dirty="0">
                <a:solidFill>
                  <a:srgbClr val="002060"/>
                </a:solidFill>
              </a:rPr>
              <a:t>Snips and snails,</a:t>
            </a:r>
          </a:p>
          <a:p>
            <a:pPr marL="0" indent="0">
              <a:lnSpc>
                <a:spcPct val="100000"/>
              </a:lnSpc>
              <a:buNone/>
            </a:pPr>
            <a:r>
              <a:rPr lang="en-US" sz="2400" i="1" dirty="0">
                <a:solidFill>
                  <a:srgbClr val="002060"/>
                </a:solidFill>
              </a:rPr>
              <a:t>And puppy dog tails,</a:t>
            </a:r>
          </a:p>
          <a:p>
            <a:pPr marL="0" indent="0">
              <a:lnSpc>
                <a:spcPct val="100000"/>
              </a:lnSpc>
              <a:buNone/>
            </a:pPr>
            <a:r>
              <a:rPr lang="en-US" sz="2400" i="1" dirty="0">
                <a:solidFill>
                  <a:srgbClr val="002060"/>
                </a:solidFill>
              </a:rPr>
              <a:t>That’s what little boys are made of.</a:t>
            </a:r>
          </a:p>
          <a:p>
            <a:pPr marL="0" indent="0">
              <a:lnSpc>
                <a:spcPct val="100000"/>
              </a:lnSpc>
              <a:buNone/>
            </a:pPr>
            <a:r>
              <a:rPr lang="en-US" sz="2400" i="1" dirty="0">
                <a:solidFill>
                  <a:srgbClr val="002060"/>
                </a:solidFill>
              </a:rPr>
              <a:t>What are little girls made of?</a:t>
            </a:r>
          </a:p>
          <a:p>
            <a:pPr marL="0" indent="0">
              <a:lnSpc>
                <a:spcPct val="100000"/>
              </a:lnSpc>
              <a:buNone/>
            </a:pPr>
            <a:r>
              <a:rPr lang="en-US" sz="2400" i="1" dirty="0">
                <a:solidFill>
                  <a:srgbClr val="002060"/>
                </a:solidFill>
              </a:rPr>
              <a:t>Sugar and spice,</a:t>
            </a:r>
          </a:p>
          <a:p>
            <a:pPr marL="0" indent="0">
              <a:lnSpc>
                <a:spcPct val="100000"/>
              </a:lnSpc>
              <a:buNone/>
            </a:pPr>
            <a:r>
              <a:rPr lang="en-US" sz="2400" i="1" dirty="0">
                <a:solidFill>
                  <a:srgbClr val="002060"/>
                </a:solidFill>
              </a:rPr>
              <a:t>And everything nice,</a:t>
            </a:r>
          </a:p>
          <a:p>
            <a:pPr marL="0" indent="0">
              <a:lnSpc>
                <a:spcPct val="100000"/>
              </a:lnSpc>
              <a:buNone/>
            </a:pPr>
            <a:r>
              <a:rPr lang="en-US" sz="2400" i="1" dirty="0">
                <a:solidFill>
                  <a:srgbClr val="002060"/>
                </a:solidFill>
              </a:rPr>
              <a:t>That’s what little girls are made of.</a:t>
            </a:r>
            <a:endParaRPr lang="el-GR" dirty="0">
              <a:solidFill>
                <a:srgbClr val="002060"/>
              </a:solidFill>
            </a:endParaRPr>
          </a:p>
          <a:p>
            <a:pPr algn="ctr"/>
            <a:endParaRPr lang="el-GR" dirty="0"/>
          </a:p>
        </p:txBody>
      </p:sp>
    </p:spTree>
    <p:extLst>
      <p:ext uri="{BB962C8B-B14F-4D97-AF65-F5344CB8AC3E}">
        <p14:creationId xmlns:p14="http://schemas.microsoft.com/office/powerpoint/2010/main" val="251548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7D6C4-0207-45D5-8239-FE1B19B3B129}"/>
              </a:ext>
            </a:extLst>
          </p:cNvPr>
          <p:cNvSpPr>
            <a:spLocks noGrp="1"/>
          </p:cNvSpPr>
          <p:nvPr>
            <p:ph type="title"/>
          </p:nvPr>
        </p:nvSpPr>
        <p:spPr/>
        <p:txBody>
          <a:bodyPr/>
          <a:lstStyle/>
          <a:p>
            <a:r>
              <a:rPr lang="en-GB" dirty="0"/>
              <a:t>Sugar and Spice</a:t>
            </a:r>
            <a:endParaRPr lang="el-GR" dirty="0"/>
          </a:p>
        </p:txBody>
      </p:sp>
      <p:sp>
        <p:nvSpPr>
          <p:cNvPr id="4" name="Slide Number Placeholder 3">
            <a:extLst>
              <a:ext uri="{FF2B5EF4-FFF2-40B4-BE49-F238E27FC236}">
                <a16:creationId xmlns="" xmlns:a16="http://schemas.microsoft.com/office/drawing/2014/main" id="{B18DF43C-CE1A-4A6A-83C1-D28134F2BA54}"/>
              </a:ext>
            </a:extLst>
          </p:cNvPr>
          <p:cNvSpPr>
            <a:spLocks noGrp="1"/>
          </p:cNvSpPr>
          <p:nvPr>
            <p:ph type="sldNum" sz="quarter" idx="12"/>
          </p:nvPr>
        </p:nvSpPr>
        <p:spPr/>
        <p:txBody>
          <a:bodyPr/>
          <a:lstStyle/>
          <a:p>
            <a:fld id="{C014DD1E-5D91-48A3-AD6D-45FBA980D106}" type="slidenum">
              <a:rPr lang="en-GB" smtClean="0"/>
              <a:t>12</a:t>
            </a:fld>
            <a:endParaRPr lang="en-GB"/>
          </a:p>
        </p:txBody>
      </p:sp>
      <p:sp>
        <p:nvSpPr>
          <p:cNvPr id="5" name="Content Placeholder 2">
            <a:extLst>
              <a:ext uri="{FF2B5EF4-FFF2-40B4-BE49-F238E27FC236}">
                <a16:creationId xmlns="" xmlns:a16="http://schemas.microsoft.com/office/drawing/2014/main" id="{8C096B51-1343-4EC4-81A0-525FF3200DA8}"/>
              </a:ext>
            </a:extLst>
          </p:cNvPr>
          <p:cNvSpPr>
            <a:spLocks noGrp="1"/>
          </p:cNvSpPr>
          <p:nvPr>
            <p:ph idx="1"/>
          </p:nvPr>
        </p:nvSpPr>
        <p:spPr>
          <a:xfrm>
            <a:off x="1370926" y="2348880"/>
            <a:ext cx="9598699" cy="3518520"/>
          </a:xfrm>
        </p:spPr>
        <p:txBody>
          <a:bodyPr>
            <a:noAutofit/>
          </a:bodyPr>
          <a:lstStyle/>
          <a:p>
            <a:pPr>
              <a:lnSpc>
                <a:spcPct val="100000"/>
              </a:lnSpc>
            </a:pPr>
            <a:r>
              <a:rPr lang="en-US" sz="2000" dirty="0">
                <a:latin typeface="+mj-lt"/>
              </a:rPr>
              <a:t>Reflect on the lyrics of this familiar nursery rhyme</a:t>
            </a:r>
          </a:p>
          <a:p>
            <a:pPr>
              <a:lnSpc>
                <a:spcPct val="100000"/>
              </a:lnSpc>
            </a:pPr>
            <a:r>
              <a:rPr lang="en-US" sz="2000" dirty="0">
                <a:latin typeface="+mj-lt"/>
              </a:rPr>
              <a:t>What message do we get from this rhyme in relation to gender?</a:t>
            </a:r>
            <a:endParaRPr lang="en-US" sz="2000" i="1" dirty="0">
              <a:latin typeface="+mj-lt"/>
            </a:endParaRPr>
          </a:p>
          <a:p>
            <a:pPr>
              <a:lnSpc>
                <a:spcPct val="100000"/>
              </a:lnSpc>
            </a:pPr>
            <a:r>
              <a:rPr lang="en-US" sz="2000" dirty="0">
                <a:latin typeface="+mj-lt"/>
              </a:rPr>
              <a:t>How do we perceive these perceptions today in the West?</a:t>
            </a:r>
          </a:p>
          <a:p>
            <a:pPr>
              <a:lnSpc>
                <a:spcPct val="100000"/>
              </a:lnSpc>
            </a:pPr>
            <a:r>
              <a:rPr lang="en-US" sz="2000" dirty="0">
                <a:latin typeface="+mj-lt"/>
              </a:rPr>
              <a:t>Think about how gender roles vary over time and in different parts of the world </a:t>
            </a:r>
          </a:p>
        </p:txBody>
      </p:sp>
      <p:pic>
        <p:nvPicPr>
          <p:cNvPr id="3" name="Picture 2">
            <a:extLst>
              <a:ext uri="{FF2B5EF4-FFF2-40B4-BE49-F238E27FC236}">
                <a16:creationId xmlns="" xmlns:a16="http://schemas.microsoft.com/office/drawing/2014/main" id="{3DC21BE4-72C4-4752-A290-38E15BA17F6D}"/>
              </a:ext>
            </a:extLst>
          </p:cNvPr>
          <p:cNvPicPr>
            <a:picLocks noChangeAspect="1"/>
          </p:cNvPicPr>
          <p:nvPr/>
        </p:nvPicPr>
        <p:blipFill>
          <a:blip r:embed="rId2"/>
          <a:stretch>
            <a:fillRect/>
          </a:stretch>
        </p:blipFill>
        <p:spPr>
          <a:xfrm>
            <a:off x="10805156" y="5266793"/>
            <a:ext cx="926672" cy="920576"/>
          </a:xfrm>
          <a:prstGeom prst="rect">
            <a:avLst/>
          </a:prstGeom>
        </p:spPr>
      </p:pic>
    </p:spTree>
    <p:extLst>
      <p:ext uri="{BB962C8B-B14F-4D97-AF65-F5344CB8AC3E}">
        <p14:creationId xmlns:p14="http://schemas.microsoft.com/office/powerpoint/2010/main" val="28195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7D6C4-0207-45D5-8239-FE1B19B3B129}"/>
              </a:ext>
            </a:extLst>
          </p:cNvPr>
          <p:cNvSpPr>
            <a:spLocks noGrp="1"/>
          </p:cNvSpPr>
          <p:nvPr>
            <p:ph type="title"/>
          </p:nvPr>
        </p:nvSpPr>
        <p:spPr/>
        <p:txBody>
          <a:bodyPr/>
          <a:lstStyle/>
          <a:p>
            <a:r>
              <a:rPr lang="en-US" dirty="0"/>
              <a:t>Summary</a:t>
            </a:r>
            <a:endParaRPr lang="el-GR" dirty="0"/>
          </a:p>
        </p:txBody>
      </p:sp>
      <p:sp>
        <p:nvSpPr>
          <p:cNvPr id="4" name="Slide Number Placeholder 3">
            <a:extLst>
              <a:ext uri="{FF2B5EF4-FFF2-40B4-BE49-F238E27FC236}">
                <a16:creationId xmlns="" xmlns:a16="http://schemas.microsoft.com/office/drawing/2014/main" id="{B18DF43C-CE1A-4A6A-83C1-D28134F2BA54}"/>
              </a:ext>
            </a:extLst>
          </p:cNvPr>
          <p:cNvSpPr>
            <a:spLocks noGrp="1"/>
          </p:cNvSpPr>
          <p:nvPr>
            <p:ph type="sldNum" sz="quarter" idx="12"/>
          </p:nvPr>
        </p:nvSpPr>
        <p:spPr/>
        <p:txBody>
          <a:bodyPr/>
          <a:lstStyle/>
          <a:p>
            <a:fld id="{C014DD1E-5D91-48A3-AD6D-45FBA980D106}" type="slidenum">
              <a:rPr lang="en-GB" smtClean="0"/>
              <a:t>13</a:t>
            </a:fld>
            <a:endParaRPr lang="en-GB"/>
          </a:p>
        </p:txBody>
      </p:sp>
      <p:sp>
        <p:nvSpPr>
          <p:cNvPr id="5" name="Content Placeholder 2">
            <a:extLst>
              <a:ext uri="{FF2B5EF4-FFF2-40B4-BE49-F238E27FC236}">
                <a16:creationId xmlns="" xmlns:a16="http://schemas.microsoft.com/office/drawing/2014/main" id="{8C096B51-1343-4EC4-81A0-525FF3200DA8}"/>
              </a:ext>
            </a:extLst>
          </p:cNvPr>
          <p:cNvSpPr>
            <a:spLocks noGrp="1"/>
          </p:cNvSpPr>
          <p:nvPr>
            <p:ph idx="1"/>
          </p:nvPr>
        </p:nvSpPr>
        <p:spPr>
          <a:xfrm>
            <a:off x="1370926" y="2348880"/>
            <a:ext cx="9598699" cy="3518520"/>
          </a:xfrm>
        </p:spPr>
        <p:txBody>
          <a:bodyPr>
            <a:noAutofit/>
          </a:bodyPr>
          <a:lstStyle/>
          <a:p>
            <a:r>
              <a:rPr lang="en-US" sz="2000" i="1" dirty="0">
                <a:latin typeface="+mj-lt"/>
              </a:rPr>
              <a:t>Sex refers the </a:t>
            </a:r>
            <a:r>
              <a:rPr lang="en-US" i="1" dirty="0">
                <a:latin typeface="+mj-lt"/>
              </a:rPr>
              <a:t>biological features that differentiate masculine and feminine, while gender is the socially and culturally constructed identity. </a:t>
            </a:r>
          </a:p>
          <a:p>
            <a:r>
              <a:rPr lang="en-US" i="1" dirty="0">
                <a:latin typeface="+mj-lt"/>
              </a:rPr>
              <a:t>Gender Performativity theory states that gender identity is constructed and reconstructed through repetitive acts.</a:t>
            </a:r>
          </a:p>
          <a:p>
            <a:r>
              <a:rPr lang="en-US" i="1" dirty="0">
                <a:latin typeface="+mj-lt"/>
              </a:rPr>
              <a:t>Our daily actions either implement the social norms or divert from those norms.</a:t>
            </a:r>
          </a:p>
        </p:txBody>
      </p:sp>
    </p:spTree>
    <p:extLst>
      <p:ext uri="{BB962C8B-B14F-4D97-AF65-F5344CB8AC3E}">
        <p14:creationId xmlns:p14="http://schemas.microsoft.com/office/powerpoint/2010/main" val="230130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Body</a:t>
            </a:r>
          </a:p>
        </p:txBody>
      </p:sp>
      <p:sp>
        <p:nvSpPr>
          <p:cNvPr id="4" name="Slide Number Placeholder 3"/>
          <p:cNvSpPr>
            <a:spLocks noGrp="1"/>
          </p:cNvSpPr>
          <p:nvPr>
            <p:ph type="sldNum" sz="quarter" idx="12"/>
          </p:nvPr>
        </p:nvSpPr>
        <p:spPr/>
        <p:txBody>
          <a:bodyPr/>
          <a:lstStyle/>
          <a:p>
            <a:fld id="{C014DD1E-5D91-48A3-AD6D-45FBA980D106}" type="slidenum">
              <a:rPr lang="en-GB" smtClean="0"/>
              <a:t>14</a:t>
            </a:fld>
            <a:endParaRPr lang="en-GB"/>
          </a:p>
        </p:txBody>
      </p:sp>
    </p:spTree>
    <p:extLst>
      <p:ext uri="{BB962C8B-B14F-4D97-AF65-F5344CB8AC3E}">
        <p14:creationId xmlns:p14="http://schemas.microsoft.com/office/powerpoint/2010/main" val="246862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9DCAD3-894A-44E6-98ED-8E88451A0F71}"/>
              </a:ext>
            </a:extLst>
          </p:cNvPr>
          <p:cNvSpPr>
            <a:spLocks noGrp="1"/>
          </p:cNvSpPr>
          <p:nvPr>
            <p:ph type="title"/>
          </p:nvPr>
        </p:nvSpPr>
        <p:spPr/>
        <p:txBody>
          <a:bodyPr/>
          <a:lstStyle/>
          <a:p>
            <a:r>
              <a:rPr lang="en-US" dirty="0"/>
              <a:t>Bodies</a:t>
            </a:r>
            <a:endParaRPr lang="el-GR" dirty="0"/>
          </a:p>
        </p:txBody>
      </p:sp>
      <p:sp>
        <p:nvSpPr>
          <p:cNvPr id="3" name="Content Placeholder 2">
            <a:extLst>
              <a:ext uri="{FF2B5EF4-FFF2-40B4-BE49-F238E27FC236}">
                <a16:creationId xmlns="" xmlns:a16="http://schemas.microsoft.com/office/drawing/2014/main" id="{609CACF8-02B7-4A3D-BCD7-2A5CE49BE903}"/>
              </a:ext>
            </a:extLst>
          </p:cNvPr>
          <p:cNvSpPr>
            <a:spLocks noGrp="1"/>
          </p:cNvSpPr>
          <p:nvPr>
            <p:ph idx="1"/>
          </p:nvPr>
        </p:nvSpPr>
        <p:spPr/>
        <p:txBody>
          <a:bodyPr>
            <a:normAutofit/>
          </a:bodyPr>
          <a:lstStyle/>
          <a:p>
            <a:pPr>
              <a:lnSpc>
                <a:spcPct val="150000"/>
              </a:lnSpc>
            </a:pPr>
            <a:r>
              <a:rPr lang="en-US" dirty="0">
                <a:latin typeface="+mj-lt"/>
              </a:rPr>
              <a:t>Body is an important element of a person’s identity. It is the vessel through which identities, cultural or individual, are expressed. </a:t>
            </a:r>
          </a:p>
          <a:p>
            <a:pPr>
              <a:lnSpc>
                <a:spcPct val="150000"/>
              </a:lnSpc>
            </a:pPr>
            <a:r>
              <a:rPr lang="en-US" dirty="0">
                <a:latin typeface="+mj-lt"/>
              </a:rPr>
              <a:t>Cultures and sub-cultures, such as class, religion and nationality affect the way people perceive themselves and others.</a:t>
            </a:r>
          </a:p>
          <a:p>
            <a:pPr>
              <a:lnSpc>
                <a:spcPct val="150000"/>
              </a:lnSpc>
            </a:pPr>
            <a:r>
              <a:rPr lang="en-US" dirty="0">
                <a:latin typeface="+mj-lt"/>
              </a:rPr>
              <a:t>Across different cultures there are different perceptions of body. </a:t>
            </a:r>
          </a:p>
        </p:txBody>
      </p:sp>
      <p:sp>
        <p:nvSpPr>
          <p:cNvPr id="4" name="Slide Number Placeholder 3">
            <a:extLst>
              <a:ext uri="{FF2B5EF4-FFF2-40B4-BE49-F238E27FC236}">
                <a16:creationId xmlns="" xmlns:a16="http://schemas.microsoft.com/office/drawing/2014/main" id="{76AD2A42-8549-4A74-8382-07D886BCFC3C}"/>
              </a:ext>
            </a:extLst>
          </p:cNvPr>
          <p:cNvSpPr>
            <a:spLocks noGrp="1"/>
          </p:cNvSpPr>
          <p:nvPr>
            <p:ph type="sldNum" sz="quarter" idx="12"/>
          </p:nvPr>
        </p:nvSpPr>
        <p:spPr/>
        <p:txBody>
          <a:bodyPr/>
          <a:lstStyle/>
          <a:p>
            <a:fld id="{C014DD1E-5D91-48A3-AD6D-45FBA980D106}" type="slidenum">
              <a:rPr lang="en-GB" smtClean="0"/>
              <a:t>15</a:t>
            </a:fld>
            <a:endParaRPr lang="en-GB"/>
          </a:p>
        </p:txBody>
      </p:sp>
    </p:spTree>
    <p:extLst>
      <p:ext uri="{BB962C8B-B14F-4D97-AF65-F5344CB8AC3E}">
        <p14:creationId xmlns:p14="http://schemas.microsoft.com/office/powerpoint/2010/main" val="409709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9DCAD3-894A-44E6-98ED-8E88451A0F71}"/>
              </a:ext>
            </a:extLst>
          </p:cNvPr>
          <p:cNvSpPr>
            <a:spLocks noGrp="1"/>
          </p:cNvSpPr>
          <p:nvPr>
            <p:ph type="title"/>
          </p:nvPr>
        </p:nvSpPr>
        <p:spPr/>
        <p:txBody>
          <a:bodyPr/>
          <a:lstStyle/>
          <a:p>
            <a:r>
              <a:rPr lang="en-US" dirty="0"/>
              <a:t>Bodies </a:t>
            </a:r>
            <a:r>
              <a:rPr lang="en-US" sz="1400" dirty="0"/>
              <a:t>(cont.)</a:t>
            </a:r>
            <a:endParaRPr lang="el-GR" sz="1400" dirty="0"/>
          </a:p>
        </p:txBody>
      </p:sp>
      <p:sp>
        <p:nvSpPr>
          <p:cNvPr id="3" name="Content Placeholder 2">
            <a:extLst>
              <a:ext uri="{FF2B5EF4-FFF2-40B4-BE49-F238E27FC236}">
                <a16:creationId xmlns="" xmlns:a16="http://schemas.microsoft.com/office/drawing/2014/main" id="{609CACF8-02B7-4A3D-BCD7-2A5CE49BE903}"/>
              </a:ext>
            </a:extLst>
          </p:cNvPr>
          <p:cNvSpPr>
            <a:spLocks noGrp="1"/>
          </p:cNvSpPr>
          <p:nvPr>
            <p:ph idx="1"/>
          </p:nvPr>
        </p:nvSpPr>
        <p:spPr/>
        <p:txBody>
          <a:bodyPr>
            <a:normAutofit/>
          </a:bodyPr>
          <a:lstStyle/>
          <a:p>
            <a:pPr>
              <a:lnSpc>
                <a:spcPct val="150000"/>
              </a:lnSpc>
            </a:pPr>
            <a:r>
              <a:rPr lang="en-US" dirty="0">
                <a:latin typeface="+mj-lt"/>
              </a:rPr>
              <a:t>Perceptions of the body differ not only between cultures but also change over time. Societies are not static, but change constantly </a:t>
            </a:r>
            <a:r>
              <a:rPr lang="el-GR" sz="1400" dirty="0">
                <a:latin typeface="+mj-lt"/>
              </a:rPr>
              <a:t>(</a:t>
            </a:r>
            <a:r>
              <a:rPr lang="en-US" sz="1400" dirty="0">
                <a:effectLst/>
                <a:latin typeface="+mj-lt"/>
              </a:rPr>
              <a:t>BODY Culture, Body, Gender, Sexuality in Adult Trainings</a:t>
            </a:r>
            <a:r>
              <a:rPr lang="el-GR" sz="1400" dirty="0">
                <a:effectLst/>
                <a:latin typeface="+mj-lt"/>
              </a:rPr>
              <a:t>, 2013)</a:t>
            </a:r>
            <a:r>
              <a:rPr lang="en-US" sz="1400" dirty="0">
                <a:latin typeface="+mj-lt"/>
              </a:rPr>
              <a:t>. </a:t>
            </a:r>
          </a:p>
          <a:p>
            <a:pPr>
              <a:lnSpc>
                <a:spcPct val="150000"/>
              </a:lnSpc>
            </a:pPr>
            <a:r>
              <a:rPr lang="en-US" dirty="0">
                <a:latin typeface="+mj-lt"/>
              </a:rPr>
              <a:t>What is considered to be acceptable depends on the particular cultural context. For example, tattoos and piercings may be common within one culture, but unacceptable and a reason of discrimination in other cultures.</a:t>
            </a:r>
            <a:endParaRPr lang="el-GR" dirty="0">
              <a:latin typeface="+mj-lt"/>
            </a:endParaRPr>
          </a:p>
        </p:txBody>
      </p:sp>
      <p:sp>
        <p:nvSpPr>
          <p:cNvPr id="4" name="Slide Number Placeholder 3">
            <a:extLst>
              <a:ext uri="{FF2B5EF4-FFF2-40B4-BE49-F238E27FC236}">
                <a16:creationId xmlns="" xmlns:a16="http://schemas.microsoft.com/office/drawing/2014/main" id="{76AD2A42-8549-4A74-8382-07D886BCFC3C}"/>
              </a:ext>
            </a:extLst>
          </p:cNvPr>
          <p:cNvSpPr>
            <a:spLocks noGrp="1"/>
          </p:cNvSpPr>
          <p:nvPr>
            <p:ph type="sldNum" sz="quarter" idx="12"/>
          </p:nvPr>
        </p:nvSpPr>
        <p:spPr/>
        <p:txBody>
          <a:bodyPr/>
          <a:lstStyle/>
          <a:p>
            <a:fld id="{C014DD1E-5D91-48A3-AD6D-45FBA980D106}" type="slidenum">
              <a:rPr lang="en-GB" smtClean="0"/>
              <a:t>16</a:t>
            </a:fld>
            <a:endParaRPr lang="en-GB"/>
          </a:p>
        </p:txBody>
      </p:sp>
    </p:spTree>
    <p:extLst>
      <p:ext uri="{BB962C8B-B14F-4D97-AF65-F5344CB8AC3E}">
        <p14:creationId xmlns:p14="http://schemas.microsoft.com/office/powerpoint/2010/main" val="409174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68786A-CF84-4475-92E9-77B1AB40054A}"/>
              </a:ext>
            </a:extLst>
          </p:cNvPr>
          <p:cNvSpPr>
            <a:spLocks noGrp="1"/>
          </p:cNvSpPr>
          <p:nvPr>
            <p:ph type="title"/>
          </p:nvPr>
        </p:nvSpPr>
        <p:spPr/>
        <p:txBody>
          <a:bodyPr/>
          <a:lstStyle/>
          <a:p>
            <a:r>
              <a:rPr lang="en-US" dirty="0"/>
              <a:t>Differences regarding body perceptions</a:t>
            </a:r>
            <a:endParaRPr lang="el-GR" dirty="0"/>
          </a:p>
        </p:txBody>
      </p:sp>
      <p:graphicFrame>
        <p:nvGraphicFramePr>
          <p:cNvPr id="5" name="Content Placeholder 4">
            <a:extLst>
              <a:ext uri="{FF2B5EF4-FFF2-40B4-BE49-F238E27FC236}">
                <a16:creationId xmlns="" xmlns:a16="http://schemas.microsoft.com/office/drawing/2014/main" id="{E473AD40-C857-45EE-8303-DFE81D50C978}"/>
              </a:ext>
            </a:extLst>
          </p:cNvPr>
          <p:cNvGraphicFramePr>
            <a:graphicFrameLocks noGrp="1"/>
          </p:cNvGraphicFramePr>
          <p:nvPr>
            <p:ph idx="1"/>
            <p:extLst>
              <p:ext uri="{D42A27DB-BD31-4B8C-83A1-F6EECF244321}">
                <p14:modId xmlns:p14="http://schemas.microsoft.com/office/powerpoint/2010/main" val="127310573"/>
              </p:ext>
            </p:extLst>
          </p:nvPr>
        </p:nvGraphicFramePr>
        <p:xfrm>
          <a:off x="1371600" y="1844824"/>
          <a:ext cx="9598343" cy="4022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 xmlns:a16="http://schemas.microsoft.com/office/drawing/2014/main" id="{07FEC38D-A189-4F68-9927-A18450CA3864}"/>
              </a:ext>
            </a:extLst>
          </p:cNvPr>
          <p:cNvSpPr>
            <a:spLocks noGrp="1"/>
          </p:cNvSpPr>
          <p:nvPr>
            <p:ph type="sldNum" sz="quarter" idx="12"/>
          </p:nvPr>
        </p:nvSpPr>
        <p:spPr/>
        <p:txBody>
          <a:bodyPr/>
          <a:lstStyle/>
          <a:p>
            <a:fld id="{C014DD1E-5D91-48A3-AD6D-45FBA980D106}" type="slidenum">
              <a:rPr lang="en-GB" smtClean="0"/>
              <a:t>17</a:t>
            </a:fld>
            <a:endParaRPr lang="en-GB"/>
          </a:p>
        </p:txBody>
      </p:sp>
    </p:spTree>
    <p:extLst>
      <p:ext uri="{BB962C8B-B14F-4D97-AF65-F5344CB8AC3E}">
        <p14:creationId xmlns:p14="http://schemas.microsoft.com/office/powerpoint/2010/main" val="179573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7FEC38D-A189-4F68-9927-A18450CA3864}"/>
              </a:ext>
            </a:extLst>
          </p:cNvPr>
          <p:cNvSpPr>
            <a:spLocks noGrp="1"/>
          </p:cNvSpPr>
          <p:nvPr>
            <p:ph type="sldNum" sz="quarter" idx="12"/>
          </p:nvPr>
        </p:nvSpPr>
        <p:spPr/>
        <p:txBody>
          <a:bodyPr/>
          <a:lstStyle/>
          <a:p>
            <a:fld id="{C014DD1E-5D91-48A3-AD6D-45FBA980D106}" type="slidenum">
              <a:rPr lang="en-GB" smtClean="0"/>
              <a:t>18</a:t>
            </a:fld>
            <a:endParaRPr lang="en-GB"/>
          </a:p>
        </p:txBody>
      </p:sp>
      <p:sp>
        <p:nvSpPr>
          <p:cNvPr id="6" name="Content Placeholder 5">
            <a:extLst>
              <a:ext uri="{FF2B5EF4-FFF2-40B4-BE49-F238E27FC236}">
                <a16:creationId xmlns="" xmlns:a16="http://schemas.microsoft.com/office/drawing/2014/main" id="{414E953D-E7AE-42E0-83D5-DC215579344F}"/>
              </a:ext>
            </a:extLst>
          </p:cNvPr>
          <p:cNvSpPr>
            <a:spLocks noGrp="1"/>
          </p:cNvSpPr>
          <p:nvPr>
            <p:ph idx="1"/>
          </p:nvPr>
        </p:nvSpPr>
        <p:spPr>
          <a:xfrm>
            <a:off x="1371243" y="2286000"/>
            <a:ext cx="9403689" cy="1647056"/>
          </a:xfrm>
        </p:spPr>
        <p:txBody>
          <a:bodyPr/>
          <a:lstStyle/>
          <a:p>
            <a:pPr marL="0" indent="0">
              <a:buNone/>
            </a:pPr>
            <a:r>
              <a:rPr lang="en-US" dirty="0"/>
              <a:t>Reflect on the situation in your country:</a:t>
            </a:r>
          </a:p>
          <a:p>
            <a:r>
              <a:rPr lang="en-US" dirty="0"/>
              <a:t>Would it be accepted for a teacher in a school or university to have lots of tattoos?</a:t>
            </a:r>
          </a:p>
          <a:p>
            <a:r>
              <a:rPr lang="en-US" dirty="0"/>
              <a:t>Are people with many piercings face any discrimination in the work environment?</a:t>
            </a:r>
            <a:endParaRPr lang="el-GR" dirty="0"/>
          </a:p>
          <a:p>
            <a:pPr marL="0" indent="0">
              <a:buNone/>
            </a:pPr>
            <a:endParaRPr lang="el-GR" dirty="0"/>
          </a:p>
        </p:txBody>
      </p:sp>
      <p:pic>
        <p:nvPicPr>
          <p:cNvPr id="8" name="Picture 7">
            <a:extLst>
              <a:ext uri="{FF2B5EF4-FFF2-40B4-BE49-F238E27FC236}">
                <a16:creationId xmlns="" xmlns:a16="http://schemas.microsoft.com/office/drawing/2014/main" id="{B5F0E571-94E3-43CF-AA95-29890B3390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412" y="3861048"/>
            <a:ext cx="4572000" cy="1514475"/>
          </a:xfrm>
          <a:prstGeom prst="rect">
            <a:avLst/>
          </a:prstGeom>
        </p:spPr>
      </p:pic>
      <p:pic>
        <p:nvPicPr>
          <p:cNvPr id="7" name="Picture 6">
            <a:extLst>
              <a:ext uri="{FF2B5EF4-FFF2-40B4-BE49-F238E27FC236}">
                <a16:creationId xmlns="" xmlns:a16="http://schemas.microsoft.com/office/drawing/2014/main" id="{16920BD5-23A8-4B15-9C7E-D2CD7461A293}"/>
              </a:ext>
            </a:extLst>
          </p:cNvPr>
          <p:cNvPicPr>
            <a:picLocks noChangeAspect="1"/>
          </p:cNvPicPr>
          <p:nvPr/>
        </p:nvPicPr>
        <p:blipFill>
          <a:blip r:embed="rId3"/>
          <a:stretch>
            <a:fillRect/>
          </a:stretch>
        </p:blipFill>
        <p:spPr>
          <a:xfrm>
            <a:off x="10805156" y="5266793"/>
            <a:ext cx="926672" cy="920576"/>
          </a:xfrm>
          <a:prstGeom prst="rect">
            <a:avLst/>
          </a:prstGeom>
        </p:spPr>
      </p:pic>
    </p:spTree>
    <p:extLst>
      <p:ext uri="{BB962C8B-B14F-4D97-AF65-F5344CB8AC3E}">
        <p14:creationId xmlns:p14="http://schemas.microsoft.com/office/powerpoint/2010/main" val="238516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68786A-CF84-4475-92E9-77B1AB40054A}"/>
              </a:ext>
            </a:extLst>
          </p:cNvPr>
          <p:cNvSpPr>
            <a:spLocks noGrp="1"/>
          </p:cNvSpPr>
          <p:nvPr>
            <p:ph type="title"/>
          </p:nvPr>
        </p:nvSpPr>
        <p:spPr/>
        <p:txBody>
          <a:bodyPr/>
          <a:lstStyle/>
          <a:p>
            <a:r>
              <a:rPr lang="en-US" dirty="0"/>
              <a:t>Summary</a:t>
            </a:r>
            <a:endParaRPr lang="el-GR" dirty="0"/>
          </a:p>
        </p:txBody>
      </p:sp>
      <p:sp>
        <p:nvSpPr>
          <p:cNvPr id="4" name="Slide Number Placeholder 3">
            <a:extLst>
              <a:ext uri="{FF2B5EF4-FFF2-40B4-BE49-F238E27FC236}">
                <a16:creationId xmlns="" xmlns:a16="http://schemas.microsoft.com/office/drawing/2014/main" id="{07FEC38D-A189-4F68-9927-A18450CA3864}"/>
              </a:ext>
            </a:extLst>
          </p:cNvPr>
          <p:cNvSpPr>
            <a:spLocks noGrp="1"/>
          </p:cNvSpPr>
          <p:nvPr>
            <p:ph type="sldNum" sz="quarter" idx="12"/>
          </p:nvPr>
        </p:nvSpPr>
        <p:spPr/>
        <p:txBody>
          <a:bodyPr/>
          <a:lstStyle/>
          <a:p>
            <a:fld id="{C014DD1E-5D91-48A3-AD6D-45FBA980D106}" type="slidenum">
              <a:rPr lang="en-GB" smtClean="0"/>
              <a:t>19</a:t>
            </a:fld>
            <a:endParaRPr lang="en-GB"/>
          </a:p>
        </p:txBody>
      </p:sp>
      <p:sp>
        <p:nvSpPr>
          <p:cNvPr id="6" name="Content Placeholder 5">
            <a:extLst>
              <a:ext uri="{FF2B5EF4-FFF2-40B4-BE49-F238E27FC236}">
                <a16:creationId xmlns="" xmlns:a16="http://schemas.microsoft.com/office/drawing/2014/main" id="{414E953D-E7AE-42E0-83D5-DC215579344F}"/>
              </a:ext>
            </a:extLst>
          </p:cNvPr>
          <p:cNvSpPr>
            <a:spLocks noGrp="1"/>
          </p:cNvSpPr>
          <p:nvPr>
            <p:ph idx="1"/>
          </p:nvPr>
        </p:nvSpPr>
        <p:spPr/>
        <p:txBody>
          <a:bodyPr/>
          <a:lstStyle/>
          <a:p>
            <a:r>
              <a:rPr lang="en-US" i="1" dirty="0"/>
              <a:t>Identities and cultures are expressed through the body.</a:t>
            </a:r>
          </a:p>
          <a:p>
            <a:r>
              <a:rPr lang="en-US" i="1" dirty="0"/>
              <a:t>There is no such thing as natural when we talk about bodies.</a:t>
            </a:r>
          </a:p>
          <a:p>
            <a:r>
              <a:rPr lang="en-US" i="1" dirty="0"/>
              <a:t>Body perceptions change across cultures and over time. </a:t>
            </a:r>
          </a:p>
          <a:p>
            <a:r>
              <a:rPr lang="en-US" i="1" dirty="0"/>
              <a:t>What is considered acceptable is defined by our culture. </a:t>
            </a:r>
          </a:p>
          <a:p>
            <a:endParaRPr lang="el-GR" dirty="0"/>
          </a:p>
        </p:txBody>
      </p:sp>
    </p:spTree>
    <p:extLst>
      <p:ext uri="{BB962C8B-B14F-4D97-AF65-F5344CB8AC3E}">
        <p14:creationId xmlns:p14="http://schemas.microsoft.com/office/powerpoint/2010/main" val="37473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579044-9202-4F63-92A4-08D1DA8A16B9}"/>
              </a:ext>
            </a:extLst>
          </p:cNvPr>
          <p:cNvSpPr>
            <a:spLocks noGrp="1"/>
          </p:cNvSpPr>
          <p:nvPr>
            <p:ph type="title"/>
          </p:nvPr>
        </p:nvSpPr>
        <p:spPr>
          <a:xfrm>
            <a:off x="1371242" y="685800"/>
            <a:ext cx="9598700" cy="1485900"/>
          </a:xfrm>
        </p:spPr>
        <p:txBody>
          <a:bodyPr>
            <a:normAutofit/>
          </a:bodyPr>
          <a:lstStyle/>
          <a:p>
            <a:r>
              <a:rPr lang="en-US" dirty="0"/>
              <a:t>Learning Objectives</a:t>
            </a:r>
            <a:endParaRPr lang="el-GR" dirty="0"/>
          </a:p>
        </p:txBody>
      </p:sp>
      <p:sp>
        <p:nvSpPr>
          <p:cNvPr id="4" name="Slide Number Placeholder 3">
            <a:extLst>
              <a:ext uri="{FF2B5EF4-FFF2-40B4-BE49-F238E27FC236}">
                <a16:creationId xmlns="" xmlns:a16="http://schemas.microsoft.com/office/drawing/2014/main" id="{EC69B7C0-2B4B-4767-BDF2-ACD151F904D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a:t>
            </a:fld>
            <a:endParaRPr lang="en-GB"/>
          </a:p>
        </p:txBody>
      </p:sp>
      <p:graphicFrame>
        <p:nvGraphicFramePr>
          <p:cNvPr id="6" name="Content Placeholder 2">
            <a:extLst>
              <a:ext uri="{FF2B5EF4-FFF2-40B4-BE49-F238E27FC236}">
                <a16:creationId xmlns="" xmlns:a16="http://schemas.microsoft.com/office/drawing/2014/main" id="{B6354ED1-BBEF-4372-A252-4D70FB632FCC}"/>
              </a:ext>
            </a:extLst>
          </p:cNvPr>
          <p:cNvGraphicFramePr>
            <a:graphicFrameLocks noGrp="1"/>
          </p:cNvGraphicFramePr>
          <p:nvPr>
            <p:ph idx="1"/>
            <p:extLst>
              <p:ext uri="{D42A27DB-BD31-4B8C-83A1-F6EECF244321}">
                <p14:modId xmlns:p14="http://schemas.microsoft.com/office/powerpoint/2010/main" val="2899837285"/>
              </p:ext>
            </p:extLst>
          </p:nvPr>
        </p:nvGraphicFramePr>
        <p:xfrm>
          <a:off x="1371242" y="1916832"/>
          <a:ext cx="9598700" cy="3950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 xmlns:a16="http://schemas.microsoft.com/office/drawing/2014/main" id="{B561F339-1322-47C8-B27E-F6D85AA1C27E}"/>
              </a:ext>
            </a:extLst>
          </p:cNvPr>
          <p:cNvSpPr txBox="1"/>
          <p:nvPr/>
        </p:nvSpPr>
        <p:spPr>
          <a:xfrm>
            <a:off x="1413892" y="1484784"/>
            <a:ext cx="5472608" cy="461665"/>
          </a:xfrm>
          <a:prstGeom prst="rect">
            <a:avLst/>
          </a:prstGeom>
          <a:noFill/>
        </p:spPr>
        <p:txBody>
          <a:bodyPr wrap="square" rtlCol="0">
            <a:spAutoFit/>
          </a:bodyPr>
          <a:lstStyle/>
          <a:p>
            <a:r>
              <a:rPr lang="en-GB" sz="1800" dirty="0"/>
              <a:t>By the end of this module learners will</a:t>
            </a:r>
            <a:r>
              <a:rPr lang="en-GB" dirty="0"/>
              <a:t>:</a:t>
            </a:r>
          </a:p>
        </p:txBody>
      </p:sp>
    </p:spTree>
    <p:extLst>
      <p:ext uri="{BB962C8B-B14F-4D97-AF65-F5344CB8AC3E}">
        <p14:creationId xmlns:p14="http://schemas.microsoft.com/office/powerpoint/2010/main" val="197409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Culture and GENDER ROLES</a:t>
            </a:r>
          </a:p>
        </p:txBody>
      </p:sp>
      <p:sp>
        <p:nvSpPr>
          <p:cNvPr id="4" name="Slide Number Placeholder 3"/>
          <p:cNvSpPr>
            <a:spLocks noGrp="1"/>
          </p:cNvSpPr>
          <p:nvPr>
            <p:ph type="sldNum" sz="quarter" idx="12"/>
          </p:nvPr>
        </p:nvSpPr>
        <p:spPr/>
        <p:txBody>
          <a:bodyPr/>
          <a:lstStyle/>
          <a:p>
            <a:fld id="{C014DD1E-5D91-48A3-AD6D-45FBA980D106}" type="slidenum">
              <a:rPr lang="en-GB" smtClean="0"/>
              <a:t>20</a:t>
            </a:fld>
            <a:endParaRPr lang="en-GB"/>
          </a:p>
        </p:txBody>
      </p:sp>
    </p:spTree>
    <p:extLst>
      <p:ext uri="{BB962C8B-B14F-4D97-AF65-F5344CB8AC3E}">
        <p14:creationId xmlns:p14="http://schemas.microsoft.com/office/powerpoint/2010/main" val="171696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ECC4F9-8980-4ED7-992E-2C58FFC8F5A2}"/>
              </a:ext>
            </a:extLst>
          </p:cNvPr>
          <p:cNvSpPr>
            <a:spLocks noGrp="1"/>
          </p:cNvSpPr>
          <p:nvPr>
            <p:ph type="title"/>
          </p:nvPr>
        </p:nvSpPr>
        <p:spPr/>
        <p:txBody>
          <a:bodyPr/>
          <a:lstStyle/>
          <a:p>
            <a:r>
              <a:rPr lang="en-GB" sz="4400" dirty="0"/>
              <a:t>Culture and Gender roles</a:t>
            </a:r>
            <a:endParaRPr lang="el-GR" dirty="0">
              <a:highlight>
                <a:srgbClr val="FF0000"/>
              </a:highlight>
            </a:endParaRPr>
          </a:p>
        </p:txBody>
      </p:sp>
      <p:pic>
        <p:nvPicPr>
          <p:cNvPr id="8" name="Picture 7">
            <a:extLst>
              <a:ext uri="{FF2B5EF4-FFF2-40B4-BE49-F238E27FC236}">
                <a16:creationId xmlns="" xmlns:a16="http://schemas.microsoft.com/office/drawing/2014/main" id="{D7A7AC14-065B-4D21-8FE8-82E8C24A25D2}"/>
              </a:ext>
            </a:extLst>
          </p:cNvPr>
          <p:cNvPicPr/>
          <p:nvPr/>
        </p:nvPicPr>
        <p:blipFill>
          <a:blip r:embed="rId2">
            <a:extLst>
              <a:ext uri="{28A0092B-C50C-407E-A947-70E740481C1C}">
                <a14:useLocalDpi xmlns:a14="http://schemas.microsoft.com/office/drawing/2010/main" val="0"/>
              </a:ext>
            </a:extLst>
          </a:blip>
          <a:stretch>
            <a:fillRect/>
          </a:stretch>
        </p:blipFill>
        <p:spPr>
          <a:xfrm>
            <a:off x="7329592" y="1428750"/>
            <a:ext cx="3496275" cy="450939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 xmlns:a16="http://schemas.microsoft.com/office/drawing/2014/main" id="{6BFD4722-AB78-4161-BC06-E76E5FB202AF}"/>
              </a:ext>
            </a:extLst>
          </p:cNvPr>
          <p:cNvSpPr>
            <a:spLocks noGrp="1"/>
          </p:cNvSpPr>
          <p:nvPr>
            <p:ph type="sldNum" sz="quarter" idx="12"/>
          </p:nvPr>
        </p:nvSpPr>
        <p:spPr/>
        <p:txBody>
          <a:bodyPr/>
          <a:lstStyle/>
          <a:p>
            <a:fld id="{C014DD1E-5D91-48A3-AD6D-45FBA980D106}" type="slidenum">
              <a:rPr lang="en-GB" smtClean="0"/>
              <a:t>21</a:t>
            </a:fld>
            <a:endParaRPr lang="en-GB"/>
          </a:p>
        </p:txBody>
      </p:sp>
      <p:sp>
        <p:nvSpPr>
          <p:cNvPr id="9" name="TextBox 8">
            <a:extLst>
              <a:ext uri="{FF2B5EF4-FFF2-40B4-BE49-F238E27FC236}">
                <a16:creationId xmlns="" xmlns:a16="http://schemas.microsoft.com/office/drawing/2014/main" id="{D577142B-2687-4838-A330-3EADB2F92A90}"/>
              </a:ext>
            </a:extLst>
          </p:cNvPr>
          <p:cNvSpPr txBox="1"/>
          <p:nvPr/>
        </p:nvSpPr>
        <p:spPr>
          <a:xfrm>
            <a:off x="1388986" y="1628800"/>
            <a:ext cx="4176464" cy="3416320"/>
          </a:xfrm>
          <a:prstGeom prst="rect">
            <a:avLst/>
          </a:prstGeom>
          <a:noFill/>
        </p:spPr>
        <p:txBody>
          <a:bodyPr wrap="square" rtlCol="0">
            <a:spAutoFit/>
          </a:bodyPr>
          <a:lstStyle/>
          <a:p>
            <a:r>
              <a:rPr lang="en-US" dirty="0">
                <a:solidFill>
                  <a:srgbClr val="002060"/>
                </a:solidFill>
                <a:latin typeface="+mj-lt"/>
              </a:rPr>
              <a:t>Cultural anthropology challenged the common belief, that humans are the same everywhere. It showed that several aspects of human existence and life, like sexuality, emotions, social relations and structures differ largely depending on the culture.</a:t>
            </a:r>
            <a:endParaRPr lang="el-GR" dirty="0">
              <a:solidFill>
                <a:srgbClr val="002060"/>
              </a:solidFill>
            </a:endParaRPr>
          </a:p>
        </p:txBody>
      </p:sp>
      <p:sp>
        <p:nvSpPr>
          <p:cNvPr id="6" name="TextBox 5">
            <a:extLst>
              <a:ext uri="{FF2B5EF4-FFF2-40B4-BE49-F238E27FC236}">
                <a16:creationId xmlns="" xmlns:a16="http://schemas.microsoft.com/office/drawing/2014/main" id="{7342FB61-EA99-4054-816F-34D34D0BFA61}"/>
              </a:ext>
            </a:extLst>
          </p:cNvPr>
          <p:cNvSpPr txBox="1"/>
          <p:nvPr/>
        </p:nvSpPr>
        <p:spPr>
          <a:xfrm>
            <a:off x="7461674" y="6018311"/>
            <a:ext cx="3528392" cy="307777"/>
          </a:xfrm>
          <a:prstGeom prst="rect">
            <a:avLst/>
          </a:prstGeom>
          <a:noFill/>
        </p:spPr>
        <p:txBody>
          <a:bodyPr wrap="square" rtlCol="0">
            <a:spAutoFit/>
          </a:bodyPr>
          <a:lstStyle/>
          <a:p>
            <a:pPr algn="ctr"/>
            <a:r>
              <a:rPr lang="en-US" sz="1400" i="1" dirty="0">
                <a:solidFill>
                  <a:schemeClr val="bg1">
                    <a:lumMod val="50000"/>
                  </a:schemeClr>
                </a:solidFill>
              </a:rPr>
              <a:t>Made with Piktochart.com</a:t>
            </a:r>
            <a:endParaRPr lang="el-GR" sz="1400" i="1" dirty="0">
              <a:solidFill>
                <a:schemeClr val="bg1">
                  <a:lumMod val="50000"/>
                </a:schemeClr>
              </a:solidFill>
            </a:endParaRPr>
          </a:p>
        </p:txBody>
      </p:sp>
    </p:spTree>
    <p:extLst>
      <p:ext uri="{BB962C8B-B14F-4D97-AF65-F5344CB8AC3E}">
        <p14:creationId xmlns:p14="http://schemas.microsoft.com/office/powerpoint/2010/main" val="3753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ECC4F9-8980-4ED7-992E-2C58FFC8F5A2}"/>
              </a:ext>
            </a:extLst>
          </p:cNvPr>
          <p:cNvSpPr>
            <a:spLocks noGrp="1"/>
          </p:cNvSpPr>
          <p:nvPr>
            <p:ph type="title"/>
          </p:nvPr>
        </p:nvSpPr>
        <p:spPr/>
        <p:txBody>
          <a:bodyPr/>
          <a:lstStyle/>
          <a:p>
            <a:r>
              <a:rPr lang="en-GB" sz="4400" dirty="0"/>
              <a:t>Culture and Gender roles</a:t>
            </a:r>
            <a:endParaRPr lang="el-GR" dirty="0">
              <a:highlight>
                <a:srgbClr val="FF0000"/>
              </a:highlight>
            </a:endParaRPr>
          </a:p>
        </p:txBody>
      </p:sp>
      <p:sp>
        <p:nvSpPr>
          <p:cNvPr id="3" name="Content Placeholder 2">
            <a:extLst>
              <a:ext uri="{FF2B5EF4-FFF2-40B4-BE49-F238E27FC236}">
                <a16:creationId xmlns="" xmlns:a16="http://schemas.microsoft.com/office/drawing/2014/main" id="{7EB51045-A0F1-449F-86AA-4EC3B4B2903B}"/>
              </a:ext>
            </a:extLst>
          </p:cNvPr>
          <p:cNvSpPr>
            <a:spLocks noGrp="1"/>
          </p:cNvSpPr>
          <p:nvPr>
            <p:ph idx="1"/>
          </p:nvPr>
        </p:nvSpPr>
        <p:spPr>
          <a:xfrm>
            <a:off x="1371243" y="1988840"/>
            <a:ext cx="9598700" cy="3878560"/>
          </a:xfrm>
        </p:spPr>
        <p:txBody>
          <a:bodyPr>
            <a:normAutofit/>
          </a:bodyPr>
          <a:lstStyle/>
          <a:p>
            <a:pPr marL="0" indent="0">
              <a:buNone/>
            </a:pPr>
            <a:endParaRPr lang="en-US" dirty="0">
              <a:latin typeface="+mj-lt"/>
            </a:endParaRPr>
          </a:p>
          <a:p>
            <a:pPr>
              <a:lnSpc>
                <a:spcPct val="150000"/>
              </a:lnSpc>
            </a:pPr>
            <a:r>
              <a:rPr lang="en-US" dirty="0">
                <a:latin typeface="+mj-lt"/>
              </a:rPr>
              <a:t>Sexuality is a major aspect of each cultural, national and ethnic identity. </a:t>
            </a:r>
          </a:p>
          <a:p>
            <a:pPr>
              <a:lnSpc>
                <a:spcPct val="150000"/>
              </a:lnSpc>
            </a:pPr>
            <a:r>
              <a:rPr lang="en-US" b="1" dirty="0">
                <a:latin typeface="+mj-lt"/>
              </a:rPr>
              <a:t>Normative Heterosexuality: </a:t>
            </a:r>
          </a:p>
          <a:p>
            <a:pPr lvl="1">
              <a:lnSpc>
                <a:spcPct val="150000"/>
              </a:lnSpc>
            </a:pPr>
            <a:r>
              <a:rPr lang="en-US" dirty="0">
                <a:latin typeface="+mj-lt"/>
              </a:rPr>
              <a:t>defines what sexual identity, orientation and </a:t>
            </a:r>
            <a:r>
              <a:rPr lang="en-US" dirty="0" err="1">
                <a:latin typeface="+mj-lt"/>
              </a:rPr>
              <a:t>behaviour</a:t>
            </a:r>
            <a:r>
              <a:rPr lang="en-US" dirty="0">
                <a:latin typeface="+mj-lt"/>
              </a:rPr>
              <a:t> is acceptable inside the borders of a nation and a culture. </a:t>
            </a:r>
          </a:p>
          <a:p>
            <a:pPr lvl="1">
              <a:lnSpc>
                <a:spcPct val="150000"/>
              </a:lnSpc>
            </a:pPr>
            <a:r>
              <a:rPr lang="en-US" dirty="0">
                <a:latin typeface="+mj-lt"/>
              </a:rPr>
              <a:t>deviations from the rules are not only unacceptable but also fought against because they disturb the cultural, national or ethnic ideological construct. </a:t>
            </a:r>
          </a:p>
          <a:p>
            <a:endParaRPr lang="el-GR" dirty="0"/>
          </a:p>
        </p:txBody>
      </p:sp>
      <p:sp>
        <p:nvSpPr>
          <p:cNvPr id="4" name="Slide Number Placeholder 3">
            <a:extLst>
              <a:ext uri="{FF2B5EF4-FFF2-40B4-BE49-F238E27FC236}">
                <a16:creationId xmlns="" xmlns:a16="http://schemas.microsoft.com/office/drawing/2014/main" id="{6BFD4722-AB78-4161-BC06-E76E5FB202AF}"/>
              </a:ext>
            </a:extLst>
          </p:cNvPr>
          <p:cNvSpPr>
            <a:spLocks noGrp="1"/>
          </p:cNvSpPr>
          <p:nvPr>
            <p:ph type="sldNum" sz="quarter" idx="12"/>
          </p:nvPr>
        </p:nvSpPr>
        <p:spPr/>
        <p:txBody>
          <a:bodyPr/>
          <a:lstStyle/>
          <a:p>
            <a:fld id="{C014DD1E-5D91-48A3-AD6D-45FBA980D106}" type="slidenum">
              <a:rPr lang="en-GB" smtClean="0"/>
              <a:t>22</a:t>
            </a:fld>
            <a:endParaRPr lang="en-GB"/>
          </a:p>
        </p:txBody>
      </p:sp>
    </p:spTree>
    <p:extLst>
      <p:ext uri="{BB962C8B-B14F-4D97-AF65-F5344CB8AC3E}">
        <p14:creationId xmlns:p14="http://schemas.microsoft.com/office/powerpoint/2010/main" val="337428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ECC4F9-8980-4ED7-992E-2C58FFC8F5A2}"/>
              </a:ext>
            </a:extLst>
          </p:cNvPr>
          <p:cNvSpPr>
            <a:spLocks noGrp="1"/>
          </p:cNvSpPr>
          <p:nvPr>
            <p:ph type="title"/>
          </p:nvPr>
        </p:nvSpPr>
        <p:spPr/>
        <p:txBody>
          <a:bodyPr/>
          <a:lstStyle/>
          <a:p>
            <a:r>
              <a:rPr lang="en-GB" sz="4400" dirty="0"/>
              <a:t>Culture and Gender roles</a:t>
            </a:r>
            <a:endParaRPr lang="el-GR" dirty="0">
              <a:highlight>
                <a:srgbClr val="FF0000"/>
              </a:highlight>
            </a:endParaRPr>
          </a:p>
        </p:txBody>
      </p:sp>
      <p:sp>
        <p:nvSpPr>
          <p:cNvPr id="4" name="Slide Number Placeholder 3">
            <a:extLst>
              <a:ext uri="{FF2B5EF4-FFF2-40B4-BE49-F238E27FC236}">
                <a16:creationId xmlns="" xmlns:a16="http://schemas.microsoft.com/office/drawing/2014/main" id="{6BFD4722-AB78-4161-BC06-E76E5FB202AF}"/>
              </a:ext>
            </a:extLst>
          </p:cNvPr>
          <p:cNvSpPr>
            <a:spLocks noGrp="1"/>
          </p:cNvSpPr>
          <p:nvPr>
            <p:ph type="sldNum" sz="quarter" idx="12"/>
          </p:nvPr>
        </p:nvSpPr>
        <p:spPr/>
        <p:txBody>
          <a:bodyPr/>
          <a:lstStyle/>
          <a:p>
            <a:fld id="{C014DD1E-5D91-48A3-AD6D-45FBA980D106}" type="slidenum">
              <a:rPr lang="en-GB" smtClean="0"/>
              <a:t>23</a:t>
            </a:fld>
            <a:endParaRPr lang="en-GB"/>
          </a:p>
        </p:txBody>
      </p:sp>
      <p:graphicFrame>
        <p:nvGraphicFramePr>
          <p:cNvPr id="7" name="Diagram 6">
            <a:extLst>
              <a:ext uri="{FF2B5EF4-FFF2-40B4-BE49-F238E27FC236}">
                <a16:creationId xmlns="" xmlns:a16="http://schemas.microsoft.com/office/drawing/2014/main" id="{C454F934-EED1-47B4-8B55-945B78B31A5C}"/>
              </a:ext>
            </a:extLst>
          </p:cNvPr>
          <p:cNvGraphicFramePr/>
          <p:nvPr>
            <p:extLst>
              <p:ext uri="{D42A27DB-BD31-4B8C-83A1-F6EECF244321}">
                <p14:modId xmlns:p14="http://schemas.microsoft.com/office/powerpoint/2010/main" val="1041653194"/>
              </p:ext>
            </p:extLst>
          </p:nvPr>
        </p:nvGraphicFramePr>
        <p:xfrm>
          <a:off x="5188063" y="1448718"/>
          <a:ext cx="5947306" cy="4880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Folded Corner 8">
            <a:extLst>
              <a:ext uri="{FF2B5EF4-FFF2-40B4-BE49-F238E27FC236}">
                <a16:creationId xmlns="" xmlns:a16="http://schemas.microsoft.com/office/drawing/2014/main" id="{E59719B8-BC6D-4D7D-87D4-019A1B848A00}"/>
              </a:ext>
            </a:extLst>
          </p:cNvPr>
          <p:cNvSpPr/>
          <p:nvPr/>
        </p:nvSpPr>
        <p:spPr>
          <a:xfrm>
            <a:off x="1371243" y="1628800"/>
            <a:ext cx="3651394" cy="4464496"/>
          </a:xfrm>
          <a:prstGeom prst="foldedCorner">
            <a:avLst/>
          </a:prstGeom>
        </p:spPr>
        <p:style>
          <a:lnRef idx="1">
            <a:schemeClr val="dk1"/>
          </a:lnRef>
          <a:fillRef idx="2">
            <a:schemeClr val="dk1"/>
          </a:fillRef>
          <a:effectRef idx="1">
            <a:schemeClr val="dk1"/>
          </a:effectRef>
          <a:fontRef idx="minor">
            <a:schemeClr val="dk1"/>
          </a:fontRef>
        </p:style>
        <p:txBody>
          <a:bodyPr rtlCol="0" anchor="ctr"/>
          <a:lstStyle/>
          <a:p>
            <a:r>
              <a:rPr lang="en-US" sz="1800" dirty="0">
                <a:latin typeface="+mj-lt"/>
              </a:rPr>
              <a:t>Each culture determines the gender roles inside its boundaries. These roles are produced through communication, because communication influences and shapes our ideologies and mentalities. It also affects the differences regarding gender roles. The differences between gender roles and gender manifestations are expressions of specific values and norms </a:t>
            </a:r>
            <a:r>
              <a:rPr lang="en-US" sz="1400" dirty="0">
                <a:latin typeface="+mj-lt"/>
              </a:rPr>
              <a:t>(</a:t>
            </a:r>
            <a:r>
              <a:rPr lang="en-US" sz="1400" dirty="0" err="1">
                <a:effectLst/>
                <a:latin typeface="+mj-lt"/>
              </a:rPr>
              <a:t>Neculaesei</a:t>
            </a:r>
            <a:r>
              <a:rPr lang="en-US" sz="1400" dirty="0">
                <a:effectLst/>
                <a:latin typeface="+mj-lt"/>
              </a:rPr>
              <a:t>, 2015)</a:t>
            </a:r>
            <a:r>
              <a:rPr lang="en-US" sz="1400" dirty="0">
                <a:latin typeface="+mj-lt"/>
              </a:rPr>
              <a:t>. </a:t>
            </a:r>
          </a:p>
          <a:p>
            <a:pPr algn="ctr"/>
            <a:endParaRPr lang="el-GR" dirty="0"/>
          </a:p>
        </p:txBody>
      </p:sp>
    </p:spTree>
    <p:extLst>
      <p:ext uri="{BB962C8B-B14F-4D97-AF65-F5344CB8AC3E}">
        <p14:creationId xmlns:p14="http://schemas.microsoft.com/office/powerpoint/2010/main" val="416399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2486E-1BE5-45D3-BDAA-9AEC621B88B0}"/>
              </a:ext>
            </a:extLst>
          </p:cNvPr>
          <p:cNvSpPr>
            <a:spLocks noGrp="1"/>
          </p:cNvSpPr>
          <p:nvPr>
            <p:ph type="title"/>
          </p:nvPr>
        </p:nvSpPr>
        <p:spPr/>
        <p:txBody>
          <a:bodyPr/>
          <a:lstStyle/>
          <a:p>
            <a:r>
              <a:rPr lang="en-GB" sz="4400" dirty="0"/>
              <a:t>Culture and Gender roles</a:t>
            </a:r>
            <a:endParaRPr lang="el-GR" dirty="0">
              <a:highlight>
                <a:srgbClr val="FF0000"/>
              </a:highlight>
            </a:endParaRPr>
          </a:p>
        </p:txBody>
      </p:sp>
      <p:sp>
        <p:nvSpPr>
          <p:cNvPr id="3" name="Content Placeholder 2">
            <a:extLst>
              <a:ext uri="{FF2B5EF4-FFF2-40B4-BE49-F238E27FC236}">
                <a16:creationId xmlns="" xmlns:a16="http://schemas.microsoft.com/office/drawing/2014/main" id="{975B7563-31E4-4CD9-B140-C1331ABEA739}"/>
              </a:ext>
            </a:extLst>
          </p:cNvPr>
          <p:cNvSpPr>
            <a:spLocks noGrp="1"/>
          </p:cNvSpPr>
          <p:nvPr>
            <p:ph idx="1"/>
          </p:nvPr>
        </p:nvSpPr>
        <p:spPr>
          <a:xfrm>
            <a:off x="1339068" y="1754477"/>
            <a:ext cx="5109253" cy="3581400"/>
          </a:xfrm>
        </p:spPr>
        <p:txBody>
          <a:bodyPr>
            <a:normAutofit/>
          </a:bodyPr>
          <a:lstStyle/>
          <a:p>
            <a:r>
              <a:rPr lang="en-US" dirty="0">
                <a:latin typeface="+mj-lt"/>
              </a:rPr>
              <a:t>Different cultures view gender expressions and gender roles differently. The power distribution between genders should not be considered as ‘normal’ in any culture, because it is time and space related. The established power relations are not stable, but rather dynamic. What people from one culture see as restriction, others see it as normality. </a:t>
            </a:r>
          </a:p>
          <a:p>
            <a:pPr marL="0" indent="0">
              <a:buNone/>
            </a:pPr>
            <a:endParaRPr lang="en-US" dirty="0"/>
          </a:p>
        </p:txBody>
      </p:sp>
      <p:sp>
        <p:nvSpPr>
          <p:cNvPr id="4" name="Slide Number Placeholder 3">
            <a:extLst>
              <a:ext uri="{FF2B5EF4-FFF2-40B4-BE49-F238E27FC236}">
                <a16:creationId xmlns="" xmlns:a16="http://schemas.microsoft.com/office/drawing/2014/main" id="{5EFD2597-3799-4C8D-99CB-85D84E215739}"/>
              </a:ext>
            </a:extLst>
          </p:cNvPr>
          <p:cNvSpPr>
            <a:spLocks noGrp="1"/>
          </p:cNvSpPr>
          <p:nvPr>
            <p:ph type="sldNum" sz="quarter" idx="12"/>
          </p:nvPr>
        </p:nvSpPr>
        <p:spPr/>
        <p:txBody>
          <a:bodyPr/>
          <a:lstStyle/>
          <a:p>
            <a:fld id="{C014DD1E-5D91-48A3-AD6D-45FBA980D106}" type="slidenum">
              <a:rPr lang="en-GB" smtClean="0"/>
              <a:t>24</a:t>
            </a:fld>
            <a:endParaRPr lang="en-GB"/>
          </a:p>
        </p:txBody>
      </p:sp>
      <p:pic>
        <p:nvPicPr>
          <p:cNvPr id="8" name="Picture 7">
            <a:extLst>
              <a:ext uri="{FF2B5EF4-FFF2-40B4-BE49-F238E27FC236}">
                <a16:creationId xmlns="" xmlns:a16="http://schemas.microsoft.com/office/drawing/2014/main" id="{830D5FFF-B201-485F-94BB-F9188D535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125" y="1741411"/>
            <a:ext cx="5109253" cy="2682358"/>
          </a:xfrm>
          <a:prstGeom prst="rect">
            <a:avLst/>
          </a:prstGeom>
        </p:spPr>
      </p:pic>
      <p:sp>
        <p:nvSpPr>
          <p:cNvPr id="9" name="TextBox 8">
            <a:extLst>
              <a:ext uri="{FF2B5EF4-FFF2-40B4-BE49-F238E27FC236}">
                <a16:creationId xmlns="" xmlns:a16="http://schemas.microsoft.com/office/drawing/2014/main" id="{EBF48AEF-FBEF-4785-B64D-FC899C62E047}"/>
              </a:ext>
            </a:extLst>
          </p:cNvPr>
          <p:cNvSpPr txBox="1"/>
          <p:nvPr/>
        </p:nvSpPr>
        <p:spPr>
          <a:xfrm>
            <a:off x="6856820" y="4524284"/>
            <a:ext cx="4752528" cy="307777"/>
          </a:xfrm>
          <a:prstGeom prst="rect">
            <a:avLst/>
          </a:prstGeom>
          <a:noFill/>
        </p:spPr>
        <p:txBody>
          <a:bodyPr wrap="square" rtlCol="0">
            <a:spAutoFit/>
          </a:bodyPr>
          <a:lstStyle/>
          <a:p>
            <a:pPr algn="ctr"/>
            <a:r>
              <a:rPr lang="en-US" sz="1400" i="1" dirty="0">
                <a:solidFill>
                  <a:schemeClr val="bg1">
                    <a:lumMod val="50000"/>
                  </a:schemeClr>
                </a:solidFill>
              </a:rPr>
              <a:t>Source: pixabay.com</a:t>
            </a:r>
            <a:endParaRPr lang="el-GR" sz="1400" i="1" dirty="0">
              <a:solidFill>
                <a:schemeClr val="bg1">
                  <a:lumMod val="50000"/>
                </a:schemeClr>
              </a:solidFill>
            </a:endParaRPr>
          </a:p>
        </p:txBody>
      </p:sp>
    </p:spTree>
    <p:extLst>
      <p:ext uri="{BB962C8B-B14F-4D97-AF65-F5344CB8AC3E}">
        <p14:creationId xmlns:p14="http://schemas.microsoft.com/office/powerpoint/2010/main" val="214804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2486E-1BE5-45D3-BDAA-9AEC621B88B0}"/>
              </a:ext>
            </a:extLst>
          </p:cNvPr>
          <p:cNvSpPr>
            <a:spLocks noGrp="1"/>
          </p:cNvSpPr>
          <p:nvPr>
            <p:ph type="title"/>
          </p:nvPr>
        </p:nvSpPr>
        <p:spPr/>
        <p:txBody>
          <a:bodyPr/>
          <a:lstStyle/>
          <a:p>
            <a:r>
              <a:rPr lang="en-GB" dirty="0"/>
              <a:t>Exercise</a:t>
            </a:r>
            <a:endParaRPr lang="el-GR" dirty="0"/>
          </a:p>
        </p:txBody>
      </p:sp>
      <p:sp>
        <p:nvSpPr>
          <p:cNvPr id="3" name="Content Placeholder 2">
            <a:extLst>
              <a:ext uri="{FF2B5EF4-FFF2-40B4-BE49-F238E27FC236}">
                <a16:creationId xmlns="" xmlns:a16="http://schemas.microsoft.com/office/drawing/2014/main" id="{975B7563-31E4-4CD9-B140-C1331ABEA739}"/>
              </a:ext>
            </a:extLst>
          </p:cNvPr>
          <p:cNvSpPr>
            <a:spLocks noGrp="1"/>
          </p:cNvSpPr>
          <p:nvPr>
            <p:ph idx="1"/>
          </p:nvPr>
        </p:nvSpPr>
        <p:spPr/>
        <p:txBody>
          <a:bodyPr>
            <a:normAutofit/>
          </a:bodyPr>
          <a:lstStyle/>
          <a:p>
            <a:r>
              <a:rPr lang="en-US" dirty="0"/>
              <a:t>What kind of culture do you live in?</a:t>
            </a:r>
          </a:p>
          <a:p>
            <a:r>
              <a:rPr lang="en-US" dirty="0"/>
              <a:t>What are the potentials for a change of power relations between the genders?</a:t>
            </a:r>
          </a:p>
          <a:p>
            <a:r>
              <a:rPr lang="en-US" dirty="0"/>
              <a:t>Reflect on recent cases and debates that have arisen in your country regarding gender, gender equality and gender roles. </a:t>
            </a:r>
            <a:endParaRPr lang="en-US" dirty="0">
              <a:latin typeface="+mj-lt"/>
            </a:endParaRPr>
          </a:p>
          <a:p>
            <a:pPr marL="0" indent="0">
              <a:buNone/>
            </a:pPr>
            <a:endParaRPr lang="en-US" dirty="0"/>
          </a:p>
        </p:txBody>
      </p:sp>
      <p:sp>
        <p:nvSpPr>
          <p:cNvPr id="4" name="Slide Number Placeholder 3">
            <a:extLst>
              <a:ext uri="{FF2B5EF4-FFF2-40B4-BE49-F238E27FC236}">
                <a16:creationId xmlns="" xmlns:a16="http://schemas.microsoft.com/office/drawing/2014/main" id="{5EFD2597-3799-4C8D-99CB-85D84E215739}"/>
              </a:ext>
            </a:extLst>
          </p:cNvPr>
          <p:cNvSpPr>
            <a:spLocks noGrp="1"/>
          </p:cNvSpPr>
          <p:nvPr>
            <p:ph type="sldNum" sz="quarter" idx="12"/>
          </p:nvPr>
        </p:nvSpPr>
        <p:spPr/>
        <p:txBody>
          <a:bodyPr/>
          <a:lstStyle/>
          <a:p>
            <a:fld id="{C014DD1E-5D91-48A3-AD6D-45FBA980D106}" type="slidenum">
              <a:rPr lang="en-GB" smtClean="0"/>
              <a:t>25</a:t>
            </a:fld>
            <a:endParaRPr lang="en-GB"/>
          </a:p>
        </p:txBody>
      </p:sp>
      <p:pic>
        <p:nvPicPr>
          <p:cNvPr id="5" name="Picture 4">
            <a:extLst>
              <a:ext uri="{FF2B5EF4-FFF2-40B4-BE49-F238E27FC236}">
                <a16:creationId xmlns="" xmlns:a16="http://schemas.microsoft.com/office/drawing/2014/main" id="{C0874DF8-E31F-4142-A484-EED27E2FAB62}"/>
              </a:ext>
            </a:extLst>
          </p:cNvPr>
          <p:cNvPicPr>
            <a:picLocks noChangeAspect="1"/>
          </p:cNvPicPr>
          <p:nvPr/>
        </p:nvPicPr>
        <p:blipFill>
          <a:blip r:embed="rId2"/>
          <a:stretch>
            <a:fillRect/>
          </a:stretch>
        </p:blipFill>
        <p:spPr>
          <a:xfrm>
            <a:off x="10805156" y="5266793"/>
            <a:ext cx="926672" cy="920576"/>
          </a:xfrm>
          <a:prstGeom prst="rect">
            <a:avLst/>
          </a:prstGeom>
        </p:spPr>
      </p:pic>
    </p:spTree>
    <p:extLst>
      <p:ext uri="{BB962C8B-B14F-4D97-AF65-F5344CB8AC3E}">
        <p14:creationId xmlns:p14="http://schemas.microsoft.com/office/powerpoint/2010/main" val="37487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2486E-1BE5-45D3-BDAA-9AEC621B88B0}"/>
              </a:ext>
            </a:extLst>
          </p:cNvPr>
          <p:cNvSpPr>
            <a:spLocks noGrp="1"/>
          </p:cNvSpPr>
          <p:nvPr>
            <p:ph type="title"/>
          </p:nvPr>
        </p:nvSpPr>
        <p:spPr/>
        <p:txBody>
          <a:bodyPr/>
          <a:lstStyle/>
          <a:p>
            <a:r>
              <a:rPr lang="en-US" dirty="0"/>
              <a:t>Summary</a:t>
            </a:r>
            <a:endParaRPr lang="el-GR" dirty="0"/>
          </a:p>
        </p:txBody>
      </p:sp>
      <p:sp>
        <p:nvSpPr>
          <p:cNvPr id="3" name="Content Placeholder 2">
            <a:extLst>
              <a:ext uri="{FF2B5EF4-FFF2-40B4-BE49-F238E27FC236}">
                <a16:creationId xmlns="" xmlns:a16="http://schemas.microsoft.com/office/drawing/2014/main" id="{975B7563-31E4-4CD9-B140-C1331ABEA739}"/>
              </a:ext>
            </a:extLst>
          </p:cNvPr>
          <p:cNvSpPr>
            <a:spLocks noGrp="1"/>
          </p:cNvSpPr>
          <p:nvPr>
            <p:ph idx="1"/>
          </p:nvPr>
        </p:nvSpPr>
        <p:spPr/>
        <p:txBody>
          <a:bodyPr>
            <a:normAutofit/>
          </a:bodyPr>
          <a:lstStyle/>
          <a:p>
            <a:r>
              <a:rPr lang="en-US" i="1" dirty="0">
                <a:latin typeface="+mj-lt"/>
              </a:rPr>
              <a:t>Cultural anthropology has shown that sexuality, emotions, social relations and structures differ from culture to culture.</a:t>
            </a:r>
          </a:p>
          <a:p>
            <a:r>
              <a:rPr lang="en-US" i="1" dirty="0">
                <a:latin typeface="+mj-lt"/>
              </a:rPr>
              <a:t>Gender roles can be influenced by ethnic and racial identity. </a:t>
            </a:r>
          </a:p>
          <a:p>
            <a:r>
              <a:rPr lang="en-US" sz="2000" i="1" dirty="0">
                <a:latin typeface="+mj-lt"/>
              </a:rPr>
              <a:t>Each culture determines its own gender roles</a:t>
            </a:r>
          </a:p>
          <a:p>
            <a:r>
              <a:rPr lang="en-US" sz="2000" i="1" dirty="0">
                <a:latin typeface="+mj-lt"/>
              </a:rPr>
              <a:t>Masculine vs. feminine societies</a:t>
            </a:r>
          </a:p>
          <a:p>
            <a:r>
              <a:rPr lang="en-US" i="1" dirty="0">
                <a:latin typeface="+mj-lt"/>
              </a:rPr>
              <a:t>The existing power relations between genders is not stable.</a:t>
            </a:r>
          </a:p>
          <a:p>
            <a:pPr marL="0" indent="0">
              <a:buNone/>
            </a:pPr>
            <a:endParaRPr lang="en-US" dirty="0"/>
          </a:p>
        </p:txBody>
      </p:sp>
      <p:sp>
        <p:nvSpPr>
          <p:cNvPr id="4" name="Slide Number Placeholder 3">
            <a:extLst>
              <a:ext uri="{FF2B5EF4-FFF2-40B4-BE49-F238E27FC236}">
                <a16:creationId xmlns="" xmlns:a16="http://schemas.microsoft.com/office/drawing/2014/main" id="{5EFD2597-3799-4C8D-99CB-85D84E215739}"/>
              </a:ext>
            </a:extLst>
          </p:cNvPr>
          <p:cNvSpPr>
            <a:spLocks noGrp="1"/>
          </p:cNvSpPr>
          <p:nvPr>
            <p:ph type="sldNum" sz="quarter" idx="12"/>
          </p:nvPr>
        </p:nvSpPr>
        <p:spPr/>
        <p:txBody>
          <a:bodyPr/>
          <a:lstStyle/>
          <a:p>
            <a:fld id="{C014DD1E-5D91-48A3-AD6D-45FBA980D106}" type="slidenum">
              <a:rPr lang="en-GB" smtClean="0"/>
              <a:t>26</a:t>
            </a:fld>
            <a:endParaRPr lang="en-GB"/>
          </a:p>
        </p:txBody>
      </p:sp>
    </p:spTree>
    <p:extLst>
      <p:ext uri="{BB962C8B-B14F-4D97-AF65-F5344CB8AC3E}">
        <p14:creationId xmlns:p14="http://schemas.microsoft.com/office/powerpoint/2010/main" val="61342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Intimacy</a:t>
            </a:r>
          </a:p>
        </p:txBody>
      </p:sp>
      <p:sp>
        <p:nvSpPr>
          <p:cNvPr id="4" name="Slide Number Placeholder 3"/>
          <p:cNvSpPr>
            <a:spLocks noGrp="1"/>
          </p:cNvSpPr>
          <p:nvPr>
            <p:ph type="sldNum" sz="quarter" idx="12"/>
          </p:nvPr>
        </p:nvSpPr>
        <p:spPr/>
        <p:txBody>
          <a:bodyPr/>
          <a:lstStyle/>
          <a:p>
            <a:fld id="{C014DD1E-5D91-48A3-AD6D-45FBA980D106}" type="slidenum">
              <a:rPr lang="en-GB" smtClean="0"/>
              <a:t>27</a:t>
            </a:fld>
            <a:endParaRPr lang="en-GB"/>
          </a:p>
        </p:txBody>
      </p:sp>
    </p:spTree>
    <p:extLst>
      <p:ext uri="{BB962C8B-B14F-4D97-AF65-F5344CB8AC3E}">
        <p14:creationId xmlns:p14="http://schemas.microsoft.com/office/powerpoint/2010/main" val="262432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E5EA66-14BD-4B6F-A7AB-F1DF52091F59}"/>
              </a:ext>
            </a:extLst>
          </p:cNvPr>
          <p:cNvSpPr>
            <a:spLocks noGrp="1"/>
          </p:cNvSpPr>
          <p:nvPr>
            <p:ph type="title"/>
          </p:nvPr>
        </p:nvSpPr>
        <p:spPr/>
        <p:txBody>
          <a:bodyPr/>
          <a:lstStyle/>
          <a:p>
            <a:r>
              <a:rPr lang="en-US" dirty="0"/>
              <a:t>Individualism vs collectivism</a:t>
            </a:r>
            <a:endParaRPr lang="el-GR" dirty="0"/>
          </a:p>
        </p:txBody>
      </p:sp>
      <p:sp>
        <p:nvSpPr>
          <p:cNvPr id="3" name="Content Placeholder 2">
            <a:extLst>
              <a:ext uri="{FF2B5EF4-FFF2-40B4-BE49-F238E27FC236}">
                <a16:creationId xmlns="" xmlns:a16="http://schemas.microsoft.com/office/drawing/2014/main" id="{4A590AB6-D175-4E0C-8209-FF3512D8A553}"/>
              </a:ext>
            </a:extLst>
          </p:cNvPr>
          <p:cNvSpPr>
            <a:spLocks noGrp="1"/>
          </p:cNvSpPr>
          <p:nvPr>
            <p:ph idx="1"/>
          </p:nvPr>
        </p:nvSpPr>
        <p:spPr>
          <a:xfrm>
            <a:off x="1371243" y="1844824"/>
            <a:ext cx="9598700" cy="4022576"/>
          </a:xfrm>
        </p:spPr>
        <p:txBody>
          <a:bodyPr/>
          <a:lstStyle/>
          <a:p>
            <a:pPr marL="0" indent="0">
              <a:buNone/>
            </a:pPr>
            <a:r>
              <a:rPr lang="en-GB" sz="1800" dirty="0">
                <a:latin typeface="Calibri" panose="020F0502020204030204" pitchFamily="34" charset="0"/>
                <a:ea typeface="Calibri" panose="020F0502020204030204" pitchFamily="34" charset="0"/>
                <a:cs typeface="Times New Roman" panose="02020603050405020304" pitchFamily="18" charset="0"/>
              </a:rPr>
              <a:t>Intimacy differs across cultures. These differences are connected with the notions of individualism and collectivism. (Marshall, 2008)</a:t>
            </a:r>
          </a:p>
          <a:p>
            <a:pPr marL="0" indent="0">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E9420F5D-2AB6-4CA5-BE8D-01FBBDF8DC06}"/>
              </a:ext>
            </a:extLst>
          </p:cNvPr>
          <p:cNvSpPr>
            <a:spLocks noGrp="1"/>
          </p:cNvSpPr>
          <p:nvPr>
            <p:ph type="sldNum" sz="quarter" idx="12"/>
          </p:nvPr>
        </p:nvSpPr>
        <p:spPr/>
        <p:txBody>
          <a:bodyPr/>
          <a:lstStyle/>
          <a:p>
            <a:fld id="{C014DD1E-5D91-48A3-AD6D-45FBA980D106}" type="slidenum">
              <a:rPr lang="en-GB" smtClean="0"/>
              <a:t>28</a:t>
            </a:fld>
            <a:endParaRPr lang="en-GB"/>
          </a:p>
        </p:txBody>
      </p:sp>
      <p:sp>
        <p:nvSpPr>
          <p:cNvPr id="7" name="Rectangle: Single Corner Snipped 6">
            <a:extLst>
              <a:ext uri="{FF2B5EF4-FFF2-40B4-BE49-F238E27FC236}">
                <a16:creationId xmlns="" xmlns:a16="http://schemas.microsoft.com/office/drawing/2014/main" id="{8BCCB0C1-5078-4422-A289-82D9E1663499}"/>
              </a:ext>
            </a:extLst>
          </p:cNvPr>
          <p:cNvSpPr/>
          <p:nvPr/>
        </p:nvSpPr>
        <p:spPr>
          <a:xfrm>
            <a:off x="6886500" y="2920392"/>
            <a:ext cx="3787065" cy="2947008"/>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solidFill>
                  <a:srgbClr val="002060"/>
                </a:solidFill>
              </a:rPr>
              <a:t>Collectivism</a:t>
            </a:r>
          </a:p>
          <a:p>
            <a:pPr marL="285750" indent="-285750">
              <a:buFont typeface="Wingdings" panose="05000000000000000000" pitchFamily="2" charset="2"/>
              <a:buChar char="§"/>
            </a:pPr>
            <a:r>
              <a:rPr lang="en-GB" sz="1800" dirty="0">
                <a:solidFill>
                  <a:srgbClr val="002060"/>
                </a:solidFill>
                <a:effectLst/>
                <a:ea typeface="Calibri" panose="020F0502020204030204" pitchFamily="34" charset="0"/>
                <a:cs typeface="Times New Roman" panose="02020603050405020304" pitchFamily="18" charset="0"/>
              </a:rPr>
              <a:t>indirect, nonverbal, ambiguous, contextual, and less expressive communication styles p</a:t>
            </a:r>
            <a:r>
              <a:rPr lang="en-GB" sz="1800" dirty="0">
                <a:solidFill>
                  <a:srgbClr val="002060"/>
                </a:solidFill>
                <a:ea typeface="Calibri" panose="020F0502020204030204" pitchFamily="34" charset="0"/>
                <a:cs typeface="Times New Roman" panose="02020603050405020304" pitchFamily="18" charset="0"/>
              </a:rPr>
              <a:t>lace less emphasis on self-disclosure</a:t>
            </a:r>
            <a:endParaRPr lang="en-GB" sz="1800" dirty="0">
              <a:solidFill>
                <a:srgbClr val="002060"/>
              </a:solidFill>
              <a:effectLst/>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en-GB" sz="1800" dirty="0">
                <a:solidFill>
                  <a:srgbClr val="002060"/>
                </a:solidFill>
                <a:effectLst/>
                <a:ea typeface="Calibri" panose="020F0502020204030204" pitchFamily="34" charset="0"/>
                <a:cs typeface="Times New Roman" panose="02020603050405020304" pitchFamily="18" charset="0"/>
              </a:rPr>
              <a:t>tightly knit networks increase the likelihood that inappropriate disclosures wi</a:t>
            </a:r>
            <a:r>
              <a:rPr lang="en-GB" sz="1800" dirty="0">
                <a:solidFill>
                  <a:srgbClr val="002060"/>
                </a:solidFill>
                <a:ea typeface="Calibri" panose="020F0502020204030204" pitchFamily="34" charset="0"/>
                <a:cs typeface="Times New Roman" panose="02020603050405020304" pitchFamily="18" charset="0"/>
              </a:rPr>
              <a:t>ll be criticized very negatively</a:t>
            </a:r>
            <a:endParaRPr lang="el-GR" dirty="0">
              <a:solidFill>
                <a:srgbClr val="002060"/>
              </a:solidFill>
            </a:endParaRPr>
          </a:p>
        </p:txBody>
      </p:sp>
      <p:sp>
        <p:nvSpPr>
          <p:cNvPr id="8" name="Rectangle: Single Corner Snipped 7">
            <a:extLst>
              <a:ext uri="{FF2B5EF4-FFF2-40B4-BE49-F238E27FC236}">
                <a16:creationId xmlns="" xmlns:a16="http://schemas.microsoft.com/office/drawing/2014/main" id="{884C9484-C4D2-4F2E-8472-06CB7534AD40}"/>
              </a:ext>
            </a:extLst>
          </p:cNvPr>
          <p:cNvSpPr/>
          <p:nvPr/>
        </p:nvSpPr>
        <p:spPr>
          <a:xfrm>
            <a:off x="1515260" y="2920392"/>
            <a:ext cx="3787065" cy="2984748"/>
          </a:xfrm>
          <a:prstGeom prst="snip1Rect">
            <a:avLst/>
          </a:prstGeom>
        </p:spPr>
        <p:style>
          <a:lnRef idx="1">
            <a:schemeClr val="dk1"/>
          </a:lnRef>
          <a:fillRef idx="2">
            <a:schemeClr val="dk1"/>
          </a:fillRef>
          <a:effectRef idx="1">
            <a:schemeClr val="dk1"/>
          </a:effectRef>
          <a:fontRef idx="minor">
            <a:schemeClr val="dk1"/>
          </a:fontRef>
        </p:style>
        <p:txBody>
          <a:bodyPr rtlCol="0" anchor="ctr"/>
          <a:lstStyle/>
          <a:p>
            <a:r>
              <a:rPr lang="en-US" sz="2000" b="1" dirty="0">
                <a:solidFill>
                  <a:srgbClr val="002060"/>
                </a:solidFill>
              </a:rPr>
              <a:t>Individualism</a:t>
            </a:r>
          </a:p>
          <a:p>
            <a:pPr marL="285750" indent="-285750">
              <a:buFont typeface="Wingdings" panose="05000000000000000000" pitchFamily="2" charset="2"/>
              <a:buChar char="§"/>
            </a:pPr>
            <a:r>
              <a:rPr lang="en-GB" sz="1800" dirty="0">
                <a:solidFill>
                  <a:srgbClr val="002060"/>
                </a:solidFill>
                <a:effectLst/>
                <a:ea typeface="Calibri" panose="020F0502020204030204" pitchFamily="34" charset="0"/>
                <a:cs typeface="Times New Roman" panose="02020603050405020304" pitchFamily="18" charset="0"/>
              </a:rPr>
              <a:t>verbal, explicit, direct, and expressive communication styles place greater emphasis on self-disclosure for enhancing intimacy</a:t>
            </a:r>
          </a:p>
          <a:p>
            <a:pPr marL="285750" indent="-285750">
              <a:buFont typeface="Wingdings" panose="05000000000000000000" pitchFamily="2" charset="2"/>
              <a:buChar char="§"/>
            </a:pPr>
            <a:r>
              <a:rPr lang="en-GB" sz="1800" dirty="0">
                <a:solidFill>
                  <a:srgbClr val="002060"/>
                </a:solidFill>
                <a:effectLst/>
                <a:ea typeface="Calibri" panose="020F0502020204030204" pitchFamily="34" charset="0"/>
                <a:cs typeface="Times New Roman" panose="02020603050405020304" pitchFamily="18" charset="0"/>
              </a:rPr>
              <a:t>belong to a greater number of in-groups potentially risking self-disclosures may have fewer social consequences </a:t>
            </a:r>
            <a:endParaRPr lang="el-GR" sz="1800" dirty="0">
              <a:solidFill>
                <a:srgbClr val="002060"/>
              </a:solidFill>
            </a:endParaRPr>
          </a:p>
        </p:txBody>
      </p:sp>
    </p:spTree>
    <p:extLst>
      <p:ext uri="{BB962C8B-B14F-4D97-AF65-F5344CB8AC3E}">
        <p14:creationId xmlns:p14="http://schemas.microsoft.com/office/powerpoint/2010/main" val="91849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2486E-1BE5-45D3-BDAA-9AEC621B88B0}"/>
              </a:ext>
            </a:extLst>
          </p:cNvPr>
          <p:cNvSpPr>
            <a:spLocks noGrp="1"/>
          </p:cNvSpPr>
          <p:nvPr>
            <p:ph type="title"/>
          </p:nvPr>
        </p:nvSpPr>
        <p:spPr/>
        <p:txBody>
          <a:bodyPr/>
          <a:lstStyle/>
          <a:p>
            <a:r>
              <a:rPr lang="en-US" dirty="0"/>
              <a:t>Quiz</a:t>
            </a:r>
            <a:endParaRPr lang="el-GR" dirty="0"/>
          </a:p>
        </p:txBody>
      </p:sp>
      <p:pic>
        <p:nvPicPr>
          <p:cNvPr id="6" name="Content Placeholder 5">
            <a:extLst>
              <a:ext uri="{FF2B5EF4-FFF2-40B4-BE49-F238E27FC236}">
                <a16:creationId xmlns="" xmlns:a16="http://schemas.microsoft.com/office/drawing/2014/main" id="{D6E37ADE-41F6-48E2-80B1-1C25394608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243" y="1700808"/>
            <a:ext cx="2664296" cy="4081475"/>
          </a:xfrm>
        </p:spPr>
      </p:pic>
      <p:sp>
        <p:nvSpPr>
          <p:cNvPr id="4" name="Slide Number Placeholder 3">
            <a:extLst>
              <a:ext uri="{FF2B5EF4-FFF2-40B4-BE49-F238E27FC236}">
                <a16:creationId xmlns="" xmlns:a16="http://schemas.microsoft.com/office/drawing/2014/main" id="{5EFD2597-3799-4C8D-99CB-85D84E215739}"/>
              </a:ext>
            </a:extLst>
          </p:cNvPr>
          <p:cNvSpPr>
            <a:spLocks noGrp="1"/>
          </p:cNvSpPr>
          <p:nvPr>
            <p:ph type="sldNum" sz="quarter" idx="12"/>
          </p:nvPr>
        </p:nvSpPr>
        <p:spPr/>
        <p:txBody>
          <a:bodyPr/>
          <a:lstStyle/>
          <a:p>
            <a:fld id="{C014DD1E-5D91-48A3-AD6D-45FBA980D106}" type="slidenum">
              <a:rPr lang="en-GB" smtClean="0"/>
              <a:t>29</a:t>
            </a:fld>
            <a:endParaRPr lang="en-GB"/>
          </a:p>
        </p:txBody>
      </p:sp>
      <p:sp>
        <p:nvSpPr>
          <p:cNvPr id="7" name="TextBox 6">
            <a:extLst>
              <a:ext uri="{FF2B5EF4-FFF2-40B4-BE49-F238E27FC236}">
                <a16:creationId xmlns="" xmlns:a16="http://schemas.microsoft.com/office/drawing/2014/main" id="{6BC64C7C-8C7B-4504-ACF8-29B3B54C80F1}"/>
              </a:ext>
            </a:extLst>
          </p:cNvPr>
          <p:cNvSpPr txBox="1"/>
          <p:nvPr/>
        </p:nvSpPr>
        <p:spPr>
          <a:xfrm>
            <a:off x="5168522" y="1658766"/>
            <a:ext cx="6264696" cy="830997"/>
          </a:xfrm>
          <a:prstGeom prst="rect">
            <a:avLst/>
          </a:prstGeom>
          <a:noFill/>
        </p:spPr>
        <p:txBody>
          <a:bodyPr wrap="square" rtlCol="0">
            <a:spAutoFit/>
          </a:bodyPr>
          <a:lstStyle/>
          <a:p>
            <a:r>
              <a:rPr lang="en-US" dirty="0"/>
              <a:t>Imagine you are a young girl in ancient Hindu culture. What kind of kiss would you use?</a:t>
            </a:r>
            <a:endParaRPr lang="el-GR" dirty="0"/>
          </a:p>
        </p:txBody>
      </p:sp>
      <p:graphicFrame>
        <p:nvGraphicFramePr>
          <p:cNvPr id="8" name="Diagram 7">
            <a:extLst>
              <a:ext uri="{FF2B5EF4-FFF2-40B4-BE49-F238E27FC236}">
                <a16:creationId xmlns="" xmlns:a16="http://schemas.microsoft.com/office/drawing/2014/main" id="{6D9E869A-D180-4919-B27B-F51E6CE6F752}"/>
              </a:ext>
            </a:extLst>
          </p:cNvPr>
          <p:cNvGraphicFramePr/>
          <p:nvPr>
            <p:extLst>
              <p:ext uri="{D42A27DB-BD31-4B8C-83A1-F6EECF244321}">
                <p14:modId xmlns:p14="http://schemas.microsoft.com/office/powerpoint/2010/main" val="1307252031"/>
              </p:ext>
            </p:extLst>
          </p:nvPr>
        </p:nvGraphicFramePr>
        <p:xfrm>
          <a:off x="4942284" y="2636912"/>
          <a:ext cx="6336703" cy="3500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 xmlns:a16="http://schemas.microsoft.com/office/drawing/2014/main" id="{FCA28E4C-EFE1-4E20-8A59-8D79D459799D}"/>
              </a:ext>
            </a:extLst>
          </p:cNvPr>
          <p:cNvPicPr>
            <a:picLocks noChangeAspect="1"/>
          </p:cNvPicPr>
          <p:nvPr/>
        </p:nvPicPr>
        <p:blipFill>
          <a:blip r:embed="rId8"/>
          <a:stretch>
            <a:fillRect/>
          </a:stretch>
        </p:blipFill>
        <p:spPr>
          <a:xfrm>
            <a:off x="10969943" y="5368638"/>
            <a:ext cx="926550" cy="916139"/>
          </a:xfrm>
          <a:prstGeom prst="rect">
            <a:avLst/>
          </a:prstGeom>
        </p:spPr>
      </p:pic>
      <p:sp>
        <p:nvSpPr>
          <p:cNvPr id="10" name="TextBox 9">
            <a:extLst>
              <a:ext uri="{FF2B5EF4-FFF2-40B4-BE49-F238E27FC236}">
                <a16:creationId xmlns="" xmlns:a16="http://schemas.microsoft.com/office/drawing/2014/main" id="{FB3BCBBE-6442-4C63-8000-0F6FEA598D0F}"/>
              </a:ext>
            </a:extLst>
          </p:cNvPr>
          <p:cNvSpPr txBox="1"/>
          <p:nvPr/>
        </p:nvSpPr>
        <p:spPr>
          <a:xfrm>
            <a:off x="1352018" y="5833646"/>
            <a:ext cx="2634937" cy="307777"/>
          </a:xfrm>
          <a:prstGeom prst="rect">
            <a:avLst/>
          </a:prstGeom>
          <a:noFill/>
        </p:spPr>
        <p:txBody>
          <a:bodyPr wrap="square" rtlCol="0">
            <a:spAutoFit/>
          </a:bodyPr>
          <a:lstStyle/>
          <a:p>
            <a:pPr algn="ctr"/>
            <a:r>
              <a:rPr lang="en-US" sz="1400" i="1" dirty="0">
                <a:solidFill>
                  <a:schemeClr val="bg1">
                    <a:lumMod val="50000"/>
                  </a:schemeClr>
                </a:solidFill>
              </a:rPr>
              <a:t>Source: pixabay.com</a:t>
            </a:r>
            <a:endParaRPr lang="el-GR" sz="1400" i="1" dirty="0">
              <a:solidFill>
                <a:schemeClr val="bg1">
                  <a:lumMod val="50000"/>
                </a:schemeClr>
              </a:solidFill>
            </a:endParaRPr>
          </a:p>
        </p:txBody>
      </p:sp>
    </p:spTree>
    <p:extLst>
      <p:ext uri="{BB962C8B-B14F-4D97-AF65-F5344CB8AC3E}">
        <p14:creationId xmlns:p14="http://schemas.microsoft.com/office/powerpoint/2010/main" val="100092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7823C0-C29E-4264-828E-4EEAE5A23423}"/>
              </a:ext>
            </a:extLst>
          </p:cNvPr>
          <p:cNvSpPr>
            <a:spLocks noGrp="1"/>
          </p:cNvSpPr>
          <p:nvPr>
            <p:ph type="title"/>
          </p:nvPr>
        </p:nvSpPr>
        <p:spPr/>
        <p:txBody>
          <a:bodyPr/>
          <a:lstStyle/>
          <a:p>
            <a:r>
              <a:rPr lang="en-US" dirty="0"/>
              <a:t>Introduction</a:t>
            </a:r>
            <a:endParaRPr lang="el-GR" dirty="0"/>
          </a:p>
        </p:txBody>
      </p:sp>
      <p:sp>
        <p:nvSpPr>
          <p:cNvPr id="4" name="Slide Number Placeholder 3">
            <a:extLst>
              <a:ext uri="{FF2B5EF4-FFF2-40B4-BE49-F238E27FC236}">
                <a16:creationId xmlns="" xmlns:a16="http://schemas.microsoft.com/office/drawing/2014/main" id="{0023EA5C-B049-4850-BC24-CC1EE14C3BFF}"/>
              </a:ext>
            </a:extLst>
          </p:cNvPr>
          <p:cNvSpPr>
            <a:spLocks noGrp="1"/>
          </p:cNvSpPr>
          <p:nvPr>
            <p:ph type="sldNum" sz="quarter" idx="12"/>
          </p:nvPr>
        </p:nvSpPr>
        <p:spPr/>
        <p:txBody>
          <a:bodyPr/>
          <a:lstStyle/>
          <a:p>
            <a:fld id="{C014DD1E-5D91-48A3-AD6D-45FBA980D106}" type="slidenum">
              <a:rPr lang="en-GB" smtClean="0"/>
              <a:t>3</a:t>
            </a:fld>
            <a:endParaRPr lang="en-GB"/>
          </a:p>
        </p:txBody>
      </p:sp>
      <p:pic>
        <p:nvPicPr>
          <p:cNvPr id="7" name="Irene">
            <a:hlinkClick r:id="" action="ppaction://media"/>
            <a:extLst>
              <a:ext uri="{FF2B5EF4-FFF2-40B4-BE49-F238E27FC236}">
                <a16:creationId xmlns="" xmlns:a16="http://schemas.microsoft.com/office/drawing/2014/main" id="{A48191B0-3EB3-4115-85A3-640908D96D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1730" y="4725144"/>
            <a:ext cx="487362" cy="487363"/>
          </a:xfrm>
          <a:prstGeom prst="rect">
            <a:avLst/>
          </a:prstGeom>
        </p:spPr>
      </p:pic>
      <p:pic>
        <p:nvPicPr>
          <p:cNvPr id="9" name="Picture 8">
            <a:extLst>
              <a:ext uri="{FF2B5EF4-FFF2-40B4-BE49-F238E27FC236}">
                <a16:creationId xmlns="" xmlns:a16="http://schemas.microsoft.com/office/drawing/2014/main" id="{62CA852A-D2FF-42D6-B2CE-8CF6C82CC9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81879">
            <a:off x="8675636" y="1934201"/>
            <a:ext cx="1820631" cy="2195736"/>
          </a:xfrm>
          <a:prstGeom prst="rect">
            <a:avLst/>
          </a:prstGeom>
        </p:spPr>
      </p:pic>
      <p:pic>
        <p:nvPicPr>
          <p:cNvPr id="11" name="Picture 10">
            <a:extLst>
              <a:ext uri="{FF2B5EF4-FFF2-40B4-BE49-F238E27FC236}">
                <a16:creationId xmlns="" xmlns:a16="http://schemas.microsoft.com/office/drawing/2014/main" id="{9DBFC177-DA1F-493B-9813-22063E1F1B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3786" y="1141526"/>
            <a:ext cx="4417796" cy="4417796"/>
          </a:xfrm>
          <a:prstGeom prst="rect">
            <a:avLst/>
          </a:prstGeom>
        </p:spPr>
      </p:pic>
      <p:sp>
        <p:nvSpPr>
          <p:cNvPr id="12" name="TextBox 11">
            <a:extLst>
              <a:ext uri="{FF2B5EF4-FFF2-40B4-BE49-F238E27FC236}">
                <a16:creationId xmlns="" xmlns:a16="http://schemas.microsoft.com/office/drawing/2014/main" id="{F22EE4D0-ABD4-46A1-ACC8-F409CFC799DA}"/>
              </a:ext>
            </a:extLst>
          </p:cNvPr>
          <p:cNvSpPr txBox="1"/>
          <p:nvPr/>
        </p:nvSpPr>
        <p:spPr>
          <a:xfrm>
            <a:off x="9785351" y="4225052"/>
            <a:ext cx="1080120" cy="461665"/>
          </a:xfrm>
          <a:prstGeom prst="rect">
            <a:avLst/>
          </a:prstGeom>
          <a:noFill/>
        </p:spPr>
        <p:txBody>
          <a:bodyPr wrap="square" rtlCol="0">
            <a:spAutoFit/>
          </a:bodyPr>
          <a:lstStyle/>
          <a:p>
            <a:r>
              <a:rPr lang="en-US" b="1" dirty="0"/>
              <a:t>audio</a:t>
            </a:r>
            <a:endParaRPr lang="el-GR" b="1" dirty="0"/>
          </a:p>
        </p:txBody>
      </p:sp>
      <p:sp>
        <p:nvSpPr>
          <p:cNvPr id="3" name="TextBox 2">
            <a:extLst>
              <a:ext uri="{FF2B5EF4-FFF2-40B4-BE49-F238E27FC236}">
                <a16:creationId xmlns="" xmlns:a16="http://schemas.microsoft.com/office/drawing/2014/main" id="{DB9E6319-7E32-4C92-A402-E1C4ACBA457E}"/>
              </a:ext>
            </a:extLst>
          </p:cNvPr>
          <p:cNvSpPr txBox="1"/>
          <p:nvPr/>
        </p:nvSpPr>
        <p:spPr>
          <a:xfrm>
            <a:off x="837828" y="1403172"/>
            <a:ext cx="6192688" cy="4401205"/>
          </a:xfrm>
          <a:prstGeom prst="rect">
            <a:avLst/>
          </a:prstGeom>
          <a:noFill/>
        </p:spPr>
        <p:txBody>
          <a:bodyPr wrap="square" rtlCol="0">
            <a:spAutoFit/>
          </a:bodyPr>
          <a:lstStyle/>
          <a:p>
            <a:pPr>
              <a:lnSpc>
                <a:spcPts val="1500"/>
              </a:lnSpc>
              <a:spcBef>
                <a:spcPts val="600"/>
              </a:spcBef>
            </a:pP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A friend of mine described a very difficult situation that she dealt with. </a:t>
            </a:r>
            <a:endPar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endParaRPr>
          </a:p>
          <a:p>
            <a:pPr>
              <a:lnSpc>
                <a:spcPts val="1500"/>
              </a:lnSpc>
              <a:spcBef>
                <a:spcPts val="600"/>
              </a:spcBef>
            </a:pPr>
            <a:r>
              <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rPr>
              <a:t>One </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day an Iranian mother and father admitted their thirteen month old child to the pediatric unit where she works. After three days of rigorous testing and examination it was discovered that Ali had </a:t>
            </a:r>
            <a:r>
              <a:rPr lang="en-US" sz="1800" kern="1200" dirty="0" err="1">
                <a:effectLst/>
                <a:latin typeface="Calibri" panose="020F0502020204030204" pitchFamily="34" charset="0"/>
                <a:ea typeface="Times New Roman" panose="02020603050405020304" pitchFamily="18" charset="0"/>
                <a:cs typeface="Calibri" panose="020F0502020204030204" pitchFamily="34" charset="0"/>
              </a:rPr>
              <a:t>Wilm’s</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tumor, a typ</a:t>
            </a:r>
            <a:r>
              <a:rPr lang="en-US" sz="1800" dirty="0">
                <a:latin typeface="Calibri" panose="020F0502020204030204" pitchFamily="34" charset="0"/>
                <a:ea typeface="Times New Roman" panose="02020603050405020304" pitchFamily="18" charset="0"/>
                <a:cs typeface="Calibri" panose="020F0502020204030204" pitchFamily="34" charset="0"/>
              </a:rPr>
              <a:t>e of </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childhood cancer. </a:t>
            </a:r>
            <a:endPar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endParaRPr>
          </a:p>
          <a:p>
            <a:pPr>
              <a:lnSpc>
                <a:spcPts val="1500"/>
              </a:lnSpc>
              <a:spcBef>
                <a:spcPts val="600"/>
              </a:spcBef>
            </a:pPr>
            <a:r>
              <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rPr>
              <a:t>Fortunately</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 the survival rate is 70-80% with proper treatment. </a:t>
            </a:r>
            <a:endPar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endParaRPr>
          </a:p>
          <a:p>
            <a:pPr>
              <a:lnSpc>
                <a:spcPts val="1500"/>
              </a:lnSpc>
              <a:spcBef>
                <a:spcPts val="600"/>
              </a:spcBef>
            </a:pPr>
            <a:r>
              <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rPr>
              <a:t>Before </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meeting with my friend, who is a pediatric oncologist to discussed Ali’s treatment. Mr. and Mrs. Mohar were frightened yet cooperative. </a:t>
            </a:r>
            <a:endPar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endParaRPr>
          </a:p>
          <a:p>
            <a:pPr>
              <a:lnSpc>
                <a:spcPts val="1500"/>
              </a:lnSpc>
              <a:spcBef>
                <a:spcPts val="600"/>
              </a:spcBef>
            </a:pPr>
            <a:r>
              <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rPr>
              <a:t>After </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meeting her, however, they became completely uncooperative. They refused permission for even the most routine procedures. Mr. Mohar would not even talk with the physician or the nurses. Instead, he called other specialists to discuss Ali’s case. </a:t>
            </a:r>
            <a:endPar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endParaRPr>
          </a:p>
          <a:p>
            <a:pPr>
              <a:lnSpc>
                <a:spcPts val="1500"/>
              </a:lnSpc>
              <a:spcBef>
                <a:spcPts val="600"/>
              </a:spcBef>
            </a:pPr>
            <a:r>
              <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rPr>
              <a:t>After </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several frustrating days my friend decided to turn the case over to a colleague. He met with the Mohars and found them extremely cooperative. </a:t>
            </a:r>
            <a:endPar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endParaRPr>
          </a:p>
          <a:p>
            <a:pPr>
              <a:lnSpc>
                <a:spcPts val="1500"/>
              </a:lnSpc>
              <a:spcBef>
                <a:spcPts val="600"/>
              </a:spcBef>
            </a:pPr>
            <a:r>
              <a:rPr lang="en-US" sz="1800" kern="1200" dirty="0" smtClean="0">
                <a:effectLst/>
                <a:latin typeface="Calibri" panose="020F0502020204030204" pitchFamily="34" charset="0"/>
                <a:ea typeface="Times New Roman" panose="02020603050405020304" pitchFamily="18" charset="0"/>
                <a:cs typeface="Calibri" panose="020F0502020204030204" pitchFamily="34" charset="0"/>
              </a:rPr>
              <a:t>What </a:t>
            </a:r>
            <a:r>
              <a:rPr lang="en-US" sz="1800" kern="1200" dirty="0">
                <a:effectLst/>
                <a:latin typeface="Calibri" panose="020F0502020204030204" pitchFamily="34" charset="0"/>
                <a:ea typeface="Times New Roman" panose="02020603050405020304" pitchFamily="18" charset="0"/>
                <a:cs typeface="Calibri" panose="020F0502020204030204" pitchFamily="34" charset="0"/>
              </a:rPr>
              <a:t>caused their sudden reversal in behaviour? What would you do in her place?</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420DFA02-24F8-469E-AF2C-C5955EE3864A}"/>
              </a:ext>
            </a:extLst>
          </p:cNvPr>
          <p:cNvSpPr txBox="1"/>
          <p:nvPr/>
        </p:nvSpPr>
        <p:spPr>
          <a:xfrm>
            <a:off x="5374332" y="5835147"/>
            <a:ext cx="3168352" cy="307777"/>
          </a:xfrm>
          <a:prstGeom prst="rect">
            <a:avLst/>
          </a:prstGeom>
          <a:noFill/>
        </p:spPr>
        <p:txBody>
          <a:bodyPr wrap="square" rtlCol="0">
            <a:spAutoFit/>
          </a:bodyPr>
          <a:lstStyle/>
          <a:p>
            <a:pPr algn="ctr"/>
            <a:r>
              <a:rPr lang="en-US" sz="1400" i="1" dirty="0">
                <a:solidFill>
                  <a:schemeClr val="bg1">
                    <a:lumMod val="50000"/>
                  </a:schemeClr>
                </a:solidFill>
              </a:rPr>
              <a:t>Source: pixy.org</a:t>
            </a:r>
            <a:endParaRPr lang="el-GR" sz="1400" i="1" dirty="0">
              <a:solidFill>
                <a:schemeClr val="bg1">
                  <a:lumMod val="50000"/>
                </a:schemeClr>
              </a:solidFill>
            </a:endParaRPr>
          </a:p>
        </p:txBody>
      </p:sp>
    </p:spTree>
    <p:extLst>
      <p:ext uri="{BB962C8B-B14F-4D97-AF65-F5344CB8AC3E}">
        <p14:creationId xmlns:p14="http://schemas.microsoft.com/office/powerpoint/2010/main" val="287872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2486E-1BE5-45D3-BDAA-9AEC621B88B0}"/>
              </a:ext>
            </a:extLst>
          </p:cNvPr>
          <p:cNvSpPr>
            <a:spLocks noGrp="1"/>
          </p:cNvSpPr>
          <p:nvPr>
            <p:ph type="title"/>
          </p:nvPr>
        </p:nvSpPr>
        <p:spPr/>
        <p:txBody>
          <a:bodyPr/>
          <a:lstStyle/>
          <a:p>
            <a:r>
              <a:rPr lang="en-US" dirty="0"/>
              <a:t>Quiz</a:t>
            </a:r>
            <a:endParaRPr lang="el-GR" dirty="0"/>
          </a:p>
        </p:txBody>
      </p:sp>
      <p:sp>
        <p:nvSpPr>
          <p:cNvPr id="4" name="Slide Number Placeholder 3">
            <a:extLst>
              <a:ext uri="{FF2B5EF4-FFF2-40B4-BE49-F238E27FC236}">
                <a16:creationId xmlns="" xmlns:a16="http://schemas.microsoft.com/office/drawing/2014/main" id="{5EFD2597-3799-4C8D-99CB-85D84E215739}"/>
              </a:ext>
            </a:extLst>
          </p:cNvPr>
          <p:cNvSpPr>
            <a:spLocks noGrp="1"/>
          </p:cNvSpPr>
          <p:nvPr>
            <p:ph type="sldNum" sz="quarter" idx="12"/>
          </p:nvPr>
        </p:nvSpPr>
        <p:spPr/>
        <p:txBody>
          <a:bodyPr/>
          <a:lstStyle/>
          <a:p>
            <a:fld id="{C014DD1E-5D91-48A3-AD6D-45FBA980D106}" type="slidenum">
              <a:rPr lang="en-GB" smtClean="0"/>
              <a:t>30</a:t>
            </a:fld>
            <a:endParaRPr lang="en-GB"/>
          </a:p>
        </p:txBody>
      </p:sp>
      <p:pic>
        <p:nvPicPr>
          <p:cNvPr id="9" name="Picture 8">
            <a:extLst>
              <a:ext uri="{FF2B5EF4-FFF2-40B4-BE49-F238E27FC236}">
                <a16:creationId xmlns="" xmlns:a16="http://schemas.microsoft.com/office/drawing/2014/main" id="{FCA28E4C-EFE1-4E20-8A59-8D79D459799D}"/>
              </a:ext>
            </a:extLst>
          </p:cNvPr>
          <p:cNvPicPr>
            <a:picLocks noChangeAspect="1"/>
          </p:cNvPicPr>
          <p:nvPr/>
        </p:nvPicPr>
        <p:blipFill>
          <a:blip r:embed="rId2"/>
          <a:stretch>
            <a:fillRect/>
          </a:stretch>
        </p:blipFill>
        <p:spPr>
          <a:xfrm>
            <a:off x="10969943" y="5368638"/>
            <a:ext cx="926550" cy="916139"/>
          </a:xfrm>
          <a:prstGeom prst="rect">
            <a:avLst/>
          </a:prstGeom>
        </p:spPr>
      </p:pic>
      <p:pic>
        <p:nvPicPr>
          <p:cNvPr id="10" name="Picture 9">
            <a:extLst>
              <a:ext uri="{FF2B5EF4-FFF2-40B4-BE49-F238E27FC236}">
                <a16:creationId xmlns="" xmlns:a16="http://schemas.microsoft.com/office/drawing/2014/main" id="{617F5C78-926B-46DF-B374-BF181832B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743" y="1407472"/>
            <a:ext cx="3886200" cy="3886200"/>
          </a:xfrm>
          <a:prstGeom prst="rect">
            <a:avLst/>
          </a:prstGeom>
        </p:spPr>
      </p:pic>
      <p:sp>
        <p:nvSpPr>
          <p:cNvPr id="11" name="TextBox 10">
            <a:extLst>
              <a:ext uri="{FF2B5EF4-FFF2-40B4-BE49-F238E27FC236}">
                <a16:creationId xmlns="" xmlns:a16="http://schemas.microsoft.com/office/drawing/2014/main" id="{CF274AC1-7C5F-44AC-BE7E-33611D47487C}"/>
              </a:ext>
            </a:extLst>
          </p:cNvPr>
          <p:cNvSpPr txBox="1"/>
          <p:nvPr/>
        </p:nvSpPr>
        <p:spPr>
          <a:xfrm>
            <a:off x="1701924" y="1700809"/>
            <a:ext cx="4032448" cy="1200329"/>
          </a:xfrm>
          <a:prstGeom prst="rect">
            <a:avLst/>
          </a:prstGeom>
          <a:noFill/>
        </p:spPr>
        <p:txBody>
          <a:bodyPr wrap="square" rtlCol="0">
            <a:spAutoFit/>
          </a:bodyPr>
          <a:lstStyle/>
          <a:p>
            <a:r>
              <a:rPr lang="en-US" dirty="0"/>
              <a:t>The correct answer is:</a:t>
            </a:r>
          </a:p>
          <a:p>
            <a:endParaRPr lang="en-US" dirty="0"/>
          </a:p>
          <a:p>
            <a:endParaRPr lang="el-GR" dirty="0"/>
          </a:p>
        </p:txBody>
      </p:sp>
      <p:sp>
        <p:nvSpPr>
          <p:cNvPr id="12" name="Rectangle 11">
            <a:extLst>
              <a:ext uri="{FF2B5EF4-FFF2-40B4-BE49-F238E27FC236}">
                <a16:creationId xmlns="" xmlns:a16="http://schemas.microsoft.com/office/drawing/2014/main" id="{4D3EE2A8-27DC-4996-8CC0-A1625EFF1668}"/>
              </a:ext>
            </a:extLst>
          </p:cNvPr>
          <p:cNvSpPr/>
          <p:nvPr/>
        </p:nvSpPr>
        <p:spPr>
          <a:xfrm>
            <a:off x="1917948" y="2769920"/>
            <a:ext cx="3456384" cy="20992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b. Throbbing kiss: when our lower lip moves our lover's lower lip but not the upper</a:t>
            </a:r>
            <a:endParaRPr lang="el-GR" dirty="0"/>
          </a:p>
          <a:p>
            <a:pPr algn="ctr"/>
            <a:endParaRPr lang="el-GR" dirty="0"/>
          </a:p>
        </p:txBody>
      </p:sp>
      <p:sp>
        <p:nvSpPr>
          <p:cNvPr id="8" name="TextBox 7">
            <a:extLst>
              <a:ext uri="{FF2B5EF4-FFF2-40B4-BE49-F238E27FC236}">
                <a16:creationId xmlns="" xmlns:a16="http://schemas.microsoft.com/office/drawing/2014/main" id="{DB2F694D-AEFC-488F-9EFA-4251F2F57B4E}"/>
              </a:ext>
            </a:extLst>
          </p:cNvPr>
          <p:cNvSpPr txBox="1"/>
          <p:nvPr/>
        </p:nvSpPr>
        <p:spPr>
          <a:xfrm>
            <a:off x="8536748" y="5149029"/>
            <a:ext cx="3528392" cy="307777"/>
          </a:xfrm>
          <a:prstGeom prst="rect">
            <a:avLst/>
          </a:prstGeom>
          <a:noFill/>
        </p:spPr>
        <p:txBody>
          <a:bodyPr wrap="square" rtlCol="0">
            <a:spAutoFit/>
          </a:bodyPr>
          <a:lstStyle/>
          <a:p>
            <a:r>
              <a:rPr lang="en-US" sz="1400" i="1" dirty="0">
                <a:solidFill>
                  <a:schemeClr val="bg1">
                    <a:lumMod val="50000"/>
                  </a:schemeClr>
                </a:solidFill>
              </a:rPr>
              <a:t>Source: https://giphy.com</a:t>
            </a:r>
            <a:endParaRPr lang="el-GR" sz="1400" i="1" dirty="0">
              <a:solidFill>
                <a:schemeClr val="bg1">
                  <a:lumMod val="50000"/>
                </a:schemeClr>
              </a:solidFill>
            </a:endParaRPr>
          </a:p>
        </p:txBody>
      </p:sp>
    </p:spTree>
    <p:extLst>
      <p:ext uri="{BB962C8B-B14F-4D97-AF65-F5344CB8AC3E}">
        <p14:creationId xmlns:p14="http://schemas.microsoft.com/office/powerpoint/2010/main" val="26035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2486E-1BE5-45D3-BDAA-9AEC621B88B0}"/>
              </a:ext>
            </a:extLst>
          </p:cNvPr>
          <p:cNvSpPr>
            <a:spLocks noGrp="1"/>
          </p:cNvSpPr>
          <p:nvPr>
            <p:ph type="title"/>
          </p:nvPr>
        </p:nvSpPr>
        <p:spPr/>
        <p:txBody>
          <a:bodyPr/>
          <a:lstStyle/>
          <a:p>
            <a:r>
              <a:rPr lang="en-US" dirty="0"/>
              <a:t>Summary</a:t>
            </a:r>
            <a:endParaRPr lang="el-GR" dirty="0"/>
          </a:p>
        </p:txBody>
      </p:sp>
      <p:sp>
        <p:nvSpPr>
          <p:cNvPr id="4" name="Slide Number Placeholder 3">
            <a:extLst>
              <a:ext uri="{FF2B5EF4-FFF2-40B4-BE49-F238E27FC236}">
                <a16:creationId xmlns="" xmlns:a16="http://schemas.microsoft.com/office/drawing/2014/main" id="{5EFD2597-3799-4C8D-99CB-85D84E215739}"/>
              </a:ext>
            </a:extLst>
          </p:cNvPr>
          <p:cNvSpPr>
            <a:spLocks noGrp="1"/>
          </p:cNvSpPr>
          <p:nvPr>
            <p:ph type="sldNum" sz="quarter" idx="12"/>
          </p:nvPr>
        </p:nvSpPr>
        <p:spPr/>
        <p:txBody>
          <a:bodyPr/>
          <a:lstStyle/>
          <a:p>
            <a:fld id="{C014DD1E-5D91-48A3-AD6D-45FBA980D106}" type="slidenum">
              <a:rPr lang="en-GB" smtClean="0"/>
              <a:t>31</a:t>
            </a:fld>
            <a:endParaRPr lang="en-GB"/>
          </a:p>
        </p:txBody>
      </p:sp>
      <p:sp>
        <p:nvSpPr>
          <p:cNvPr id="5" name="Content Placeholder 4">
            <a:extLst>
              <a:ext uri="{FF2B5EF4-FFF2-40B4-BE49-F238E27FC236}">
                <a16:creationId xmlns="" xmlns:a16="http://schemas.microsoft.com/office/drawing/2014/main" id="{DCE00CC6-F3A8-4F99-91F7-D5F44E1622A9}"/>
              </a:ext>
            </a:extLst>
          </p:cNvPr>
          <p:cNvSpPr>
            <a:spLocks noGrp="1"/>
          </p:cNvSpPr>
          <p:nvPr>
            <p:ph idx="1"/>
          </p:nvPr>
        </p:nvSpPr>
        <p:spPr>
          <a:xfrm>
            <a:off x="1371243" y="1787238"/>
            <a:ext cx="9598700" cy="3581400"/>
          </a:xfrm>
        </p:spPr>
        <p:txBody>
          <a:bodyPr/>
          <a:lstStyle/>
          <a:p>
            <a:r>
              <a:rPr lang="en-US" i="1" dirty="0"/>
              <a:t>Intimacy is different in cultures of collectivism and individualism.</a:t>
            </a:r>
          </a:p>
          <a:p>
            <a:r>
              <a:rPr lang="en-US" i="1" dirty="0"/>
              <a:t>Individualism cultures enhance intimacy and individuals adopt expressive communication styles.</a:t>
            </a:r>
          </a:p>
          <a:p>
            <a:r>
              <a:rPr lang="en-US" i="1" dirty="0"/>
              <a:t>Collectivism cultures prefer indirect, nonverbal, non expressive communications styles.  </a:t>
            </a:r>
            <a:endParaRPr lang="el-GR" i="1" dirty="0"/>
          </a:p>
          <a:p>
            <a:endParaRPr lang="el-GR" dirty="0"/>
          </a:p>
        </p:txBody>
      </p:sp>
    </p:spTree>
    <p:extLst>
      <p:ext uri="{BB962C8B-B14F-4D97-AF65-F5344CB8AC3E}">
        <p14:creationId xmlns:p14="http://schemas.microsoft.com/office/powerpoint/2010/main" val="81748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Intercultural competence IN healthcare</a:t>
            </a:r>
          </a:p>
        </p:txBody>
      </p:sp>
      <p:sp>
        <p:nvSpPr>
          <p:cNvPr id="4" name="Slide Number Placeholder 3"/>
          <p:cNvSpPr>
            <a:spLocks noGrp="1"/>
          </p:cNvSpPr>
          <p:nvPr>
            <p:ph type="sldNum" sz="quarter" idx="12"/>
          </p:nvPr>
        </p:nvSpPr>
        <p:spPr/>
        <p:txBody>
          <a:bodyPr/>
          <a:lstStyle/>
          <a:p>
            <a:fld id="{C014DD1E-5D91-48A3-AD6D-45FBA980D106}" type="slidenum">
              <a:rPr lang="en-GB" smtClean="0"/>
              <a:t>32</a:t>
            </a:fld>
            <a:endParaRPr lang="en-GB"/>
          </a:p>
        </p:txBody>
      </p:sp>
    </p:spTree>
    <p:extLst>
      <p:ext uri="{BB962C8B-B14F-4D97-AF65-F5344CB8AC3E}">
        <p14:creationId xmlns:p14="http://schemas.microsoft.com/office/powerpoint/2010/main" val="86762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0A8627-0A92-4600-816F-EE45565687F8}"/>
              </a:ext>
            </a:extLst>
          </p:cNvPr>
          <p:cNvSpPr>
            <a:spLocks noGrp="1"/>
          </p:cNvSpPr>
          <p:nvPr>
            <p:ph type="title"/>
          </p:nvPr>
        </p:nvSpPr>
        <p:spPr/>
        <p:txBody>
          <a:bodyPr/>
          <a:lstStyle/>
          <a:p>
            <a:r>
              <a:rPr lang="en-US" dirty="0"/>
              <a:t>Intercultural communication and gender</a:t>
            </a:r>
            <a:endParaRPr lang="el-GR" dirty="0"/>
          </a:p>
        </p:txBody>
      </p:sp>
      <p:graphicFrame>
        <p:nvGraphicFramePr>
          <p:cNvPr id="10" name="Content Placeholder 9">
            <a:extLst>
              <a:ext uri="{FF2B5EF4-FFF2-40B4-BE49-F238E27FC236}">
                <a16:creationId xmlns="" xmlns:a16="http://schemas.microsoft.com/office/drawing/2014/main" id="{AD499D92-BA3A-4EC3-B1EC-F122E9DE7D05}"/>
              </a:ext>
            </a:extLst>
          </p:cNvPr>
          <p:cNvGraphicFramePr>
            <a:graphicFrameLocks noGrp="1"/>
          </p:cNvGraphicFramePr>
          <p:nvPr>
            <p:ph idx="1"/>
            <p:extLst>
              <p:ext uri="{D42A27DB-BD31-4B8C-83A1-F6EECF244321}">
                <p14:modId xmlns:p14="http://schemas.microsoft.com/office/powerpoint/2010/main" val="3816530102"/>
              </p:ext>
            </p:extLst>
          </p:nvPr>
        </p:nvGraphicFramePr>
        <p:xfrm>
          <a:off x="1371243" y="1196752"/>
          <a:ext cx="9598699" cy="4725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 xmlns:a16="http://schemas.microsoft.com/office/drawing/2014/main" id="{34A403CB-222A-4849-B208-37EE9E68FAB7}"/>
              </a:ext>
            </a:extLst>
          </p:cNvPr>
          <p:cNvSpPr>
            <a:spLocks noGrp="1"/>
          </p:cNvSpPr>
          <p:nvPr>
            <p:ph type="sldNum" sz="quarter" idx="12"/>
          </p:nvPr>
        </p:nvSpPr>
        <p:spPr/>
        <p:txBody>
          <a:bodyPr/>
          <a:lstStyle/>
          <a:p>
            <a:fld id="{C014DD1E-5D91-48A3-AD6D-45FBA980D106}" type="slidenum">
              <a:rPr lang="en-GB" smtClean="0"/>
              <a:t>33</a:t>
            </a:fld>
            <a:endParaRPr lang="en-GB"/>
          </a:p>
        </p:txBody>
      </p:sp>
      <p:pic>
        <p:nvPicPr>
          <p:cNvPr id="16" name="Picture 15">
            <a:extLst>
              <a:ext uri="{FF2B5EF4-FFF2-40B4-BE49-F238E27FC236}">
                <a16:creationId xmlns="" xmlns:a16="http://schemas.microsoft.com/office/drawing/2014/main" id="{B34A9F6D-96CD-457B-9EE6-FC97FD976FAE}"/>
              </a:ext>
            </a:extLst>
          </p:cNvPr>
          <p:cNvPicPr>
            <a:picLocks noChangeAspect="1"/>
          </p:cNvPicPr>
          <p:nvPr/>
        </p:nvPicPr>
        <p:blipFill>
          <a:blip r:embed="rId7"/>
          <a:stretch>
            <a:fillRect/>
          </a:stretch>
        </p:blipFill>
        <p:spPr>
          <a:xfrm rot="21167154" flipH="1">
            <a:off x="4484045" y="1782301"/>
            <a:ext cx="778797" cy="778797"/>
          </a:xfrm>
          <a:prstGeom prst="rect">
            <a:avLst/>
          </a:prstGeom>
        </p:spPr>
      </p:pic>
    </p:spTree>
    <p:extLst>
      <p:ext uri="{BB962C8B-B14F-4D97-AF65-F5344CB8AC3E}">
        <p14:creationId xmlns:p14="http://schemas.microsoft.com/office/powerpoint/2010/main" val="211913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A2486E-1BE5-45D3-BDAA-9AEC621B88B0}"/>
              </a:ext>
            </a:extLst>
          </p:cNvPr>
          <p:cNvSpPr>
            <a:spLocks noGrp="1"/>
          </p:cNvSpPr>
          <p:nvPr>
            <p:ph type="title"/>
          </p:nvPr>
        </p:nvSpPr>
        <p:spPr/>
        <p:txBody>
          <a:bodyPr/>
          <a:lstStyle/>
          <a:p>
            <a:r>
              <a:rPr lang="en-US" dirty="0"/>
              <a:t>Intercultural competence and gender</a:t>
            </a:r>
            <a:endParaRPr lang="el-GR" dirty="0"/>
          </a:p>
        </p:txBody>
      </p:sp>
      <p:sp>
        <p:nvSpPr>
          <p:cNvPr id="4" name="Slide Number Placeholder 3">
            <a:extLst>
              <a:ext uri="{FF2B5EF4-FFF2-40B4-BE49-F238E27FC236}">
                <a16:creationId xmlns="" xmlns:a16="http://schemas.microsoft.com/office/drawing/2014/main" id="{5EFD2597-3799-4C8D-99CB-85D84E215739}"/>
              </a:ext>
            </a:extLst>
          </p:cNvPr>
          <p:cNvSpPr>
            <a:spLocks noGrp="1"/>
          </p:cNvSpPr>
          <p:nvPr>
            <p:ph type="sldNum" sz="quarter" idx="12"/>
          </p:nvPr>
        </p:nvSpPr>
        <p:spPr/>
        <p:txBody>
          <a:bodyPr/>
          <a:lstStyle/>
          <a:p>
            <a:fld id="{C014DD1E-5D91-48A3-AD6D-45FBA980D106}" type="slidenum">
              <a:rPr lang="en-GB" smtClean="0"/>
              <a:t>34</a:t>
            </a:fld>
            <a:endParaRPr lang="en-GB"/>
          </a:p>
        </p:txBody>
      </p:sp>
      <p:graphicFrame>
        <p:nvGraphicFramePr>
          <p:cNvPr id="8" name="Diagram 7">
            <a:extLst>
              <a:ext uri="{FF2B5EF4-FFF2-40B4-BE49-F238E27FC236}">
                <a16:creationId xmlns="" xmlns:a16="http://schemas.microsoft.com/office/drawing/2014/main" id="{3E094FAB-BB4B-4EE0-9B4D-E1927BD6F514}"/>
              </a:ext>
            </a:extLst>
          </p:cNvPr>
          <p:cNvGraphicFramePr/>
          <p:nvPr>
            <p:extLst>
              <p:ext uri="{D42A27DB-BD31-4B8C-83A1-F6EECF244321}">
                <p14:modId xmlns:p14="http://schemas.microsoft.com/office/powerpoint/2010/main" val="2846858784"/>
              </p:ext>
            </p:extLst>
          </p:nvPr>
        </p:nvGraphicFramePr>
        <p:xfrm>
          <a:off x="2494012" y="1340769"/>
          <a:ext cx="6912768" cy="1944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 xmlns:a16="http://schemas.microsoft.com/office/drawing/2014/main" id="{98508EB7-2684-438E-9CF1-12C19F48F576}"/>
              </a:ext>
            </a:extLst>
          </p:cNvPr>
          <p:cNvSpPr/>
          <p:nvPr/>
        </p:nvSpPr>
        <p:spPr>
          <a:xfrm>
            <a:off x="6886500" y="3429000"/>
            <a:ext cx="3456386" cy="2520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anose="020B0604020202020204" pitchFamily="34" charset="0"/>
              <a:buChar char="•"/>
            </a:pPr>
            <a:r>
              <a:rPr lang="en-US" sz="1800" dirty="0">
                <a:latin typeface="+mj-lt"/>
              </a:rPr>
              <a:t>to understand the diversity and fluidity of gender roles and sexual identity</a:t>
            </a:r>
          </a:p>
          <a:p>
            <a:pPr marL="285750" indent="-285750">
              <a:buFont typeface="Arial" panose="020B0604020202020204" pitchFamily="34" charset="0"/>
              <a:buChar char="•"/>
            </a:pPr>
            <a:r>
              <a:rPr lang="en-US" sz="1800" dirty="0">
                <a:latin typeface="+mj-lt"/>
              </a:rPr>
              <a:t>to be aware of and able to reflect upon our own and others cultural norms</a:t>
            </a:r>
          </a:p>
          <a:p>
            <a:pPr marL="285750" indent="-285750">
              <a:buFont typeface="Arial" panose="020B0604020202020204" pitchFamily="34" charset="0"/>
              <a:buChar char="•"/>
            </a:pPr>
            <a:r>
              <a:rPr lang="en-US" sz="1800" dirty="0">
                <a:latin typeface="+mj-lt"/>
              </a:rPr>
              <a:t>to demonstrate an ethical and tolerant approach</a:t>
            </a:r>
            <a:endParaRPr lang="en-US" sz="1800" b="1" dirty="0">
              <a:latin typeface="+mj-lt"/>
            </a:endParaRPr>
          </a:p>
          <a:p>
            <a:pPr algn="ctr"/>
            <a:endParaRPr lang="el-GR" dirty="0"/>
          </a:p>
        </p:txBody>
      </p:sp>
      <p:sp>
        <p:nvSpPr>
          <p:cNvPr id="12" name="Rectangle 11">
            <a:extLst>
              <a:ext uri="{FF2B5EF4-FFF2-40B4-BE49-F238E27FC236}">
                <a16:creationId xmlns="" xmlns:a16="http://schemas.microsoft.com/office/drawing/2014/main" id="{467530A0-D2BF-4CFE-AB98-880309BC72A7}"/>
              </a:ext>
            </a:extLst>
          </p:cNvPr>
          <p:cNvSpPr/>
          <p:nvPr/>
        </p:nvSpPr>
        <p:spPr>
          <a:xfrm>
            <a:off x="2061964" y="3459018"/>
            <a:ext cx="3168352" cy="2520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buFont typeface="Arial" panose="020B0604020202020204" pitchFamily="34" charset="0"/>
              <a:buChar char="•"/>
            </a:pPr>
            <a:r>
              <a:rPr lang="en-GB" sz="1800" dirty="0">
                <a:latin typeface="+mj-lt"/>
              </a:rPr>
              <a:t>to have expert knowledge and understanding of every aspect of gender roles and sexual identity</a:t>
            </a:r>
            <a:endParaRPr lang="el-GR" sz="1800" dirty="0"/>
          </a:p>
          <a:p>
            <a:pPr algn="ctr"/>
            <a:endParaRPr lang="el-GR" dirty="0"/>
          </a:p>
        </p:txBody>
      </p:sp>
    </p:spTree>
    <p:extLst>
      <p:ext uri="{BB962C8B-B14F-4D97-AF65-F5344CB8AC3E}">
        <p14:creationId xmlns:p14="http://schemas.microsoft.com/office/powerpoint/2010/main" val="261526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D36C10-A4BA-4A2A-B12D-3D482F7F0CDD}"/>
              </a:ext>
            </a:extLst>
          </p:cNvPr>
          <p:cNvSpPr>
            <a:spLocks noGrp="1"/>
          </p:cNvSpPr>
          <p:nvPr>
            <p:ph type="title"/>
          </p:nvPr>
        </p:nvSpPr>
        <p:spPr/>
        <p:txBody>
          <a:bodyPr/>
          <a:lstStyle/>
          <a:p>
            <a:r>
              <a:rPr lang="en-US" dirty="0"/>
              <a:t>Intercultural competence in healthcare</a:t>
            </a:r>
            <a:endParaRPr lang="el-GR" dirty="0"/>
          </a:p>
        </p:txBody>
      </p:sp>
      <p:sp>
        <p:nvSpPr>
          <p:cNvPr id="4" name="Slide Number Placeholder 3">
            <a:extLst>
              <a:ext uri="{FF2B5EF4-FFF2-40B4-BE49-F238E27FC236}">
                <a16:creationId xmlns="" xmlns:a16="http://schemas.microsoft.com/office/drawing/2014/main" id="{0F7801F6-6401-4FA2-9C22-6A0B6305F4AD}"/>
              </a:ext>
            </a:extLst>
          </p:cNvPr>
          <p:cNvSpPr>
            <a:spLocks noGrp="1"/>
          </p:cNvSpPr>
          <p:nvPr>
            <p:ph type="sldNum" sz="quarter" idx="12"/>
          </p:nvPr>
        </p:nvSpPr>
        <p:spPr/>
        <p:txBody>
          <a:bodyPr/>
          <a:lstStyle/>
          <a:p>
            <a:fld id="{C014DD1E-5D91-48A3-AD6D-45FBA980D106}" type="slidenum">
              <a:rPr lang="en-GB" smtClean="0"/>
              <a:t>35</a:t>
            </a:fld>
            <a:endParaRPr lang="en-GB"/>
          </a:p>
        </p:txBody>
      </p:sp>
      <p:graphicFrame>
        <p:nvGraphicFramePr>
          <p:cNvPr id="6" name="Diagram 5">
            <a:extLst>
              <a:ext uri="{FF2B5EF4-FFF2-40B4-BE49-F238E27FC236}">
                <a16:creationId xmlns="" xmlns:a16="http://schemas.microsoft.com/office/drawing/2014/main" id="{3E7D9CF1-5C6C-4101-B38F-16D659007F2F}"/>
              </a:ext>
            </a:extLst>
          </p:cNvPr>
          <p:cNvGraphicFramePr/>
          <p:nvPr>
            <p:extLst>
              <p:ext uri="{D42A27DB-BD31-4B8C-83A1-F6EECF244321}">
                <p14:modId xmlns:p14="http://schemas.microsoft.com/office/powerpoint/2010/main" val="137628710"/>
              </p:ext>
            </p:extLst>
          </p:nvPr>
        </p:nvGraphicFramePr>
        <p:xfrm>
          <a:off x="1942878" y="3789040"/>
          <a:ext cx="8455429" cy="2492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Hexagon 6">
            <a:extLst>
              <a:ext uri="{FF2B5EF4-FFF2-40B4-BE49-F238E27FC236}">
                <a16:creationId xmlns="" xmlns:a16="http://schemas.microsoft.com/office/drawing/2014/main" id="{1031A280-ABBD-4358-91CB-94369F1546A9}"/>
              </a:ext>
            </a:extLst>
          </p:cNvPr>
          <p:cNvSpPr/>
          <p:nvPr/>
        </p:nvSpPr>
        <p:spPr>
          <a:xfrm>
            <a:off x="4546240" y="1428750"/>
            <a:ext cx="3096344" cy="2736304"/>
          </a:xfrm>
          <a:prstGeom prst="hexagon">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latin typeface="+mj-lt"/>
              </a:rPr>
              <a:t>Intercultural competence in the healthcare sector is a very important element of care</a:t>
            </a:r>
            <a:endParaRPr lang="el-GR" dirty="0"/>
          </a:p>
        </p:txBody>
      </p:sp>
    </p:spTree>
    <p:extLst>
      <p:ext uri="{BB962C8B-B14F-4D97-AF65-F5344CB8AC3E}">
        <p14:creationId xmlns:p14="http://schemas.microsoft.com/office/powerpoint/2010/main" val="336165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D36C10-A4BA-4A2A-B12D-3D482F7F0CDD}"/>
              </a:ext>
            </a:extLst>
          </p:cNvPr>
          <p:cNvSpPr>
            <a:spLocks noGrp="1"/>
          </p:cNvSpPr>
          <p:nvPr>
            <p:ph type="title"/>
          </p:nvPr>
        </p:nvSpPr>
        <p:spPr/>
        <p:txBody>
          <a:bodyPr/>
          <a:lstStyle/>
          <a:p>
            <a:r>
              <a:rPr lang="en-US" dirty="0"/>
              <a:t>Intercultural competence in healthcare</a:t>
            </a:r>
            <a:endParaRPr lang="el-GR" dirty="0"/>
          </a:p>
        </p:txBody>
      </p:sp>
      <p:sp>
        <p:nvSpPr>
          <p:cNvPr id="4" name="Slide Number Placeholder 3">
            <a:extLst>
              <a:ext uri="{FF2B5EF4-FFF2-40B4-BE49-F238E27FC236}">
                <a16:creationId xmlns="" xmlns:a16="http://schemas.microsoft.com/office/drawing/2014/main" id="{0F7801F6-6401-4FA2-9C22-6A0B6305F4AD}"/>
              </a:ext>
            </a:extLst>
          </p:cNvPr>
          <p:cNvSpPr>
            <a:spLocks noGrp="1"/>
          </p:cNvSpPr>
          <p:nvPr>
            <p:ph type="sldNum" sz="quarter" idx="12"/>
          </p:nvPr>
        </p:nvSpPr>
        <p:spPr/>
        <p:txBody>
          <a:bodyPr/>
          <a:lstStyle/>
          <a:p>
            <a:fld id="{C014DD1E-5D91-48A3-AD6D-45FBA980D106}" type="slidenum">
              <a:rPr lang="en-GB" smtClean="0"/>
              <a:t>36</a:t>
            </a:fld>
            <a:endParaRPr lang="en-GB"/>
          </a:p>
        </p:txBody>
      </p:sp>
      <p:graphicFrame>
        <p:nvGraphicFramePr>
          <p:cNvPr id="6" name="Diagram 5">
            <a:extLst>
              <a:ext uri="{FF2B5EF4-FFF2-40B4-BE49-F238E27FC236}">
                <a16:creationId xmlns="" xmlns:a16="http://schemas.microsoft.com/office/drawing/2014/main" id="{F06DC812-572D-4232-8AA1-AE47E6294E4E}"/>
              </a:ext>
            </a:extLst>
          </p:cNvPr>
          <p:cNvGraphicFramePr/>
          <p:nvPr>
            <p:extLst>
              <p:ext uri="{D42A27DB-BD31-4B8C-83A1-F6EECF244321}">
                <p14:modId xmlns:p14="http://schemas.microsoft.com/office/powerpoint/2010/main" val="3849915325"/>
              </p:ext>
            </p:extLst>
          </p:nvPr>
        </p:nvGraphicFramePr>
        <p:xfrm>
          <a:off x="6022503" y="1491050"/>
          <a:ext cx="5359086" cy="4940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 xmlns:a16="http://schemas.microsoft.com/office/drawing/2014/main" id="{9BB554EC-C8AC-4A70-801E-3E811236D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0708" y="1493079"/>
            <a:ext cx="4608512" cy="4608512"/>
          </a:xfrm>
          <a:prstGeom prst="rect">
            <a:avLst/>
          </a:prstGeom>
        </p:spPr>
      </p:pic>
      <p:sp>
        <p:nvSpPr>
          <p:cNvPr id="7" name="TextBox 6">
            <a:extLst>
              <a:ext uri="{FF2B5EF4-FFF2-40B4-BE49-F238E27FC236}">
                <a16:creationId xmlns="" xmlns:a16="http://schemas.microsoft.com/office/drawing/2014/main" id="{92E63973-72E6-4C5E-ACA8-5F8178BC0E4D}"/>
              </a:ext>
            </a:extLst>
          </p:cNvPr>
          <p:cNvSpPr txBox="1"/>
          <p:nvPr/>
        </p:nvSpPr>
        <p:spPr>
          <a:xfrm>
            <a:off x="2998068" y="6124149"/>
            <a:ext cx="3867256" cy="307777"/>
          </a:xfrm>
          <a:prstGeom prst="rect">
            <a:avLst/>
          </a:prstGeom>
          <a:noFill/>
        </p:spPr>
        <p:txBody>
          <a:bodyPr wrap="square" rtlCol="0">
            <a:spAutoFit/>
          </a:bodyPr>
          <a:lstStyle/>
          <a:p>
            <a:r>
              <a:rPr lang="en-US" sz="1400" i="1" dirty="0">
                <a:solidFill>
                  <a:schemeClr val="bg1">
                    <a:lumMod val="50000"/>
                  </a:schemeClr>
                </a:solidFill>
              </a:rPr>
              <a:t>Source: pixy.org</a:t>
            </a:r>
            <a:endParaRPr lang="el-GR" sz="1400" i="1" dirty="0">
              <a:solidFill>
                <a:schemeClr val="bg1">
                  <a:lumMod val="50000"/>
                </a:schemeClr>
              </a:solidFill>
            </a:endParaRPr>
          </a:p>
        </p:txBody>
      </p:sp>
    </p:spTree>
    <p:extLst>
      <p:ext uri="{BB962C8B-B14F-4D97-AF65-F5344CB8AC3E}">
        <p14:creationId xmlns:p14="http://schemas.microsoft.com/office/powerpoint/2010/main" val="338756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28C790-36F0-4987-80D9-697905AD7A60}"/>
              </a:ext>
            </a:extLst>
          </p:cNvPr>
          <p:cNvSpPr>
            <a:spLocks noGrp="1"/>
          </p:cNvSpPr>
          <p:nvPr>
            <p:ph type="title"/>
          </p:nvPr>
        </p:nvSpPr>
        <p:spPr/>
        <p:txBody>
          <a:bodyPr/>
          <a:lstStyle/>
          <a:p>
            <a:r>
              <a:rPr lang="en-US" dirty="0"/>
              <a:t>Case study (1)</a:t>
            </a:r>
            <a:endParaRPr lang="el-GR" dirty="0"/>
          </a:p>
        </p:txBody>
      </p:sp>
      <p:sp>
        <p:nvSpPr>
          <p:cNvPr id="3" name="Content Placeholder 2">
            <a:extLst>
              <a:ext uri="{FF2B5EF4-FFF2-40B4-BE49-F238E27FC236}">
                <a16:creationId xmlns="" xmlns:a16="http://schemas.microsoft.com/office/drawing/2014/main" id="{D35A254D-9B32-492D-8F44-C27F5C8018BE}"/>
              </a:ext>
            </a:extLst>
          </p:cNvPr>
          <p:cNvSpPr>
            <a:spLocks noGrp="1"/>
          </p:cNvSpPr>
          <p:nvPr>
            <p:ph idx="1"/>
          </p:nvPr>
        </p:nvSpPr>
        <p:spPr>
          <a:xfrm>
            <a:off x="1371243" y="1844824"/>
            <a:ext cx="9598700" cy="4022576"/>
          </a:xfrm>
        </p:spPr>
        <p:txBody>
          <a:bodyPr>
            <a:normAutofit lnSpcReduction="10000"/>
          </a:bodyPr>
          <a:lstStyle/>
          <a:p>
            <a:pPr marL="0" indent="0" algn="l" fontAlgn="base">
              <a:buNone/>
            </a:pPr>
            <a:r>
              <a:rPr kumimoji="0" lang="en-US" sz="2000" b="0" i="0" u="none" strike="noStrike" kern="1200" cap="none" spc="0" normalizeH="0" baseline="0" noProof="0" dirty="0">
                <a:ln>
                  <a:noFill/>
                </a:ln>
                <a:solidFill>
                  <a:srgbClr val="004680"/>
                </a:solidFill>
                <a:effectLst/>
                <a:uLnTx/>
                <a:uFillTx/>
              </a:rPr>
              <a:t>Lamar Johnson, a thirty-three-year-old African American patient had been deemed a “frequent flyer” (a term used to describe those who keep coming to the hospital for the same reason, often assumed to be drug seekers) by the nurses and doctors in the emergency department. Each time he came in complaining of extreme headaches he was given pain medication and sent home. On this last admission, he was admitted to the ICU, where Courtney, a nurse, had just begun working. When she heard him described as a frequent flyer, she asked another nurse why he was thought to be a drug seeker. She was told, ‘He has nothing else better to do; I’m not sure why he thinks we can supply his drug habits.;</a:t>
            </a:r>
          </a:p>
          <a:p>
            <a:pPr fontAlgn="base"/>
            <a:r>
              <a:rPr lang="en-US" dirty="0"/>
              <a:t>What are your thoughts after reading this story?</a:t>
            </a:r>
          </a:p>
          <a:p>
            <a:pPr fontAlgn="base"/>
            <a:r>
              <a:rPr lang="en-US" dirty="0"/>
              <a:t>How would you describe the </a:t>
            </a:r>
            <a:r>
              <a:rPr lang="en-US" dirty="0" err="1"/>
              <a:t>behaviour</a:t>
            </a:r>
            <a:r>
              <a:rPr lang="en-US" dirty="0"/>
              <a:t> of the health personnel?</a:t>
            </a:r>
          </a:p>
          <a:p>
            <a:pPr fontAlgn="base"/>
            <a:r>
              <a:rPr lang="en-US" dirty="0"/>
              <a:t>What would you do if a person like Lamar Johnson appeared at the hospital/facility where you work and had the same symptoms?</a:t>
            </a:r>
          </a:p>
          <a:p>
            <a:pPr marL="0" indent="0" algn="l" fontAlgn="base">
              <a:buNone/>
            </a:pPr>
            <a:endParaRPr lang="el-GR" dirty="0"/>
          </a:p>
        </p:txBody>
      </p:sp>
      <p:sp>
        <p:nvSpPr>
          <p:cNvPr id="4" name="Slide Number Placeholder 3">
            <a:extLst>
              <a:ext uri="{FF2B5EF4-FFF2-40B4-BE49-F238E27FC236}">
                <a16:creationId xmlns="" xmlns:a16="http://schemas.microsoft.com/office/drawing/2014/main" id="{30A7FE6A-77D5-40F2-8764-C02449A90E25}"/>
              </a:ext>
            </a:extLst>
          </p:cNvPr>
          <p:cNvSpPr>
            <a:spLocks noGrp="1"/>
          </p:cNvSpPr>
          <p:nvPr>
            <p:ph type="sldNum" sz="quarter" idx="12"/>
          </p:nvPr>
        </p:nvSpPr>
        <p:spPr/>
        <p:txBody>
          <a:bodyPr/>
          <a:lstStyle/>
          <a:p>
            <a:fld id="{C014DD1E-5D91-48A3-AD6D-45FBA980D106}" type="slidenum">
              <a:rPr lang="en-GB" smtClean="0"/>
              <a:t>37</a:t>
            </a:fld>
            <a:endParaRPr lang="en-GB"/>
          </a:p>
        </p:txBody>
      </p:sp>
      <p:pic>
        <p:nvPicPr>
          <p:cNvPr id="5" name="Picture 4">
            <a:extLst>
              <a:ext uri="{FF2B5EF4-FFF2-40B4-BE49-F238E27FC236}">
                <a16:creationId xmlns="" xmlns:a16="http://schemas.microsoft.com/office/drawing/2014/main" id="{A10B4759-3156-4B6F-ABF4-DB57D4083C6C}"/>
              </a:ext>
            </a:extLst>
          </p:cNvPr>
          <p:cNvPicPr>
            <a:picLocks noChangeAspect="1"/>
          </p:cNvPicPr>
          <p:nvPr/>
        </p:nvPicPr>
        <p:blipFill>
          <a:blip r:embed="rId2"/>
          <a:stretch>
            <a:fillRect/>
          </a:stretch>
        </p:blipFill>
        <p:spPr>
          <a:xfrm>
            <a:off x="10592949" y="5409330"/>
            <a:ext cx="926550" cy="916139"/>
          </a:xfrm>
          <a:prstGeom prst="rect">
            <a:avLst/>
          </a:prstGeom>
        </p:spPr>
      </p:pic>
    </p:spTree>
    <p:extLst>
      <p:ext uri="{BB962C8B-B14F-4D97-AF65-F5344CB8AC3E}">
        <p14:creationId xmlns:p14="http://schemas.microsoft.com/office/powerpoint/2010/main" val="417620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28C790-36F0-4987-80D9-697905AD7A60}"/>
              </a:ext>
            </a:extLst>
          </p:cNvPr>
          <p:cNvSpPr>
            <a:spLocks noGrp="1"/>
          </p:cNvSpPr>
          <p:nvPr>
            <p:ph type="title"/>
          </p:nvPr>
        </p:nvSpPr>
        <p:spPr/>
        <p:txBody>
          <a:bodyPr/>
          <a:lstStyle/>
          <a:p>
            <a:r>
              <a:rPr lang="en-US" dirty="0"/>
              <a:t>Case study (1)</a:t>
            </a:r>
            <a:endParaRPr lang="el-GR" dirty="0"/>
          </a:p>
        </p:txBody>
      </p:sp>
      <p:sp>
        <p:nvSpPr>
          <p:cNvPr id="3" name="Content Placeholder 2">
            <a:extLst>
              <a:ext uri="{FF2B5EF4-FFF2-40B4-BE49-F238E27FC236}">
                <a16:creationId xmlns="" xmlns:a16="http://schemas.microsoft.com/office/drawing/2014/main" id="{D35A254D-9B32-492D-8F44-C27F5C8018BE}"/>
              </a:ext>
            </a:extLst>
          </p:cNvPr>
          <p:cNvSpPr>
            <a:spLocks noGrp="1"/>
          </p:cNvSpPr>
          <p:nvPr>
            <p:ph idx="1"/>
          </p:nvPr>
        </p:nvSpPr>
        <p:spPr>
          <a:xfrm>
            <a:off x="1371243" y="1710680"/>
            <a:ext cx="9598700" cy="4238600"/>
          </a:xfrm>
        </p:spPr>
        <p:txBody>
          <a:bodyPr>
            <a:norm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4680"/>
                </a:solidFill>
                <a:effectLst/>
                <a:uLnTx/>
                <a:uFillTx/>
                <a:latin typeface="Calibri"/>
                <a:ea typeface="+mn-ea"/>
                <a:cs typeface="+mn-cs"/>
              </a:rPr>
              <a:t>Although Courtney says her instincts told her that something else was going on, she saw his tattoos, observed his rough demeanor, and went along with what everyone else was saying. While she was wheeling him to get a CT scan, Mr. Johnson herniated and died. It turned out that he had a rare form of meningitis and truly was suffering from severe headaches. If some of the staff had not stereotyped him as a drug seeker on one of his earlier visits, perhaps his life could have been saved. This incident left a lasting impression on Courtney, who vowed never to judge a patient on his looks, and to trust her instincts, rather than let others influence her nursing care.</a:t>
            </a:r>
          </a:p>
          <a:p>
            <a:pPr fontAlgn="base"/>
            <a:r>
              <a:rPr lang="en-US" dirty="0"/>
              <a:t> Would you do anything differently now that you have read the ending of this story?</a:t>
            </a:r>
          </a:p>
          <a:p>
            <a:pPr fontAlgn="base"/>
            <a:r>
              <a:rPr lang="en-US" dirty="0"/>
              <a:t> Do you believe that his tattoos affected the </a:t>
            </a:r>
            <a:r>
              <a:rPr lang="en-US" dirty="0" err="1"/>
              <a:t>behaviour</a:t>
            </a:r>
            <a:r>
              <a:rPr lang="en-US" dirty="0"/>
              <a:t> of the health personnel?</a:t>
            </a:r>
          </a:p>
          <a:p>
            <a:pPr fontAlgn="base"/>
            <a:endParaRPr lang="en-US" dirty="0"/>
          </a:p>
          <a:p>
            <a:pPr fontAlgn="base"/>
            <a:endParaRPr lang="en-US" dirty="0"/>
          </a:p>
          <a:p>
            <a:pPr fontAlgn="base"/>
            <a:endParaRPr lang="el-GR" dirty="0"/>
          </a:p>
        </p:txBody>
      </p:sp>
      <p:sp>
        <p:nvSpPr>
          <p:cNvPr id="4" name="Slide Number Placeholder 3">
            <a:extLst>
              <a:ext uri="{FF2B5EF4-FFF2-40B4-BE49-F238E27FC236}">
                <a16:creationId xmlns="" xmlns:a16="http://schemas.microsoft.com/office/drawing/2014/main" id="{30A7FE6A-77D5-40F2-8764-C02449A90E25}"/>
              </a:ext>
            </a:extLst>
          </p:cNvPr>
          <p:cNvSpPr>
            <a:spLocks noGrp="1"/>
          </p:cNvSpPr>
          <p:nvPr>
            <p:ph type="sldNum" sz="quarter" idx="12"/>
          </p:nvPr>
        </p:nvSpPr>
        <p:spPr/>
        <p:txBody>
          <a:bodyPr/>
          <a:lstStyle/>
          <a:p>
            <a:fld id="{C014DD1E-5D91-48A3-AD6D-45FBA980D106}" type="slidenum">
              <a:rPr lang="en-GB" smtClean="0"/>
              <a:t>38</a:t>
            </a:fld>
            <a:endParaRPr lang="en-GB"/>
          </a:p>
        </p:txBody>
      </p:sp>
      <p:sp>
        <p:nvSpPr>
          <p:cNvPr id="6" name="Content Placeholder 2">
            <a:extLst>
              <a:ext uri="{FF2B5EF4-FFF2-40B4-BE49-F238E27FC236}">
                <a16:creationId xmlns="" xmlns:a16="http://schemas.microsoft.com/office/drawing/2014/main" id="{E36BC3E9-A48F-4B36-B085-877A46B6BDC6}"/>
              </a:ext>
            </a:extLst>
          </p:cNvPr>
          <p:cNvSpPr txBox="1">
            <a:spLocks/>
          </p:cNvSpPr>
          <p:nvPr/>
        </p:nvSpPr>
        <p:spPr>
          <a:xfrm>
            <a:off x="1213295" y="1628800"/>
            <a:ext cx="9756648" cy="4238600"/>
          </a:xfrm>
          <a:prstGeom prst="rect">
            <a:avLst/>
          </a:prstGeom>
        </p:spPr>
        <p:txBody>
          <a:bodyPr vert="horz" lIns="91440" tIns="45720" rIns="91440" bIns="45720" rtlCol="0">
            <a:normAutofit/>
          </a:bodyPr>
          <a:lst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l-GR" dirty="0"/>
          </a:p>
        </p:txBody>
      </p:sp>
      <p:pic>
        <p:nvPicPr>
          <p:cNvPr id="7" name="Picture 6">
            <a:extLst>
              <a:ext uri="{FF2B5EF4-FFF2-40B4-BE49-F238E27FC236}">
                <a16:creationId xmlns="" xmlns:a16="http://schemas.microsoft.com/office/drawing/2014/main" id="{0AEE5F28-7392-4E1F-9FCA-3623A8481091}"/>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17439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D504E8-A2E8-4456-AF9C-930D955597CE}"/>
              </a:ext>
            </a:extLst>
          </p:cNvPr>
          <p:cNvSpPr>
            <a:spLocks noGrp="1"/>
          </p:cNvSpPr>
          <p:nvPr>
            <p:ph type="title"/>
          </p:nvPr>
        </p:nvSpPr>
        <p:spPr/>
        <p:txBody>
          <a:bodyPr/>
          <a:lstStyle/>
          <a:p>
            <a:r>
              <a:rPr lang="en-US" dirty="0"/>
              <a:t>Case study (2)</a:t>
            </a:r>
            <a:endParaRPr lang="el-GR" dirty="0"/>
          </a:p>
        </p:txBody>
      </p:sp>
      <p:sp>
        <p:nvSpPr>
          <p:cNvPr id="3" name="Content Placeholder 2">
            <a:extLst>
              <a:ext uri="{FF2B5EF4-FFF2-40B4-BE49-F238E27FC236}">
                <a16:creationId xmlns="" xmlns:a16="http://schemas.microsoft.com/office/drawing/2014/main" id="{453806B1-7BC9-49B0-A2A3-47BBA7B3B7CF}"/>
              </a:ext>
            </a:extLst>
          </p:cNvPr>
          <p:cNvSpPr>
            <a:spLocks noGrp="1"/>
          </p:cNvSpPr>
          <p:nvPr>
            <p:ph idx="1"/>
          </p:nvPr>
        </p:nvSpPr>
        <p:spPr/>
        <p:txBody>
          <a:bodyPr>
            <a:normAutofit/>
          </a:bodyPr>
          <a:lstStyle/>
          <a:p>
            <a:pPr marL="0" indent="0">
              <a:buNone/>
            </a:pPr>
            <a:r>
              <a:rPr lang="en-US" dirty="0"/>
              <a:t>Amiya Nidhi was a young woman in her twenties who had recently immigrated to the United States from India. She was in the hospital to give birth. Her support person was her sister, </a:t>
            </a:r>
            <a:r>
              <a:rPr lang="en-US" dirty="0" err="1"/>
              <a:t>Marala</a:t>
            </a:r>
            <a:r>
              <a:rPr lang="en-US" dirty="0"/>
              <a:t>. </a:t>
            </a:r>
            <a:r>
              <a:rPr lang="en-US" dirty="0" err="1"/>
              <a:t>Marala</a:t>
            </a:r>
            <a:r>
              <a:rPr lang="en-US" dirty="0"/>
              <a:t> kept telling her to have an epidural, but Amiya said that even though she would like one, she could not get one; her husband would not allow it. </a:t>
            </a:r>
          </a:p>
          <a:p>
            <a:r>
              <a:rPr lang="en-US" dirty="0"/>
              <a:t>What do you think about the relationship between Amiya and her husband?</a:t>
            </a:r>
          </a:p>
          <a:p>
            <a:r>
              <a:rPr lang="en-US" dirty="0"/>
              <a:t>How do you feel about Amiya?</a:t>
            </a:r>
          </a:p>
          <a:p>
            <a:r>
              <a:rPr lang="en-US" dirty="0"/>
              <a:t>How would you manage this situation as a health care provider?</a:t>
            </a:r>
            <a:endParaRPr lang="el-GR" dirty="0"/>
          </a:p>
        </p:txBody>
      </p:sp>
      <p:sp>
        <p:nvSpPr>
          <p:cNvPr id="4" name="Slide Number Placeholder 3">
            <a:extLst>
              <a:ext uri="{FF2B5EF4-FFF2-40B4-BE49-F238E27FC236}">
                <a16:creationId xmlns="" xmlns:a16="http://schemas.microsoft.com/office/drawing/2014/main" id="{28EEE077-F344-4E28-A1E2-A78B6F2F1CF4}"/>
              </a:ext>
            </a:extLst>
          </p:cNvPr>
          <p:cNvSpPr>
            <a:spLocks noGrp="1"/>
          </p:cNvSpPr>
          <p:nvPr>
            <p:ph type="sldNum" sz="quarter" idx="12"/>
          </p:nvPr>
        </p:nvSpPr>
        <p:spPr/>
        <p:txBody>
          <a:bodyPr/>
          <a:lstStyle/>
          <a:p>
            <a:fld id="{C014DD1E-5D91-48A3-AD6D-45FBA980D106}" type="slidenum">
              <a:rPr lang="en-GB" smtClean="0"/>
              <a:t>39</a:t>
            </a:fld>
            <a:endParaRPr lang="en-GB"/>
          </a:p>
        </p:txBody>
      </p:sp>
      <p:pic>
        <p:nvPicPr>
          <p:cNvPr id="5" name="Picture 4">
            <a:extLst>
              <a:ext uri="{FF2B5EF4-FFF2-40B4-BE49-F238E27FC236}">
                <a16:creationId xmlns="" xmlns:a16="http://schemas.microsoft.com/office/drawing/2014/main" id="{67D45FE1-0DAC-41FF-BFEF-65275519230F}"/>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318479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1B4C82-C4DA-4BD3-A005-5F280BD11C0F}"/>
              </a:ext>
            </a:extLst>
          </p:cNvPr>
          <p:cNvSpPr>
            <a:spLocks noGrp="1"/>
          </p:cNvSpPr>
          <p:nvPr>
            <p:ph type="title"/>
          </p:nvPr>
        </p:nvSpPr>
        <p:spPr/>
        <p:txBody>
          <a:bodyPr/>
          <a:lstStyle/>
          <a:p>
            <a:r>
              <a:rPr lang="en-US" dirty="0"/>
              <a:t>Questions</a:t>
            </a:r>
            <a:endParaRPr lang="el-GR" dirty="0"/>
          </a:p>
        </p:txBody>
      </p:sp>
      <p:sp>
        <p:nvSpPr>
          <p:cNvPr id="4" name="Slide Number Placeholder 3">
            <a:extLst>
              <a:ext uri="{FF2B5EF4-FFF2-40B4-BE49-F238E27FC236}">
                <a16:creationId xmlns="" xmlns:a16="http://schemas.microsoft.com/office/drawing/2014/main" id="{1EDEBAF3-EA8D-4029-9769-517A1569E26E}"/>
              </a:ext>
            </a:extLst>
          </p:cNvPr>
          <p:cNvSpPr>
            <a:spLocks noGrp="1"/>
          </p:cNvSpPr>
          <p:nvPr>
            <p:ph type="sldNum" sz="quarter" idx="12"/>
          </p:nvPr>
        </p:nvSpPr>
        <p:spPr/>
        <p:txBody>
          <a:bodyPr/>
          <a:lstStyle/>
          <a:p>
            <a:fld id="{C014DD1E-5D91-48A3-AD6D-45FBA980D106}" type="slidenum">
              <a:rPr lang="en-GB" smtClean="0"/>
              <a:t>4</a:t>
            </a:fld>
            <a:endParaRPr lang="en-GB"/>
          </a:p>
        </p:txBody>
      </p:sp>
      <p:sp>
        <p:nvSpPr>
          <p:cNvPr id="6" name="Speech Bubble: Rectangle 5">
            <a:extLst>
              <a:ext uri="{FF2B5EF4-FFF2-40B4-BE49-F238E27FC236}">
                <a16:creationId xmlns="" xmlns:a16="http://schemas.microsoft.com/office/drawing/2014/main" id="{62C8BA31-A217-4AD8-8914-CB4F3ECE2A31}"/>
              </a:ext>
            </a:extLst>
          </p:cNvPr>
          <p:cNvSpPr/>
          <p:nvPr/>
        </p:nvSpPr>
        <p:spPr>
          <a:xfrm>
            <a:off x="1371243" y="2323730"/>
            <a:ext cx="3816424" cy="2232248"/>
          </a:xfrm>
          <a:prstGeom prst="wedgeRectCallout">
            <a:avLst/>
          </a:prstGeom>
          <a:solidFill>
            <a:srgbClr val="0046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Why do we have to be aware  of different perceptions of sex and gender?</a:t>
            </a:r>
            <a:endParaRPr lang="el-GR" dirty="0"/>
          </a:p>
          <a:p>
            <a:pPr algn="ctr"/>
            <a:endParaRPr lang="el-GR" dirty="0"/>
          </a:p>
        </p:txBody>
      </p:sp>
      <p:sp>
        <p:nvSpPr>
          <p:cNvPr id="7" name="Speech Bubble: Rectangle 6">
            <a:extLst>
              <a:ext uri="{FF2B5EF4-FFF2-40B4-BE49-F238E27FC236}">
                <a16:creationId xmlns="" xmlns:a16="http://schemas.microsoft.com/office/drawing/2014/main" id="{ECAEE6D2-548B-46D6-AC8A-90D7653622EB}"/>
              </a:ext>
            </a:extLst>
          </p:cNvPr>
          <p:cNvSpPr/>
          <p:nvPr/>
        </p:nvSpPr>
        <p:spPr>
          <a:xfrm>
            <a:off x="6776525" y="3470680"/>
            <a:ext cx="3816424" cy="2242851"/>
          </a:xfrm>
          <a:prstGeom prst="wedgeRectCallout">
            <a:avLst/>
          </a:prstGeom>
          <a:solidFill>
            <a:srgbClr val="0046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Why is this awareness relevant to healthcare professionals?</a:t>
            </a:r>
            <a:endParaRPr lang="el-GR" dirty="0"/>
          </a:p>
          <a:p>
            <a:pPr algn="ctr"/>
            <a:endParaRPr lang="el-GR" dirty="0"/>
          </a:p>
        </p:txBody>
      </p:sp>
    </p:spTree>
    <p:extLst>
      <p:ext uri="{BB962C8B-B14F-4D97-AF65-F5344CB8AC3E}">
        <p14:creationId xmlns:p14="http://schemas.microsoft.com/office/powerpoint/2010/main" val="31521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C42095-761D-4915-B64B-CE1CFFF052A7}"/>
              </a:ext>
            </a:extLst>
          </p:cNvPr>
          <p:cNvSpPr>
            <a:spLocks noGrp="1"/>
          </p:cNvSpPr>
          <p:nvPr>
            <p:ph type="title"/>
          </p:nvPr>
        </p:nvSpPr>
        <p:spPr/>
        <p:txBody>
          <a:bodyPr/>
          <a:lstStyle/>
          <a:p>
            <a:r>
              <a:rPr lang="en-US" dirty="0"/>
              <a:t>Exercise/ Case study</a:t>
            </a:r>
            <a:endParaRPr lang="el-GR" dirty="0"/>
          </a:p>
        </p:txBody>
      </p:sp>
      <p:sp>
        <p:nvSpPr>
          <p:cNvPr id="3" name="Content Placeholder 2">
            <a:extLst>
              <a:ext uri="{FF2B5EF4-FFF2-40B4-BE49-F238E27FC236}">
                <a16:creationId xmlns="" xmlns:a16="http://schemas.microsoft.com/office/drawing/2014/main" id="{B7D6FB7F-AB75-405A-9B14-010C68490EE8}"/>
              </a:ext>
            </a:extLst>
          </p:cNvPr>
          <p:cNvSpPr>
            <a:spLocks noGrp="1"/>
          </p:cNvSpPr>
          <p:nvPr>
            <p:ph idx="1"/>
          </p:nvPr>
        </p:nvSpPr>
        <p:spPr>
          <a:xfrm>
            <a:off x="1371243" y="2286000"/>
            <a:ext cx="1986865" cy="2655168"/>
          </a:xfrm>
        </p:spPr>
        <p:txBody>
          <a:bodyPr/>
          <a:lstStyle/>
          <a:p>
            <a:r>
              <a:rPr lang="en-US" dirty="0"/>
              <a:t>What Amiya’s nurse actually did:</a:t>
            </a:r>
          </a:p>
          <a:p>
            <a:pPr marL="0" indent="0">
              <a:buNone/>
            </a:pPr>
            <a:endParaRPr lang="el-GR" dirty="0"/>
          </a:p>
        </p:txBody>
      </p:sp>
      <p:sp>
        <p:nvSpPr>
          <p:cNvPr id="4" name="Slide Number Placeholder 3">
            <a:extLst>
              <a:ext uri="{FF2B5EF4-FFF2-40B4-BE49-F238E27FC236}">
                <a16:creationId xmlns="" xmlns:a16="http://schemas.microsoft.com/office/drawing/2014/main" id="{7D26BE51-FF1A-4976-805F-D60AE923619B}"/>
              </a:ext>
            </a:extLst>
          </p:cNvPr>
          <p:cNvSpPr>
            <a:spLocks noGrp="1"/>
          </p:cNvSpPr>
          <p:nvPr>
            <p:ph type="sldNum" sz="quarter" idx="12"/>
          </p:nvPr>
        </p:nvSpPr>
        <p:spPr/>
        <p:txBody>
          <a:bodyPr/>
          <a:lstStyle/>
          <a:p>
            <a:fld id="{C014DD1E-5D91-48A3-AD6D-45FBA980D106}" type="slidenum">
              <a:rPr lang="en-GB" smtClean="0"/>
              <a:t>40</a:t>
            </a:fld>
            <a:endParaRPr lang="en-GB"/>
          </a:p>
        </p:txBody>
      </p:sp>
      <p:sp>
        <p:nvSpPr>
          <p:cNvPr id="5" name="Callout: Line 4">
            <a:extLst>
              <a:ext uri="{FF2B5EF4-FFF2-40B4-BE49-F238E27FC236}">
                <a16:creationId xmlns="" xmlns:a16="http://schemas.microsoft.com/office/drawing/2014/main" id="{09B21DDA-2FB9-4D80-AD5E-61482A2C36E9}"/>
              </a:ext>
            </a:extLst>
          </p:cNvPr>
          <p:cNvSpPr/>
          <p:nvPr/>
        </p:nvSpPr>
        <p:spPr>
          <a:xfrm>
            <a:off x="5446340" y="2321845"/>
            <a:ext cx="5688632" cy="3474291"/>
          </a:xfrm>
          <a:prstGeom prst="borderCallout1">
            <a:avLst>
              <a:gd name="adj1" fmla="val 71122"/>
              <a:gd name="adj2" fmla="val -5897"/>
              <a:gd name="adj3" fmla="val 18123"/>
              <a:gd name="adj4" fmla="val -3557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800" dirty="0">
                <a:solidFill>
                  <a:schemeClr val="tx2"/>
                </a:solidFill>
              </a:rPr>
              <a:t>Cindy, her nurse, overheard the conversation. Having learned that husbands are the authority figure in the traditional Indian household, she went to speak with Mr. Nidhi. She explained why an epidural would be advisable. She said that he seemed pleased that she came to him about it. He said he would think about it and let her know. About thirty minutes later, he came to Cindy and told her that he would like his wife to have an epidural. Everyone was pleased. By using cultural competence, Cindy helped her patient get the care she wanted, while still respecting the authority structure within the family. </a:t>
            </a:r>
          </a:p>
          <a:p>
            <a:pPr algn="ctr"/>
            <a:endParaRPr lang="el-GR" dirty="0"/>
          </a:p>
        </p:txBody>
      </p:sp>
      <p:pic>
        <p:nvPicPr>
          <p:cNvPr id="6" name="Picture 5">
            <a:extLst>
              <a:ext uri="{FF2B5EF4-FFF2-40B4-BE49-F238E27FC236}">
                <a16:creationId xmlns="" xmlns:a16="http://schemas.microsoft.com/office/drawing/2014/main" id="{96125991-170D-4A25-A4BF-583E20A87842}"/>
              </a:ext>
            </a:extLst>
          </p:cNvPr>
          <p:cNvPicPr>
            <a:picLocks noChangeAspect="1"/>
          </p:cNvPicPr>
          <p:nvPr/>
        </p:nvPicPr>
        <p:blipFill>
          <a:blip r:embed="rId2"/>
          <a:stretch>
            <a:fillRect/>
          </a:stretch>
        </p:blipFill>
        <p:spPr>
          <a:xfrm>
            <a:off x="10600475" y="5409330"/>
            <a:ext cx="926550" cy="916139"/>
          </a:xfrm>
          <a:prstGeom prst="rect">
            <a:avLst/>
          </a:prstGeom>
        </p:spPr>
      </p:pic>
    </p:spTree>
    <p:extLst>
      <p:ext uri="{BB962C8B-B14F-4D97-AF65-F5344CB8AC3E}">
        <p14:creationId xmlns:p14="http://schemas.microsoft.com/office/powerpoint/2010/main" val="156331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A42F4B-6279-4A6A-8164-546BFD9229AE}"/>
              </a:ext>
            </a:extLst>
          </p:cNvPr>
          <p:cNvSpPr>
            <a:spLocks noGrp="1"/>
          </p:cNvSpPr>
          <p:nvPr>
            <p:ph type="title"/>
          </p:nvPr>
        </p:nvSpPr>
        <p:spPr/>
        <p:txBody>
          <a:bodyPr/>
          <a:lstStyle/>
          <a:p>
            <a:r>
              <a:rPr lang="en-US" i="1" dirty="0"/>
              <a:t>Summary</a:t>
            </a:r>
            <a:endParaRPr lang="el-GR" i="1" dirty="0"/>
          </a:p>
        </p:txBody>
      </p:sp>
      <p:sp>
        <p:nvSpPr>
          <p:cNvPr id="3" name="Content Placeholder 2">
            <a:extLst>
              <a:ext uri="{FF2B5EF4-FFF2-40B4-BE49-F238E27FC236}">
                <a16:creationId xmlns="" xmlns:a16="http://schemas.microsoft.com/office/drawing/2014/main" id="{8BA851AE-943B-4EF7-9133-5C47465E411C}"/>
              </a:ext>
            </a:extLst>
          </p:cNvPr>
          <p:cNvSpPr>
            <a:spLocks noGrp="1"/>
          </p:cNvSpPr>
          <p:nvPr>
            <p:ph idx="1"/>
          </p:nvPr>
        </p:nvSpPr>
        <p:spPr/>
        <p:txBody>
          <a:bodyPr/>
          <a:lstStyle/>
          <a:p>
            <a:r>
              <a:rPr lang="en-US" i="1" dirty="0"/>
              <a:t>Intercultural competence regarding gender/body is the ability to engage in effective dialogue and tackle difficult topics.</a:t>
            </a:r>
          </a:p>
          <a:p>
            <a:r>
              <a:rPr lang="en-US" i="1" dirty="0"/>
              <a:t>Intercultural competence regarding gender/body means: </a:t>
            </a:r>
          </a:p>
          <a:p>
            <a:pPr lvl="1"/>
            <a:r>
              <a:rPr lang="en-US" sz="2000" dirty="0">
                <a:latin typeface="+mj-lt"/>
              </a:rPr>
              <a:t>to understand the relativity of right and wrong</a:t>
            </a:r>
          </a:p>
          <a:p>
            <a:pPr lvl="1"/>
            <a:r>
              <a:rPr lang="en-US" sz="2000" dirty="0">
                <a:latin typeface="+mj-lt"/>
              </a:rPr>
              <a:t>to self reflect and be open to diversity</a:t>
            </a:r>
          </a:p>
          <a:p>
            <a:pPr lvl="1"/>
            <a:r>
              <a:rPr lang="en-US" sz="2000" dirty="0">
                <a:latin typeface="+mj-lt"/>
              </a:rPr>
              <a:t>to understand ourselves and our cultural norms</a:t>
            </a:r>
            <a:endParaRPr lang="en-US" sz="2000" b="1" dirty="0">
              <a:latin typeface="+mj-lt"/>
            </a:endParaRPr>
          </a:p>
          <a:p>
            <a:pPr lvl="1"/>
            <a:endParaRPr lang="en-US" sz="2000" dirty="0">
              <a:latin typeface="+mj-lt"/>
            </a:endParaRPr>
          </a:p>
          <a:p>
            <a:pPr lvl="1"/>
            <a:endParaRPr lang="en-US" dirty="0"/>
          </a:p>
          <a:p>
            <a:endParaRPr lang="en-US" dirty="0"/>
          </a:p>
          <a:p>
            <a:endParaRPr lang="el-GR" dirty="0"/>
          </a:p>
          <a:p>
            <a:endParaRPr lang="el-GR" dirty="0"/>
          </a:p>
          <a:p>
            <a:endParaRPr lang="el-GR" dirty="0"/>
          </a:p>
        </p:txBody>
      </p:sp>
      <p:sp>
        <p:nvSpPr>
          <p:cNvPr id="4" name="Slide Number Placeholder 3">
            <a:extLst>
              <a:ext uri="{FF2B5EF4-FFF2-40B4-BE49-F238E27FC236}">
                <a16:creationId xmlns="" xmlns:a16="http://schemas.microsoft.com/office/drawing/2014/main" id="{59AB2B1E-2648-42A1-A35C-8F73D43C9AE8}"/>
              </a:ext>
            </a:extLst>
          </p:cNvPr>
          <p:cNvSpPr>
            <a:spLocks noGrp="1"/>
          </p:cNvSpPr>
          <p:nvPr>
            <p:ph type="sldNum" sz="quarter" idx="12"/>
          </p:nvPr>
        </p:nvSpPr>
        <p:spPr/>
        <p:txBody>
          <a:bodyPr/>
          <a:lstStyle/>
          <a:p>
            <a:fld id="{C014DD1E-5D91-48A3-AD6D-45FBA980D106}" type="slidenum">
              <a:rPr lang="en-GB" smtClean="0"/>
              <a:t>41</a:t>
            </a:fld>
            <a:endParaRPr lang="en-GB"/>
          </a:p>
        </p:txBody>
      </p:sp>
    </p:spTree>
    <p:extLst>
      <p:ext uri="{BB962C8B-B14F-4D97-AF65-F5344CB8AC3E}">
        <p14:creationId xmlns:p14="http://schemas.microsoft.com/office/powerpoint/2010/main" val="146116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DC7582-1103-4F4A-ABF9-DF9EBA279FA9}"/>
              </a:ext>
            </a:extLst>
          </p:cNvPr>
          <p:cNvSpPr>
            <a:spLocks noGrp="1"/>
          </p:cNvSpPr>
          <p:nvPr>
            <p:ph type="title"/>
          </p:nvPr>
        </p:nvSpPr>
        <p:spPr/>
        <p:txBody>
          <a:bodyPr/>
          <a:lstStyle/>
          <a:p>
            <a:r>
              <a:rPr lang="en-GB" i="1" dirty="0"/>
              <a:t>General Summary</a:t>
            </a:r>
            <a:endParaRPr lang="el-GR" dirty="0"/>
          </a:p>
        </p:txBody>
      </p:sp>
      <p:sp>
        <p:nvSpPr>
          <p:cNvPr id="3" name="Content Placeholder 2">
            <a:extLst>
              <a:ext uri="{FF2B5EF4-FFF2-40B4-BE49-F238E27FC236}">
                <a16:creationId xmlns="" xmlns:a16="http://schemas.microsoft.com/office/drawing/2014/main" id="{9DF9B5B1-0FA2-48EF-868B-E7D41A406032}"/>
              </a:ext>
            </a:extLst>
          </p:cNvPr>
          <p:cNvSpPr>
            <a:spLocks noGrp="1"/>
          </p:cNvSpPr>
          <p:nvPr>
            <p:ph idx="1"/>
          </p:nvPr>
        </p:nvSpPr>
        <p:spPr/>
        <p:txBody>
          <a:bodyPr>
            <a:normAutofit lnSpcReduction="10000"/>
          </a:bodyPr>
          <a:lstStyle/>
          <a:p>
            <a:r>
              <a:rPr lang="en-US" i="1" dirty="0"/>
              <a:t>Gender identities are formed through repetitive acts that tend to conform to social pressure.</a:t>
            </a:r>
          </a:p>
          <a:p>
            <a:r>
              <a:rPr lang="en-US" i="1" dirty="0"/>
              <a:t>Body </a:t>
            </a:r>
            <a:r>
              <a:rPr lang="en-US" i="1" dirty="0">
                <a:latin typeface="+mj-lt"/>
              </a:rPr>
              <a:t>is the vessel through which identities, cultural or individual, are expressed.</a:t>
            </a:r>
          </a:p>
          <a:p>
            <a:r>
              <a:rPr lang="en-US" i="1" dirty="0">
                <a:latin typeface="+mj-lt"/>
              </a:rPr>
              <a:t>Perceptions of body differ across cultures and over time. </a:t>
            </a:r>
          </a:p>
          <a:p>
            <a:r>
              <a:rPr lang="en-US" sz="2000" i="1" dirty="0">
                <a:latin typeface="+mj-lt"/>
              </a:rPr>
              <a:t>Each culture determines its own gender roles.</a:t>
            </a:r>
          </a:p>
          <a:p>
            <a:r>
              <a:rPr lang="en-US" sz="2000" i="1" dirty="0">
                <a:latin typeface="+mj-lt"/>
              </a:rPr>
              <a:t>The power distribution between genders is also dependent on time and culture.</a:t>
            </a:r>
          </a:p>
          <a:p>
            <a:r>
              <a:rPr lang="en-US" sz="2000" i="1" dirty="0">
                <a:latin typeface="+mj-lt"/>
              </a:rPr>
              <a:t>Differences regarding intimacy are </a:t>
            </a:r>
            <a:r>
              <a:rPr lang="en-GB" sz="2000" i="1" dirty="0">
                <a:latin typeface="Calibri" panose="020F0502020204030204" pitchFamily="34" charset="0"/>
                <a:ea typeface="Calibri" panose="020F0502020204030204" pitchFamily="34" charset="0"/>
                <a:cs typeface="Times New Roman" panose="02020603050405020304" pitchFamily="18" charset="0"/>
              </a:rPr>
              <a:t>connected with the notions of individualism and collectivism. </a:t>
            </a:r>
          </a:p>
          <a:p>
            <a:r>
              <a:rPr lang="en-GB" sz="2000" i="1" dirty="0">
                <a:latin typeface="Calibri" panose="020F0502020204030204" pitchFamily="34" charset="0"/>
                <a:cs typeface="Times New Roman" panose="02020603050405020304" pitchFamily="18" charset="0"/>
              </a:rPr>
              <a:t>Intercultural competence in healthcare sector requires an understanding of and respect for the diversity of sexual and gender norms. </a:t>
            </a:r>
            <a:endParaRPr lang="el-GR" i="1" dirty="0"/>
          </a:p>
        </p:txBody>
      </p:sp>
      <p:sp>
        <p:nvSpPr>
          <p:cNvPr id="4" name="Slide Number Placeholder 3">
            <a:extLst>
              <a:ext uri="{FF2B5EF4-FFF2-40B4-BE49-F238E27FC236}">
                <a16:creationId xmlns="" xmlns:a16="http://schemas.microsoft.com/office/drawing/2014/main" id="{23BAE111-1559-4F54-B0FC-FDCDDE1AA827}"/>
              </a:ext>
            </a:extLst>
          </p:cNvPr>
          <p:cNvSpPr>
            <a:spLocks noGrp="1"/>
          </p:cNvSpPr>
          <p:nvPr>
            <p:ph type="sldNum" sz="quarter" idx="12"/>
          </p:nvPr>
        </p:nvSpPr>
        <p:spPr/>
        <p:txBody>
          <a:bodyPr/>
          <a:lstStyle/>
          <a:p>
            <a:fld id="{C014DD1E-5D91-48A3-AD6D-45FBA980D106}" type="slidenum">
              <a:rPr lang="en-GB" smtClean="0"/>
              <a:t>42</a:t>
            </a:fld>
            <a:endParaRPr lang="en-GB"/>
          </a:p>
        </p:txBody>
      </p:sp>
    </p:spTree>
    <p:extLst>
      <p:ext uri="{BB962C8B-B14F-4D97-AF65-F5344CB8AC3E}">
        <p14:creationId xmlns:p14="http://schemas.microsoft.com/office/powerpoint/2010/main" val="104990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2B137C-2481-4E7C-9B60-DEAE5D085C5D}"/>
              </a:ext>
            </a:extLst>
          </p:cNvPr>
          <p:cNvSpPr>
            <a:spLocks noGrp="1"/>
          </p:cNvSpPr>
          <p:nvPr>
            <p:ph type="title"/>
          </p:nvPr>
        </p:nvSpPr>
        <p:spPr/>
        <p:txBody>
          <a:bodyPr/>
          <a:lstStyle/>
          <a:p>
            <a:r>
              <a:rPr lang="en-US" dirty="0"/>
              <a:t>Reflections</a:t>
            </a:r>
            <a:endParaRPr lang="el-GR" dirty="0"/>
          </a:p>
        </p:txBody>
      </p:sp>
      <p:sp>
        <p:nvSpPr>
          <p:cNvPr id="3" name="Content Placeholder 2">
            <a:extLst>
              <a:ext uri="{FF2B5EF4-FFF2-40B4-BE49-F238E27FC236}">
                <a16:creationId xmlns="" xmlns:a16="http://schemas.microsoft.com/office/drawing/2014/main" id="{D1068951-A42D-4236-B398-AE6EAD502D8C}"/>
              </a:ext>
            </a:extLst>
          </p:cNvPr>
          <p:cNvSpPr>
            <a:spLocks noGrp="1"/>
          </p:cNvSpPr>
          <p:nvPr>
            <p:ph idx="1"/>
          </p:nvPr>
        </p:nvSpPr>
        <p:spPr/>
        <p:txBody>
          <a:bodyPr/>
          <a:lstStyle/>
          <a:p>
            <a:r>
              <a:rPr lang="en-US" dirty="0"/>
              <a:t>Consider 3 examples from the past when you would have benefited from increased understanding and cultural competence with regards to gender roles/the body: </a:t>
            </a:r>
          </a:p>
          <a:p>
            <a:pPr marL="530193" lvl="1" indent="0">
              <a:buNone/>
            </a:pPr>
            <a:r>
              <a:rPr lang="en-US" dirty="0"/>
              <a:t>1.</a:t>
            </a:r>
          </a:p>
          <a:p>
            <a:pPr marL="530193" lvl="1" indent="0">
              <a:buNone/>
            </a:pPr>
            <a:r>
              <a:rPr lang="en-US" dirty="0"/>
              <a:t>2.</a:t>
            </a:r>
          </a:p>
          <a:p>
            <a:pPr marL="530193" lvl="1" indent="0">
              <a:buNone/>
            </a:pPr>
            <a:r>
              <a:rPr lang="en-US" dirty="0"/>
              <a:t>3.</a:t>
            </a:r>
          </a:p>
          <a:p>
            <a:r>
              <a:rPr lang="en-US" dirty="0"/>
              <a:t>What would you do differently now as a result of your learning?</a:t>
            </a:r>
          </a:p>
        </p:txBody>
      </p:sp>
      <p:sp>
        <p:nvSpPr>
          <p:cNvPr id="4" name="Slide Number Placeholder 3">
            <a:extLst>
              <a:ext uri="{FF2B5EF4-FFF2-40B4-BE49-F238E27FC236}">
                <a16:creationId xmlns="" xmlns:a16="http://schemas.microsoft.com/office/drawing/2014/main" id="{D4D267D1-63FB-4A7C-8DC9-6F5F7C1F1943}"/>
              </a:ext>
            </a:extLst>
          </p:cNvPr>
          <p:cNvSpPr>
            <a:spLocks noGrp="1"/>
          </p:cNvSpPr>
          <p:nvPr>
            <p:ph type="sldNum" sz="quarter" idx="12"/>
          </p:nvPr>
        </p:nvSpPr>
        <p:spPr/>
        <p:txBody>
          <a:bodyPr/>
          <a:lstStyle/>
          <a:p>
            <a:fld id="{C014DD1E-5D91-48A3-AD6D-45FBA980D106}" type="slidenum">
              <a:rPr lang="en-GB" smtClean="0"/>
              <a:t>43</a:t>
            </a:fld>
            <a:endParaRPr lang="en-GB"/>
          </a:p>
        </p:txBody>
      </p:sp>
    </p:spTree>
    <p:extLst>
      <p:ext uri="{BB962C8B-B14F-4D97-AF65-F5344CB8AC3E}">
        <p14:creationId xmlns:p14="http://schemas.microsoft.com/office/powerpoint/2010/main" val="189744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92726F-2B76-44FF-BB93-B948A227CD89}"/>
              </a:ext>
            </a:extLst>
          </p:cNvPr>
          <p:cNvSpPr>
            <a:spLocks noGrp="1"/>
          </p:cNvSpPr>
          <p:nvPr>
            <p:ph type="title"/>
          </p:nvPr>
        </p:nvSpPr>
        <p:spPr/>
        <p:txBody>
          <a:bodyPr/>
          <a:lstStyle/>
          <a:p>
            <a:r>
              <a:rPr lang="en-US" dirty="0"/>
              <a:t>Further information</a:t>
            </a:r>
            <a:endParaRPr lang="el-GR" dirty="0"/>
          </a:p>
        </p:txBody>
      </p:sp>
      <p:sp>
        <p:nvSpPr>
          <p:cNvPr id="3" name="Content Placeholder 2">
            <a:extLst>
              <a:ext uri="{FF2B5EF4-FFF2-40B4-BE49-F238E27FC236}">
                <a16:creationId xmlns="" xmlns:a16="http://schemas.microsoft.com/office/drawing/2014/main" id="{7F13B37A-80EC-4FCE-BEF1-3ECF1AC8151A}"/>
              </a:ext>
            </a:extLst>
          </p:cNvPr>
          <p:cNvSpPr>
            <a:spLocks noGrp="1"/>
          </p:cNvSpPr>
          <p:nvPr>
            <p:ph idx="1"/>
          </p:nvPr>
        </p:nvSpPr>
        <p:spPr/>
        <p:txBody>
          <a:bodyPr>
            <a:normAutofit lnSpcReduction="10000"/>
          </a:bodyPr>
          <a:lstStyle/>
          <a:p>
            <a:r>
              <a:rPr lang="en-US" dirty="0">
                <a:hlinkClick r:id="rId2"/>
              </a:rPr>
              <a:t>https://ec.europa.eu/eurostat/cache/infographs/womenmen/index.html?lang=en</a:t>
            </a:r>
            <a:endParaRPr lang="en-US" dirty="0"/>
          </a:p>
          <a:p>
            <a:r>
              <a:rPr lang="en-US" dirty="0">
                <a:hlinkClick r:id="rId3"/>
              </a:rPr>
              <a:t>https://open.lib.umn.edu/sociology/chapter/11-1-understanding-sex-and-gender/</a:t>
            </a:r>
            <a:endParaRPr lang="en-US" dirty="0"/>
          </a:p>
          <a:p>
            <a:r>
              <a:rPr lang="en-US" dirty="0">
                <a:hlinkClick r:id="rId4"/>
              </a:rPr>
              <a:t>https://opentextbc.ca/introductiontosociology/chapter/chapter12-gender-sex-and-sexuality/#:~:text=Sex%20refers%20to%20physical%20or,with%20being%20male%20or%20female.</a:t>
            </a:r>
            <a:endParaRPr lang="en-US" dirty="0"/>
          </a:p>
          <a:p>
            <a:r>
              <a:rPr lang="en-US" dirty="0">
                <a:hlinkClick r:id="rId5"/>
              </a:rPr>
              <a:t>https://plato.stanford.edu/entries/feminism-gender/#SexDis</a:t>
            </a:r>
            <a:endParaRPr lang="en-US" dirty="0"/>
          </a:p>
          <a:p>
            <a:r>
              <a:rPr lang="en-US" dirty="0">
                <a:hlinkClick r:id="rId6"/>
              </a:rPr>
              <a:t>https://courses.lumenlearning.com/cochise-sociology-os/chapter/the-social-construction-of-gender/</a:t>
            </a:r>
            <a:endParaRPr lang="en-US" dirty="0"/>
          </a:p>
          <a:p>
            <a:r>
              <a:rPr lang="en-US" dirty="0">
                <a:hlinkClick r:id="rId7"/>
              </a:rPr>
              <a:t>https://opentextbc.ca/socialpsychology/chapter/person-gender-and-cultural-differences-in-conformity/</a:t>
            </a:r>
            <a:endParaRPr lang="en-US" dirty="0"/>
          </a:p>
        </p:txBody>
      </p:sp>
      <p:sp>
        <p:nvSpPr>
          <p:cNvPr id="4" name="Slide Number Placeholder 3">
            <a:extLst>
              <a:ext uri="{FF2B5EF4-FFF2-40B4-BE49-F238E27FC236}">
                <a16:creationId xmlns="" xmlns:a16="http://schemas.microsoft.com/office/drawing/2014/main" id="{CCB4088D-DE86-4916-A33A-82034428E53F}"/>
              </a:ext>
            </a:extLst>
          </p:cNvPr>
          <p:cNvSpPr>
            <a:spLocks noGrp="1"/>
          </p:cNvSpPr>
          <p:nvPr>
            <p:ph type="sldNum" sz="quarter" idx="12"/>
          </p:nvPr>
        </p:nvSpPr>
        <p:spPr/>
        <p:txBody>
          <a:bodyPr/>
          <a:lstStyle/>
          <a:p>
            <a:fld id="{C014DD1E-5D91-48A3-AD6D-45FBA980D106}" type="slidenum">
              <a:rPr lang="en-GB" smtClean="0"/>
              <a:t>44</a:t>
            </a:fld>
            <a:endParaRPr lang="en-GB"/>
          </a:p>
        </p:txBody>
      </p:sp>
    </p:spTree>
    <p:extLst>
      <p:ext uri="{BB962C8B-B14F-4D97-AF65-F5344CB8AC3E}">
        <p14:creationId xmlns:p14="http://schemas.microsoft.com/office/powerpoint/2010/main" val="22852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FF59F-41C9-47F8-84A1-6D17A36CC6F0}"/>
              </a:ext>
            </a:extLst>
          </p:cNvPr>
          <p:cNvSpPr>
            <a:spLocks noGrp="1"/>
          </p:cNvSpPr>
          <p:nvPr>
            <p:ph type="title"/>
          </p:nvPr>
        </p:nvSpPr>
        <p:spPr/>
        <p:txBody>
          <a:bodyPr/>
          <a:lstStyle/>
          <a:p>
            <a:r>
              <a:rPr lang="en-US" dirty="0"/>
              <a:t>References</a:t>
            </a:r>
            <a:endParaRPr lang="el-GR" dirty="0"/>
          </a:p>
        </p:txBody>
      </p:sp>
      <p:sp>
        <p:nvSpPr>
          <p:cNvPr id="3" name="Content Placeholder 2">
            <a:extLst>
              <a:ext uri="{FF2B5EF4-FFF2-40B4-BE49-F238E27FC236}">
                <a16:creationId xmlns="" xmlns:a16="http://schemas.microsoft.com/office/drawing/2014/main" id="{24EC2CFE-2056-44DA-9874-8E4765E8ABFA}"/>
              </a:ext>
            </a:extLst>
          </p:cNvPr>
          <p:cNvSpPr>
            <a:spLocks noGrp="1"/>
          </p:cNvSpPr>
          <p:nvPr>
            <p:ph idx="1"/>
          </p:nvPr>
        </p:nvSpPr>
        <p:spPr/>
        <p:txBody>
          <a:bodyPr>
            <a:normAutofit fontScale="92500" lnSpcReduction="20000"/>
          </a:bodyPr>
          <a:lstStyle/>
          <a:p>
            <a:r>
              <a:rPr lang="en-US" dirty="0">
                <a:effectLst/>
              </a:rPr>
              <a:t>Waterford One World Centre, </a:t>
            </a:r>
            <a:r>
              <a:rPr lang="en-US" dirty="0" err="1">
                <a:effectLst/>
              </a:rPr>
              <a:t>Asamblea</a:t>
            </a:r>
            <a:r>
              <a:rPr lang="en-US" dirty="0">
                <a:effectLst/>
              </a:rPr>
              <a:t> de </a:t>
            </a:r>
            <a:r>
              <a:rPr lang="en-US" dirty="0" err="1">
                <a:effectLst/>
              </a:rPr>
              <a:t>Cooperacion</a:t>
            </a:r>
            <a:r>
              <a:rPr lang="en-US" dirty="0">
                <a:effectLst/>
              </a:rPr>
              <a:t> por la Paz, CEMEA Aquitaine, &amp; CEMEA Piemonte. (2011). </a:t>
            </a:r>
            <a:r>
              <a:rPr lang="en-US" i="1" dirty="0">
                <a:effectLst/>
              </a:rPr>
              <a:t>The Gender and Intercultural Awareness Network Resource for Teachers and Trainers</a:t>
            </a:r>
            <a:r>
              <a:rPr lang="en-US" dirty="0">
                <a:effectLst/>
              </a:rPr>
              <a:t>. Waterford One World Centre. Retrieved January 29, 2021, from </a:t>
            </a:r>
            <a:r>
              <a:rPr lang="en-US" dirty="0">
                <a:effectLst/>
                <a:hlinkClick r:id="rId2"/>
              </a:rPr>
              <a:t>http://wp5.developmenteducation.ie/resource/the-gender-and-intercultural-awareness-network-resource-for-teachers-and-trainers/</a:t>
            </a:r>
            <a:endParaRPr lang="el-GR" dirty="0">
              <a:effectLst/>
            </a:endParaRPr>
          </a:p>
          <a:p>
            <a:r>
              <a:rPr lang="en-US" dirty="0">
                <a:effectLst/>
              </a:rPr>
              <a:t>BODY Culture, Body, Gender, Sexuality in Adult Trainings. (2013). </a:t>
            </a:r>
            <a:r>
              <a:rPr lang="en-US" i="1" dirty="0">
                <a:effectLst/>
              </a:rPr>
              <a:t>BODY IN CULTURE – CULTURE IN BODY</a:t>
            </a:r>
            <a:r>
              <a:rPr lang="en-US" dirty="0">
                <a:effectLst/>
              </a:rPr>
              <a:t>. </a:t>
            </a:r>
            <a:r>
              <a:rPr lang="en-US" dirty="0">
                <a:effectLst/>
                <a:hlinkClick r:id="rId3"/>
              </a:rPr>
              <a:t>http://www.bodyproject.eu/media/Final-anthology-mht-May2013.pdf</a:t>
            </a:r>
            <a:endParaRPr lang="en-US" dirty="0">
              <a:effectLst/>
            </a:endParaRPr>
          </a:p>
          <a:p>
            <a:r>
              <a:rPr lang="en-US" dirty="0" err="1">
                <a:effectLst/>
              </a:rPr>
              <a:t>Galanti</a:t>
            </a:r>
            <a:r>
              <a:rPr lang="en-US" dirty="0">
                <a:effectLst/>
              </a:rPr>
              <a:t>, G. A. (2014). Caring for patients from different cultures. University of Pennsylvania Press.</a:t>
            </a:r>
          </a:p>
          <a:p>
            <a:r>
              <a:rPr lang="en-US" dirty="0">
                <a:effectLst/>
              </a:rPr>
              <a:t>Marshall, T. C. (2008). Cultural differences in intimacy: The influence of gender-role ideology and individualism—collectivism. Journal of Social and Personal Relationships, 25(1), 143–168. https://doi.org/10.1177/0265407507086810</a:t>
            </a:r>
          </a:p>
          <a:p>
            <a:r>
              <a:rPr lang="en-US" dirty="0" err="1">
                <a:effectLst/>
              </a:rPr>
              <a:t>Neculaesei</a:t>
            </a:r>
            <a:r>
              <a:rPr lang="en-US" dirty="0">
                <a:effectLst/>
              </a:rPr>
              <a:t>, A.-N. (2015). </a:t>
            </a:r>
            <a:r>
              <a:rPr lang="en-US" i="1" dirty="0">
                <a:effectLst/>
              </a:rPr>
              <a:t>CULTURE AND GENDER ROLE DIFFERENCES</a:t>
            </a:r>
            <a:r>
              <a:rPr lang="en-US" dirty="0">
                <a:effectLst/>
              </a:rPr>
              <a:t>. </a:t>
            </a:r>
            <a:r>
              <a:rPr lang="en-US" i="1" dirty="0">
                <a:effectLst/>
              </a:rPr>
              <a:t>Cross-Cultural Management</a:t>
            </a:r>
            <a:r>
              <a:rPr lang="en-US" dirty="0">
                <a:effectLst/>
              </a:rPr>
              <a:t>, 31–35.</a:t>
            </a:r>
          </a:p>
          <a:p>
            <a:endParaRPr lang="en-US" dirty="0">
              <a:effectLst/>
            </a:endParaRPr>
          </a:p>
          <a:p>
            <a:endParaRPr lang="en-US" dirty="0">
              <a:effectLst/>
            </a:endParaRPr>
          </a:p>
          <a:p>
            <a:endParaRPr lang="el-GR" dirty="0"/>
          </a:p>
        </p:txBody>
      </p:sp>
      <p:sp>
        <p:nvSpPr>
          <p:cNvPr id="4" name="Slide Number Placeholder 3">
            <a:extLst>
              <a:ext uri="{FF2B5EF4-FFF2-40B4-BE49-F238E27FC236}">
                <a16:creationId xmlns="" xmlns:a16="http://schemas.microsoft.com/office/drawing/2014/main" id="{89F69A97-1FA0-4099-A4D8-83861FDAAA1A}"/>
              </a:ext>
            </a:extLst>
          </p:cNvPr>
          <p:cNvSpPr>
            <a:spLocks noGrp="1"/>
          </p:cNvSpPr>
          <p:nvPr>
            <p:ph type="sldNum" sz="quarter" idx="12"/>
          </p:nvPr>
        </p:nvSpPr>
        <p:spPr/>
        <p:txBody>
          <a:bodyPr/>
          <a:lstStyle/>
          <a:p>
            <a:fld id="{C014DD1E-5D91-48A3-AD6D-45FBA980D106}" type="slidenum">
              <a:rPr lang="en-GB" smtClean="0"/>
              <a:t>45</a:t>
            </a:fld>
            <a:endParaRPr lang="en-GB"/>
          </a:p>
        </p:txBody>
      </p:sp>
    </p:spTree>
    <p:extLst>
      <p:ext uri="{BB962C8B-B14F-4D97-AF65-F5344CB8AC3E}">
        <p14:creationId xmlns:p14="http://schemas.microsoft.com/office/powerpoint/2010/main" val="139830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3861048"/>
            <a:ext cx="3886200" cy="485775"/>
          </a:xfrm>
          <a:prstGeom prst="rect">
            <a:avLst/>
          </a:prstGeom>
        </p:spPr>
      </p:pic>
    </p:spTree>
    <p:extLst>
      <p:ext uri="{BB962C8B-B14F-4D97-AF65-F5344CB8AC3E}">
        <p14:creationId xmlns:p14="http://schemas.microsoft.com/office/powerpoint/2010/main" val="41375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736B1B-811C-429D-8559-24C35BC2A36E}"/>
              </a:ext>
            </a:extLst>
          </p:cNvPr>
          <p:cNvSpPr>
            <a:spLocks noGrp="1"/>
          </p:cNvSpPr>
          <p:nvPr>
            <p:ph type="title"/>
          </p:nvPr>
        </p:nvSpPr>
        <p:spPr/>
        <p:txBody>
          <a:bodyPr/>
          <a:lstStyle/>
          <a:p>
            <a:r>
              <a:rPr lang="en-GB" dirty="0"/>
              <a:t>An example</a:t>
            </a:r>
            <a:endParaRPr lang="el-GR" dirty="0"/>
          </a:p>
        </p:txBody>
      </p:sp>
      <p:sp>
        <p:nvSpPr>
          <p:cNvPr id="4" name="Slide Number Placeholder 3">
            <a:extLst>
              <a:ext uri="{FF2B5EF4-FFF2-40B4-BE49-F238E27FC236}">
                <a16:creationId xmlns="" xmlns:a16="http://schemas.microsoft.com/office/drawing/2014/main" id="{07D76333-A964-4067-B09A-3D45D3FB9CA2}"/>
              </a:ext>
            </a:extLst>
          </p:cNvPr>
          <p:cNvSpPr>
            <a:spLocks noGrp="1"/>
          </p:cNvSpPr>
          <p:nvPr>
            <p:ph type="sldNum" sz="quarter" idx="12"/>
          </p:nvPr>
        </p:nvSpPr>
        <p:spPr/>
        <p:txBody>
          <a:bodyPr/>
          <a:lstStyle/>
          <a:p>
            <a:fld id="{C014DD1E-5D91-48A3-AD6D-45FBA980D106}" type="slidenum">
              <a:rPr lang="en-GB" smtClean="0"/>
              <a:t>5</a:t>
            </a:fld>
            <a:endParaRPr lang="en-GB"/>
          </a:p>
        </p:txBody>
      </p:sp>
      <p:sp>
        <p:nvSpPr>
          <p:cNvPr id="5" name="Scroll: Vertical 4">
            <a:extLst>
              <a:ext uri="{FF2B5EF4-FFF2-40B4-BE49-F238E27FC236}">
                <a16:creationId xmlns="" xmlns:a16="http://schemas.microsoft.com/office/drawing/2014/main" id="{CD539221-A45D-4B7E-A1DA-C6F5AB3A035F}"/>
              </a:ext>
            </a:extLst>
          </p:cNvPr>
          <p:cNvSpPr/>
          <p:nvPr/>
        </p:nvSpPr>
        <p:spPr>
          <a:xfrm>
            <a:off x="6806536" y="1556792"/>
            <a:ext cx="4608512" cy="3960440"/>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rgbClr val="004680"/>
                </a:solidFill>
              </a:rPr>
              <a:t>A twenty-eight-year-old Arab man named Abdul </a:t>
            </a:r>
            <a:r>
              <a:rPr lang="en-US" dirty="0" err="1">
                <a:solidFill>
                  <a:srgbClr val="004680"/>
                </a:solidFill>
              </a:rPr>
              <a:t>Nazih</a:t>
            </a:r>
            <a:r>
              <a:rPr lang="en-US" dirty="0">
                <a:solidFill>
                  <a:srgbClr val="004680"/>
                </a:solidFill>
              </a:rPr>
              <a:t> refused to let a male lab technician enter his wife’s room to draw blood. She had just given birth.</a:t>
            </a:r>
            <a:endParaRPr lang="el-GR" dirty="0">
              <a:solidFill>
                <a:srgbClr val="004680"/>
              </a:solidFill>
            </a:endParaRPr>
          </a:p>
        </p:txBody>
      </p:sp>
      <p:pic>
        <p:nvPicPr>
          <p:cNvPr id="7" name="Picture 6">
            <a:extLst>
              <a:ext uri="{FF2B5EF4-FFF2-40B4-BE49-F238E27FC236}">
                <a16:creationId xmlns="" xmlns:a16="http://schemas.microsoft.com/office/drawing/2014/main" id="{FFE3A97C-4C44-42CA-9CA3-34641EEA0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296" y="3520492"/>
            <a:ext cx="1890446" cy="2492896"/>
          </a:xfrm>
          <a:prstGeom prst="rect">
            <a:avLst/>
          </a:prstGeom>
        </p:spPr>
      </p:pic>
      <p:sp>
        <p:nvSpPr>
          <p:cNvPr id="8" name="Thought Bubble: Cloud 7">
            <a:extLst>
              <a:ext uri="{FF2B5EF4-FFF2-40B4-BE49-F238E27FC236}">
                <a16:creationId xmlns="" xmlns:a16="http://schemas.microsoft.com/office/drawing/2014/main" id="{E7812744-1B7E-4FC5-BC7C-C94C943371EA}"/>
              </a:ext>
            </a:extLst>
          </p:cNvPr>
          <p:cNvSpPr/>
          <p:nvPr/>
        </p:nvSpPr>
        <p:spPr>
          <a:xfrm>
            <a:off x="1158296" y="1844824"/>
            <a:ext cx="1695755" cy="126790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solidFill>
                  <a:srgbClr val="004680"/>
                </a:solidFill>
              </a:rPr>
              <a:t>What??????</a:t>
            </a:r>
            <a:endParaRPr lang="el-GR" dirty="0">
              <a:solidFill>
                <a:srgbClr val="004680"/>
              </a:solidFill>
            </a:endParaRPr>
          </a:p>
        </p:txBody>
      </p:sp>
      <p:sp>
        <p:nvSpPr>
          <p:cNvPr id="11" name="Thought Bubble: Cloud 10">
            <a:extLst>
              <a:ext uri="{FF2B5EF4-FFF2-40B4-BE49-F238E27FC236}">
                <a16:creationId xmlns="" xmlns:a16="http://schemas.microsoft.com/office/drawing/2014/main" id="{3CF1511A-4A21-4F8F-96C3-F7FF78946F3E}"/>
              </a:ext>
            </a:extLst>
          </p:cNvPr>
          <p:cNvSpPr/>
          <p:nvPr/>
        </p:nvSpPr>
        <p:spPr>
          <a:xfrm>
            <a:off x="2957596" y="1299121"/>
            <a:ext cx="1695755" cy="126790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dirty="0">
                <a:solidFill>
                  <a:srgbClr val="004680"/>
                </a:solidFill>
              </a:rPr>
              <a:t>Poor woman…</a:t>
            </a:r>
            <a:endParaRPr lang="el-GR" sz="1800" dirty="0">
              <a:solidFill>
                <a:srgbClr val="004680"/>
              </a:solidFill>
            </a:endParaRPr>
          </a:p>
        </p:txBody>
      </p:sp>
      <p:sp>
        <p:nvSpPr>
          <p:cNvPr id="13" name="Thought Bubble: Cloud 12">
            <a:extLst>
              <a:ext uri="{FF2B5EF4-FFF2-40B4-BE49-F238E27FC236}">
                <a16:creationId xmlns="" xmlns:a16="http://schemas.microsoft.com/office/drawing/2014/main" id="{22CBCECE-FA34-43A5-97A9-DCDEE5BC0ADD}"/>
              </a:ext>
            </a:extLst>
          </p:cNvPr>
          <p:cNvSpPr/>
          <p:nvPr/>
        </p:nvSpPr>
        <p:spPr>
          <a:xfrm>
            <a:off x="3186927" y="2785021"/>
            <a:ext cx="2423460" cy="1901280"/>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dirty="0">
                <a:solidFill>
                  <a:srgbClr val="004680"/>
                </a:solidFill>
              </a:rPr>
              <a:t>But I still have to do my job… whether he agrees or not..</a:t>
            </a:r>
            <a:endParaRPr lang="el-GR" sz="1800" dirty="0">
              <a:solidFill>
                <a:srgbClr val="004680"/>
              </a:solidFill>
            </a:endParaRPr>
          </a:p>
        </p:txBody>
      </p:sp>
      <p:sp>
        <p:nvSpPr>
          <p:cNvPr id="9" name="TextBox 8">
            <a:extLst>
              <a:ext uri="{FF2B5EF4-FFF2-40B4-BE49-F238E27FC236}">
                <a16:creationId xmlns="" xmlns:a16="http://schemas.microsoft.com/office/drawing/2014/main" id="{023B478D-6ADC-496D-AA53-F5B71DCA67C8}"/>
              </a:ext>
            </a:extLst>
          </p:cNvPr>
          <p:cNvSpPr txBox="1"/>
          <p:nvPr/>
        </p:nvSpPr>
        <p:spPr>
          <a:xfrm>
            <a:off x="1244403" y="5985036"/>
            <a:ext cx="1820231" cy="307777"/>
          </a:xfrm>
          <a:prstGeom prst="rect">
            <a:avLst/>
          </a:prstGeom>
          <a:noFill/>
        </p:spPr>
        <p:txBody>
          <a:bodyPr wrap="square" rtlCol="0">
            <a:spAutoFit/>
          </a:bodyPr>
          <a:lstStyle/>
          <a:p>
            <a:r>
              <a:rPr lang="en-US" sz="1400" i="1" dirty="0">
                <a:solidFill>
                  <a:schemeClr val="bg1">
                    <a:lumMod val="50000"/>
                  </a:schemeClr>
                </a:solidFill>
              </a:rPr>
              <a:t>Source: pixabay.org</a:t>
            </a:r>
            <a:endParaRPr lang="el-GR" sz="1400" i="1" dirty="0">
              <a:solidFill>
                <a:schemeClr val="bg1">
                  <a:lumMod val="50000"/>
                </a:schemeClr>
              </a:solidFill>
            </a:endParaRPr>
          </a:p>
        </p:txBody>
      </p:sp>
    </p:spTree>
    <p:extLst>
      <p:ext uri="{BB962C8B-B14F-4D97-AF65-F5344CB8AC3E}">
        <p14:creationId xmlns:p14="http://schemas.microsoft.com/office/powerpoint/2010/main" val="56567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Sex and gender</a:t>
            </a:r>
          </a:p>
        </p:txBody>
      </p:sp>
      <p:sp>
        <p:nvSpPr>
          <p:cNvPr id="4" name="Slide Number Placeholder 3"/>
          <p:cNvSpPr>
            <a:spLocks noGrp="1"/>
          </p:cNvSpPr>
          <p:nvPr>
            <p:ph type="sldNum" sz="quarter" idx="12"/>
          </p:nvPr>
        </p:nvSpPr>
        <p:spPr/>
        <p:txBody>
          <a:bodyPr/>
          <a:lstStyle/>
          <a:p>
            <a:fld id="{C014DD1E-5D91-48A3-AD6D-45FBA980D106}" type="slidenum">
              <a:rPr lang="en-GB" smtClean="0"/>
              <a:t>6</a:t>
            </a:fld>
            <a:endParaRPr lang="en-GB"/>
          </a:p>
        </p:txBody>
      </p:sp>
    </p:spTree>
    <p:extLst>
      <p:ext uri="{BB962C8B-B14F-4D97-AF65-F5344CB8AC3E}">
        <p14:creationId xmlns:p14="http://schemas.microsoft.com/office/powerpoint/2010/main" val="388304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Sex and gender</a:t>
            </a:r>
            <a:endParaRPr lang="en-GB" dirty="0"/>
          </a:p>
        </p:txBody>
      </p:sp>
      <p:sp>
        <p:nvSpPr>
          <p:cNvPr id="3" name="Content Placeholder 2"/>
          <p:cNvSpPr>
            <a:spLocks noGrp="1"/>
          </p:cNvSpPr>
          <p:nvPr>
            <p:ph idx="1"/>
          </p:nvPr>
        </p:nvSpPr>
        <p:spPr>
          <a:xfrm>
            <a:off x="1371243" y="2286000"/>
            <a:ext cx="6955417" cy="3581400"/>
          </a:xfrm>
        </p:spPr>
        <p:txBody>
          <a:bodyPr>
            <a:normAutofit/>
          </a:bodyPr>
          <a:lstStyle/>
          <a:p>
            <a:r>
              <a:rPr lang="en-US" b="1" dirty="0">
                <a:latin typeface="+mj-lt"/>
              </a:rPr>
              <a:t>Sex: </a:t>
            </a:r>
            <a:r>
              <a:rPr lang="en-US" dirty="0">
                <a:latin typeface="+mj-lt"/>
              </a:rPr>
              <a:t>set of biological and physiological features that define masculine and feminine</a:t>
            </a:r>
          </a:p>
          <a:p>
            <a:r>
              <a:rPr lang="en-US" b="1" dirty="0">
                <a:latin typeface="+mj-lt"/>
              </a:rPr>
              <a:t>Gender: </a:t>
            </a:r>
            <a:r>
              <a:rPr lang="en-US" dirty="0">
                <a:latin typeface="+mj-lt"/>
              </a:rPr>
              <a:t>socially and culturally constructed identities/roles regarding male and female</a:t>
            </a:r>
          </a:p>
          <a:p>
            <a:r>
              <a:rPr lang="en-US" b="1" dirty="0">
                <a:latin typeface="+mj-lt"/>
              </a:rPr>
              <a:t>Gender identity: </a:t>
            </a:r>
            <a:r>
              <a:rPr lang="en-US" dirty="0">
                <a:latin typeface="+mj-lt"/>
              </a:rPr>
              <a:t>how someone perceives themselves regarding gender. Gender identity is not binary or static. </a:t>
            </a:r>
          </a:p>
          <a:p>
            <a:r>
              <a:rPr lang="en-US" b="1" dirty="0">
                <a:latin typeface="+mj-lt"/>
              </a:rPr>
              <a:t>Sexual orientation: </a:t>
            </a:r>
            <a:r>
              <a:rPr lang="en-US" dirty="0">
                <a:latin typeface="+mj-lt"/>
              </a:rPr>
              <a:t>to which gender one person is attracted to</a:t>
            </a:r>
            <a:endParaRPr lang="en-GB" dirty="0">
              <a:latin typeface="+mj-lt"/>
            </a:endParaRPr>
          </a:p>
          <a:p>
            <a:pPr marL="0" indent="0">
              <a:buNone/>
            </a:pPr>
            <a:endParaRPr lang="en-GB"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C014DD1E-5D91-48A3-AD6D-45FBA980D106}" type="slidenum">
              <a:rPr lang="en-GB" smtClean="0"/>
              <a:t>7</a:t>
            </a:fld>
            <a:endParaRPr lang="en-GB"/>
          </a:p>
        </p:txBody>
      </p:sp>
      <p:sp>
        <p:nvSpPr>
          <p:cNvPr id="9" name="Speech Bubble: Oval 8">
            <a:extLst>
              <a:ext uri="{FF2B5EF4-FFF2-40B4-BE49-F238E27FC236}">
                <a16:creationId xmlns="" xmlns:a16="http://schemas.microsoft.com/office/drawing/2014/main" id="{A26EAAF5-4035-4D28-AECF-A19C5CFDCF38}"/>
              </a:ext>
            </a:extLst>
          </p:cNvPr>
          <p:cNvSpPr/>
          <p:nvPr/>
        </p:nvSpPr>
        <p:spPr>
          <a:xfrm>
            <a:off x="8571136" y="2018967"/>
            <a:ext cx="2808312" cy="2282846"/>
          </a:xfrm>
          <a:prstGeom prst="wedgeEllipseCallou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b="1" dirty="0">
                <a:latin typeface="+mj-lt"/>
              </a:rPr>
              <a:t>  </a:t>
            </a:r>
            <a:r>
              <a:rPr lang="en-US" dirty="0">
                <a:ln w="0"/>
                <a:solidFill>
                  <a:srgbClr val="002060"/>
                </a:solidFill>
                <a:effectLst>
                  <a:outerShdw blurRad="38100" dist="19050" dir="2700000" algn="tl" rotWithShape="0">
                    <a:schemeClr val="dk1">
                      <a:alpha val="40000"/>
                    </a:schemeClr>
                  </a:outerShdw>
                </a:effectLst>
                <a:latin typeface="+mj-lt"/>
              </a:rPr>
              <a:t>“</a:t>
            </a:r>
            <a:r>
              <a:rPr lang="en-US" i="1" dirty="0">
                <a:ln w="0"/>
                <a:solidFill>
                  <a:srgbClr val="002060"/>
                </a:solidFill>
                <a:effectLst>
                  <a:outerShdw blurRad="38100" dist="19050" dir="2700000" algn="tl" rotWithShape="0">
                    <a:schemeClr val="dk1">
                      <a:alpha val="40000"/>
                    </a:schemeClr>
                  </a:outerShdw>
                </a:effectLst>
                <a:latin typeface="+mj-lt"/>
              </a:rPr>
              <a:t>One is not born a woman, but rather becomes, a woman.”</a:t>
            </a:r>
            <a:endParaRPr lang="el-GR" dirty="0">
              <a:solidFill>
                <a:srgbClr val="002060"/>
              </a:solidFill>
            </a:endParaRPr>
          </a:p>
        </p:txBody>
      </p:sp>
    </p:spTree>
    <p:extLst>
      <p:ext uri="{BB962C8B-B14F-4D97-AF65-F5344CB8AC3E}">
        <p14:creationId xmlns:p14="http://schemas.microsoft.com/office/powerpoint/2010/main" val="49468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F98E7C-54EC-4FAE-BDE9-18961CBF5C22}"/>
              </a:ext>
            </a:extLst>
          </p:cNvPr>
          <p:cNvSpPr>
            <a:spLocks noGrp="1"/>
          </p:cNvSpPr>
          <p:nvPr>
            <p:ph type="title"/>
          </p:nvPr>
        </p:nvSpPr>
        <p:spPr/>
        <p:txBody>
          <a:bodyPr/>
          <a:lstStyle/>
          <a:p>
            <a:r>
              <a:rPr lang="en-US" dirty="0"/>
              <a:t>Social constructionism</a:t>
            </a:r>
            <a:endParaRPr lang="el-GR" dirty="0"/>
          </a:p>
        </p:txBody>
      </p:sp>
      <p:sp>
        <p:nvSpPr>
          <p:cNvPr id="4" name="Slide Number Placeholder 3">
            <a:extLst>
              <a:ext uri="{FF2B5EF4-FFF2-40B4-BE49-F238E27FC236}">
                <a16:creationId xmlns="" xmlns:a16="http://schemas.microsoft.com/office/drawing/2014/main" id="{2C2B37B5-DE24-48FB-BF5E-F0C2672BA8FC}"/>
              </a:ext>
            </a:extLst>
          </p:cNvPr>
          <p:cNvSpPr>
            <a:spLocks noGrp="1"/>
          </p:cNvSpPr>
          <p:nvPr>
            <p:ph type="sldNum" sz="quarter" idx="12"/>
          </p:nvPr>
        </p:nvSpPr>
        <p:spPr/>
        <p:txBody>
          <a:bodyPr/>
          <a:lstStyle/>
          <a:p>
            <a:fld id="{C014DD1E-5D91-48A3-AD6D-45FBA980D106}" type="slidenum">
              <a:rPr lang="en-GB" smtClean="0"/>
              <a:t>8</a:t>
            </a:fld>
            <a:endParaRPr lang="en-GB"/>
          </a:p>
        </p:txBody>
      </p:sp>
      <p:sp>
        <p:nvSpPr>
          <p:cNvPr id="7" name="Rectangle: Diagonal Corners Rounded 6">
            <a:extLst>
              <a:ext uri="{FF2B5EF4-FFF2-40B4-BE49-F238E27FC236}">
                <a16:creationId xmlns="" xmlns:a16="http://schemas.microsoft.com/office/drawing/2014/main" id="{1877BEB6-3920-4CD9-9382-240D10C02CEC}"/>
              </a:ext>
            </a:extLst>
          </p:cNvPr>
          <p:cNvSpPr/>
          <p:nvPr/>
        </p:nvSpPr>
        <p:spPr>
          <a:xfrm>
            <a:off x="1218882" y="2040819"/>
            <a:ext cx="4464496" cy="2936354"/>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rgbClr val="002060"/>
                </a:solidFill>
                <a:latin typeface="+mj-lt"/>
              </a:rPr>
              <a:t>Social constructionism </a:t>
            </a:r>
          </a:p>
          <a:p>
            <a:pPr algn="ctr"/>
            <a:r>
              <a:rPr lang="en-US" sz="2000" dirty="0">
                <a:solidFill>
                  <a:srgbClr val="002060"/>
                </a:solidFill>
                <a:latin typeface="+mj-lt"/>
              </a:rPr>
              <a:t>Everything we see and know is </a:t>
            </a:r>
            <a:r>
              <a:rPr lang="en-US" sz="2000" b="1" dirty="0">
                <a:solidFill>
                  <a:srgbClr val="002060"/>
                </a:solidFill>
                <a:latin typeface="+mj-lt"/>
              </a:rPr>
              <a:t>partially socially constructed</a:t>
            </a:r>
            <a:r>
              <a:rPr lang="en-US" sz="2000" dirty="0">
                <a:solidFill>
                  <a:srgbClr val="002060"/>
                </a:solidFill>
                <a:latin typeface="+mj-lt"/>
              </a:rPr>
              <a:t>. Meaning does not exist out of social circumstances and is dependent upon them. Gender theorists draw from this theory to </a:t>
            </a:r>
            <a:r>
              <a:rPr lang="en-US" sz="2000" dirty="0" err="1">
                <a:solidFill>
                  <a:srgbClr val="002060"/>
                </a:solidFill>
                <a:latin typeface="+mj-lt"/>
              </a:rPr>
              <a:t>analyse</a:t>
            </a:r>
            <a:r>
              <a:rPr lang="en-US" sz="2000" dirty="0">
                <a:solidFill>
                  <a:srgbClr val="002060"/>
                </a:solidFill>
                <a:latin typeface="+mj-lt"/>
              </a:rPr>
              <a:t> gender issues. </a:t>
            </a:r>
            <a:endParaRPr lang="el-GR" sz="2000" dirty="0">
              <a:solidFill>
                <a:srgbClr val="002060"/>
              </a:solidFill>
              <a:latin typeface="+mj-lt"/>
            </a:endParaRPr>
          </a:p>
          <a:p>
            <a:pPr algn="ctr"/>
            <a:endParaRPr lang="el-GR" dirty="0"/>
          </a:p>
        </p:txBody>
      </p:sp>
      <p:pic>
        <p:nvPicPr>
          <p:cNvPr id="5" name="Picture 4">
            <a:extLst>
              <a:ext uri="{FF2B5EF4-FFF2-40B4-BE49-F238E27FC236}">
                <a16:creationId xmlns="" xmlns:a16="http://schemas.microsoft.com/office/drawing/2014/main" id="{43F0E345-177E-4D7D-9351-F5F9E2E80C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8428" y="1428751"/>
            <a:ext cx="5499598" cy="4160490"/>
          </a:xfrm>
          <a:prstGeom prst="rect">
            <a:avLst/>
          </a:prstGeom>
        </p:spPr>
      </p:pic>
      <p:sp>
        <p:nvSpPr>
          <p:cNvPr id="6" name="TextBox 5">
            <a:extLst>
              <a:ext uri="{FF2B5EF4-FFF2-40B4-BE49-F238E27FC236}">
                <a16:creationId xmlns="" xmlns:a16="http://schemas.microsoft.com/office/drawing/2014/main" id="{4753499F-D54B-46D6-A9FA-665A7EC78388}"/>
              </a:ext>
            </a:extLst>
          </p:cNvPr>
          <p:cNvSpPr txBox="1"/>
          <p:nvPr/>
        </p:nvSpPr>
        <p:spPr>
          <a:xfrm>
            <a:off x="6431943" y="5672029"/>
            <a:ext cx="5112568" cy="307777"/>
          </a:xfrm>
          <a:prstGeom prst="rect">
            <a:avLst/>
          </a:prstGeom>
          <a:noFill/>
        </p:spPr>
        <p:txBody>
          <a:bodyPr wrap="square" rtlCol="0">
            <a:spAutoFit/>
          </a:bodyPr>
          <a:lstStyle/>
          <a:p>
            <a:pPr algn="ctr"/>
            <a:r>
              <a:rPr lang="en-US" sz="1400" i="1" dirty="0">
                <a:solidFill>
                  <a:schemeClr val="bg1">
                    <a:lumMod val="50000"/>
                  </a:schemeClr>
                </a:solidFill>
              </a:rPr>
              <a:t>Source: pexels.com</a:t>
            </a:r>
            <a:endParaRPr lang="el-GR" sz="1400" i="1" dirty="0">
              <a:solidFill>
                <a:schemeClr val="bg1">
                  <a:lumMod val="50000"/>
                </a:schemeClr>
              </a:solidFill>
            </a:endParaRPr>
          </a:p>
        </p:txBody>
      </p:sp>
    </p:spTree>
    <p:extLst>
      <p:ext uri="{BB962C8B-B14F-4D97-AF65-F5344CB8AC3E}">
        <p14:creationId xmlns:p14="http://schemas.microsoft.com/office/powerpoint/2010/main" val="3661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F98E7C-54EC-4FAE-BDE9-18961CBF5C22}"/>
              </a:ext>
            </a:extLst>
          </p:cNvPr>
          <p:cNvSpPr>
            <a:spLocks noGrp="1"/>
          </p:cNvSpPr>
          <p:nvPr>
            <p:ph type="title"/>
          </p:nvPr>
        </p:nvSpPr>
        <p:spPr/>
        <p:txBody>
          <a:bodyPr/>
          <a:lstStyle/>
          <a:p>
            <a:r>
              <a:rPr lang="en-US" dirty="0"/>
              <a:t>Gender performativity</a:t>
            </a:r>
            <a:endParaRPr lang="el-GR" dirty="0"/>
          </a:p>
        </p:txBody>
      </p:sp>
      <p:sp>
        <p:nvSpPr>
          <p:cNvPr id="4" name="Slide Number Placeholder 3">
            <a:extLst>
              <a:ext uri="{FF2B5EF4-FFF2-40B4-BE49-F238E27FC236}">
                <a16:creationId xmlns="" xmlns:a16="http://schemas.microsoft.com/office/drawing/2014/main" id="{2C2B37B5-DE24-48FB-BF5E-F0C2672BA8FC}"/>
              </a:ext>
            </a:extLst>
          </p:cNvPr>
          <p:cNvSpPr>
            <a:spLocks noGrp="1"/>
          </p:cNvSpPr>
          <p:nvPr>
            <p:ph type="sldNum" sz="quarter" idx="12"/>
          </p:nvPr>
        </p:nvSpPr>
        <p:spPr/>
        <p:txBody>
          <a:bodyPr/>
          <a:lstStyle/>
          <a:p>
            <a:fld id="{C014DD1E-5D91-48A3-AD6D-45FBA980D106}" type="slidenum">
              <a:rPr lang="en-GB" smtClean="0"/>
              <a:t>9</a:t>
            </a:fld>
            <a:endParaRPr lang="en-GB"/>
          </a:p>
        </p:txBody>
      </p:sp>
      <p:sp>
        <p:nvSpPr>
          <p:cNvPr id="8" name="Rectangle: Diagonal Corners Rounded 7">
            <a:extLst>
              <a:ext uri="{FF2B5EF4-FFF2-40B4-BE49-F238E27FC236}">
                <a16:creationId xmlns="" xmlns:a16="http://schemas.microsoft.com/office/drawing/2014/main" id="{BAD79617-EC92-4F92-97EB-264467E34104}"/>
              </a:ext>
            </a:extLst>
          </p:cNvPr>
          <p:cNvSpPr/>
          <p:nvPr/>
        </p:nvSpPr>
        <p:spPr>
          <a:xfrm>
            <a:off x="3862164" y="1356743"/>
            <a:ext cx="4464496" cy="3080370"/>
          </a:xfrm>
          <a:prstGeom prst="round2Diag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b="1" dirty="0">
                <a:solidFill>
                  <a:srgbClr val="002060"/>
                </a:solidFill>
                <a:latin typeface="+mj-lt"/>
              </a:rPr>
              <a:t>Gender Performativity  </a:t>
            </a:r>
          </a:p>
          <a:p>
            <a:pPr marL="0" indent="0" algn="ctr">
              <a:buNone/>
            </a:pPr>
            <a:r>
              <a:rPr lang="en-US" sz="2000" dirty="0">
                <a:solidFill>
                  <a:srgbClr val="002060"/>
                </a:solidFill>
                <a:latin typeface="+mj-lt"/>
              </a:rPr>
              <a:t>Identity is constructed and reconstructed through repetitive acts. People tend to conform because of social pressure, but there is also the possibility to resist. This is how different gender identities are formed. </a:t>
            </a:r>
            <a:endParaRPr lang="el-GR" sz="2000" b="1" dirty="0">
              <a:solidFill>
                <a:srgbClr val="002060"/>
              </a:solidFill>
              <a:latin typeface="+mj-lt"/>
            </a:endParaRPr>
          </a:p>
          <a:p>
            <a:pPr algn="ctr"/>
            <a:endParaRPr lang="el-GR" dirty="0"/>
          </a:p>
        </p:txBody>
      </p:sp>
      <p:sp>
        <p:nvSpPr>
          <p:cNvPr id="9" name="Scroll: Horizontal 8">
            <a:extLst>
              <a:ext uri="{FF2B5EF4-FFF2-40B4-BE49-F238E27FC236}">
                <a16:creationId xmlns="" xmlns:a16="http://schemas.microsoft.com/office/drawing/2014/main" id="{CA722006-8E58-4A5F-A69A-B81A7F1DB970}"/>
              </a:ext>
            </a:extLst>
          </p:cNvPr>
          <p:cNvSpPr/>
          <p:nvPr/>
        </p:nvSpPr>
        <p:spPr>
          <a:xfrm>
            <a:off x="1269876" y="4437113"/>
            <a:ext cx="9822758" cy="1735088"/>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800" dirty="0">
                <a:solidFill>
                  <a:srgbClr val="002060"/>
                </a:solidFill>
              </a:rPr>
              <a:t>Gender </a:t>
            </a:r>
            <a:r>
              <a:rPr lang="en-US" sz="1800" i="1" dirty="0">
                <a:solidFill>
                  <a:srgbClr val="002060"/>
                </a:solidFill>
              </a:rPr>
              <a:t>“is a performative accomplishment compelled by social sanction and taboo…. Gender is… an identity </a:t>
            </a:r>
            <a:r>
              <a:rPr lang="en-US" sz="1800" b="1" i="1" dirty="0">
                <a:solidFill>
                  <a:srgbClr val="002060"/>
                </a:solidFill>
              </a:rPr>
              <a:t>instituted through a repetition of acts</a:t>
            </a:r>
            <a:r>
              <a:rPr lang="en-US" sz="1800" i="1" dirty="0">
                <a:solidFill>
                  <a:srgbClr val="002060"/>
                </a:solidFill>
              </a:rPr>
              <a:t>.”      </a:t>
            </a:r>
          </a:p>
          <a:p>
            <a:pPr algn="ctr"/>
            <a:endParaRPr lang="el-GR" dirty="0">
              <a:solidFill>
                <a:srgbClr val="002060"/>
              </a:solidFill>
            </a:endParaRPr>
          </a:p>
        </p:txBody>
      </p:sp>
      <p:sp>
        <p:nvSpPr>
          <p:cNvPr id="12" name="TextBox 11">
            <a:extLst>
              <a:ext uri="{FF2B5EF4-FFF2-40B4-BE49-F238E27FC236}">
                <a16:creationId xmlns="" xmlns:a16="http://schemas.microsoft.com/office/drawing/2014/main" id="{CFD1B808-F0DD-4439-9E27-A7AF402192DA}"/>
              </a:ext>
            </a:extLst>
          </p:cNvPr>
          <p:cNvSpPr txBox="1"/>
          <p:nvPr/>
        </p:nvSpPr>
        <p:spPr>
          <a:xfrm>
            <a:off x="9190756" y="5305898"/>
            <a:ext cx="1779186" cy="307777"/>
          </a:xfrm>
          <a:prstGeom prst="rect">
            <a:avLst/>
          </a:prstGeom>
          <a:noFill/>
        </p:spPr>
        <p:txBody>
          <a:bodyPr wrap="square" rtlCol="0">
            <a:spAutoFit/>
          </a:bodyPr>
          <a:lstStyle/>
          <a:p>
            <a:r>
              <a:rPr lang="en-US" sz="1400" dirty="0">
                <a:solidFill>
                  <a:srgbClr val="002060"/>
                </a:solidFill>
              </a:rPr>
              <a:t>Judith Butler</a:t>
            </a:r>
            <a:endParaRPr lang="el-GR" sz="1400" dirty="0">
              <a:solidFill>
                <a:srgbClr val="002060"/>
              </a:solidFill>
            </a:endParaRPr>
          </a:p>
        </p:txBody>
      </p:sp>
    </p:spTree>
    <p:extLst>
      <p:ext uri="{BB962C8B-B14F-4D97-AF65-F5344CB8AC3E}">
        <p14:creationId xmlns:p14="http://schemas.microsoft.com/office/powerpoint/2010/main" val="23085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0C67BEE-D13F-4BD2-98A5-34D8A0977F68}">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4873beb7-5857-4685-be1f-d57550cc96cc"/>
    <ds:schemaRef ds:uri="http://www.w3.org/XML/1998/namespace"/>
    <ds:schemaRef ds:uri="http://purl.org/dc/dcmitype/"/>
  </ds:schemaRefs>
</ds:datastoreItem>
</file>

<file path=customXml/itemProps2.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47725</TotalTime>
  <Words>2774</Words>
  <Application>Microsoft Office PowerPoint</Application>
  <PresentationFormat>Custom</PresentationFormat>
  <Paragraphs>294</Paragraphs>
  <Slides>46</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Franklin Gothic Book</vt:lpstr>
      <vt:lpstr>Spectral</vt:lpstr>
      <vt:lpstr>Times New Roman</vt:lpstr>
      <vt:lpstr>Wingdings</vt:lpstr>
      <vt:lpstr>Crop</vt:lpstr>
      <vt:lpstr>Body, gender, sex, &amp; intimacy</vt:lpstr>
      <vt:lpstr>Learning Objectives</vt:lpstr>
      <vt:lpstr>Introduction</vt:lpstr>
      <vt:lpstr>Questions</vt:lpstr>
      <vt:lpstr>An example</vt:lpstr>
      <vt:lpstr>Sex and gender</vt:lpstr>
      <vt:lpstr>Sex and gender</vt:lpstr>
      <vt:lpstr>Social constructionism</vt:lpstr>
      <vt:lpstr>Gender performativity</vt:lpstr>
      <vt:lpstr>Gender as a social construction</vt:lpstr>
      <vt:lpstr>Gender as a social construction</vt:lpstr>
      <vt:lpstr>Sugar and Spice</vt:lpstr>
      <vt:lpstr>Summary</vt:lpstr>
      <vt:lpstr>Body</vt:lpstr>
      <vt:lpstr>Bodies</vt:lpstr>
      <vt:lpstr>Bodies (cont.)</vt:lpstr>
      <vt:lpstr>Differences regarding body perceptions</vt:lpstr>
      <vt:lpstr>PowerPoint Presentation</vt:lpstr>
      <vt:lpstr>Summary</vt:lpstr>
      <vt:lpstr>Culture and GENDER ROLES</vt:lpstr>
      <vt:lpstr>Culture and Gender roles</vt:lpstr>
      <vt:lpstr>Culture and Gender roles</vt:lpstr>
      <vt:lpstr>Culture and Gender roles</vt:lpstr>
      <vt:lpstr>Culture and Gender roles</vt:lpstr>
      <vt:lpstr>Exercise</vt:lpstr>
      <vt:lpstr>Summary</vt:lpstr>
      <vt:lpstr>Intimacy</vt:lpstr>
      <vt:lpstr>Individualism vs collectivism</vt:lpstr>
      <vt:lpstr>Quiz</vt:lpstr>
      <vt:lpstr>Quiz</vt:lpstr>
      <vt:lpstr>Summary</vt:lpstr>
      <vt:lpstr>Intercultural competence IN healthcare</vt:lpstr>
      <vt:lpstr>Intercultural communication and gender</vt:lpstr>
      <vt:lpstr>Intercultural competence and gender</vt:lpstr>
      <vt:lpstr>Intercultural competence in healthcare</vt:lpstr>
      <vt:lpstr>Intercultural competence in healthcare</vt:lpstr>
      <vt:lpstr>Case study (1)</vt:lpstr>
      <vt:lpstr>Case study (1)</vt:lpstr>
      <vt:lpstr>Case study (2)</vt:lpstr>
      <vt:lpstr>Exercise/ Case study</vt:lpstr>
      <vt:lpstr>Summary</vt:lpstr>
      <vt:lpstr>General Summary</vt:lpstr>
      <vt:lpstr>Reflections</vt:lpstr>
      <vt:lpstr>Further information</vt:lpstr>
      <vt:lpstr>References</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dc:title>
  <dc:creator>Hilary Hale</dc:creator>
  <cp:lastModifiedBy>HilaryH</cp:lastModifiedBy>
  <cp:revision>513</cp:revision>
  <cp:lastPrinted>2018-11-19T09:43:55Z</cp:lastPrinted>
  <dcterms:created xsi:type="dcterms:W3CDTF">2018-08-29T12:26:02Z</dcterms:created>
  <dcterms:modified xsi:type="dcterms:W3CDTF">2022-02-09T14:50:17Z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