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51"/>
  </p:notesMasterIdLst>
  <p:handoutMasterIdLst>
    <p:handoutMasterId r:id="rId52"/>
  </p:handoutMasterIdLst>
  <p:sldIdLst>
    <p:sldId id="811" r:id="rId5"/>
    <p:sldId id="812" r:id="rId6"/>
    <p:sldId id="809" r:id="rId7"/>
    <p:sldId id="808" r:id="rId8"/>
    <p:sldId id="813" r:id="rId9"/>
    <p:sldId id="814" r:id="rId10"/>
    <p:sldId id="815" r:id="rId11"/>
    <p:sldId id="816" r:id="rId12"/>
    <p:sldId id="791" r:id="rId13"/>
    <p:sldId id="792" r:id="rId14"/>
    <p:sldId id="817" r:id="rId15"/>
    <p:sldId id="818" r:id="rId16"/>
    <p:sldId id="819" r:id="rId17"/>
    <p:sldId id="820" r:id="rId18"/>
    <p:sldId id="821" r:id="rId19"/>
    <p:sldId id="798" r:id="rId20"/>
    <p:sldId id="822" r:id="rId21"/>
    <p:sldId id="823" r:id="rId22"/>
    <p:sldId id="824" r:id="rId23"/>
    <p:sldId id="825" r:id="rId24"/>
    <p:sldId id="826" r:id="rId25"/>
    <p:sldId id="827" r:id="rId26"/>
    <p:sldId id="828" r:id="rId27"/>
    <p:sldId id="829" r:id="rId28"/>
    <p:sldId id="830" r:id="rId29"/>
    <p:sldId id="831" r:id="rId30"/>
    <p:sldId id="832" r:id="rId31"/>
    <p:sldId id="833" r:id="rId32"/>
    <p:sldId id="834" r:id="rId33"/>
    <p:sldId id="835" r:id="rId34"/>
    <p:sldId id="801" r:id="rId35"/>
    <p:sldId id="836" r:id="rId36"/>
    <p:sldId id="837" r:id="rId37"/>
    <p:sldId id="838" r:id="rId38"/>
    <p:sldId id="839" r:id="rId39"/>
    <p:sldId id="805" r:id="rId40"/>
    <p:sldId id="806" r:id="rId41"/>
    <p:sldId id="774" r:id="rId42"/>
    <p:sldId id="803" r:id="rId43"/>
    <p:sldId id="840" r:id="rId44"/>
    <p:sldId id="841" r:id="rId45"/>
    <p:sldId id="810" r:id="rId46"/>
    <p:sldId id="775" r:id="rId47"/>
    <p:sldId id="787" r:id="rId48"/>
    <p:sldId id="777" r:id="rId49"/>
    <p:sldId id="747" r:id="rId50"/>
  </p:sldIdLst>
  <p:sldSz cx="12188825" cy="6858000"/>
  <p:notesSz cx="6805613" cy="99393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98D010-D2EF-4751-B38A-3660EB56F464}">
          <p14:sldIdLst>
            <p14:sldId id="811"/>
            <p14:sldId id="812"/>
            <p14:sldId id="809"/>
            <p14:sldId id="808"/>
            <p14:sldId id="813"/>
            <p14:sldId id="814"/>
            <p14:sldId id="815"/>
            <p14:sldId id="816"/>
            <p14:sldId id="791"/>
            <p14:sldId id="792"/>
            <p14:sldId id="817"/>
            <p14:sldId id="818"/>
            <p14:sldId id="819"/>
            <p14:sldId id="820"/>
            <p14:sldId id="821"/>
            <p14:sldId id="798"/>
            <p14:sldId id="822"/>
            <p14:sldId id="823"/>
            <p14:sldId id="824"/>
            <p14:sldId id="825"/>
            <p14:sldId id="826"/>
            <p14:sldId id="827"/>
            <p14:sldId id="828"/>
            <p14:sldId id="829"/>
            <p14:sldId id="830"/>
            <p14:sldId id="831"/>
            <p14:sldId id="832"/>
            <p14:sldId id="833"/>
            <p14:sldId id="834"/>
            <p14:sldId id="835"/>
            <p14:sldId id="801"/>
            <p14:sldId id="836"/>
            <p14:sldId id="837"/>
            <p14:sldId id="838"/>
            <p14:sldId id="839"/>
            <p14:sldId id="805"/>
            <p14:sldId id="806"/>
            <p14:sldId id="774"/>
            <p14:sldId id="803"/>
            <p14:sldId id="840"/>
            <p14:sldId id="841"/>
            <p14:sldId id="810"/>
            <p14:sldId id="775"/>
            <p14:sldId id="787"/>
            <p14:sldId id="777"/>
            <p14:sldId id="747"/>
          </p14:sldIdLst>
        </p14:section>
      </p14:sectionLst>
    </p:ex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e Psachoulia" initials="IP" lastIdx="4" clrIdx="0">
    <p:extLst>
      <p:ext uri="{19B8F6BF-5375-455C-9EA6-DF929625EA0E}">
        <p15:presenceInfo xmlns:p15="http://schemas.microsoft.com/office/powerpoint/2012/main" userId="S-1-5-21-890049446-923681254-2258371991-12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80"/>
    <a:srgbClr val="BA9238"/>
    <a:srgbClr val="E7F6FF"/>
    <a:srgbClr val="CCECFF"/>
    <a:srgbClr val="00FF99"/>
    <a:srgbClr val="72DF41"/>
    <a:srgbClr val="FFFFFF"/>
    <a:srgbClr val="654EA3"/>
    <a:srgbClr val="C9C7A6"/>
    <a:srgbClr val="FFE5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5" autoAdjust="0"/>
    <p:restoredTop sz="93858" autoAdjust="0"/>
  </p:normalViewPr>
  <p:slideViewPr>
    <p:cSldViewPr>
      <p:cViewPr varScale="1">
        <p:scale>
          <a:sx n="69" d="100"/>
          <a:sy n="69" d="100"/>
        </p:scale>
        <p:origin x="840" y="78"/>
      </p:cViewPr>
      <p:guideLst>
        <p:guide orient="horz" pos="2160"/>
        <p:guide pos="383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212"/>
    </p:cViewPr>
  </p:sorterViewPr>
  <p:notesViewPr>
    <p:cSldViewPr showGuides="1">
      <p:cViewPr varScale="1">
        <p:scale>
          <a:sx n="85" d="100"/>
          <a:sy n="85" d="100"/>
        </p:scale>
        <p:origin x="936" y="6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dil Mygind Madsen (BMM | OJ)" userId="98cdf45a-2462-490c-8870-0598fa7ff2fe" providerId="ADAL" clId="{BFA04A88-1E96-43C0-B622-EF14AC434EED}"/>
    <pc:docChg chg="modSld">
      <pc:chgData name="Bodil Mygind Madsen (BMM | OJ)" userId="98cdf45a-2462-490c-8870-0598fa7ff2fe" providerId="ADAL" clId="{BFA04A88-1E96-43C0-B622-EF14AC434EED}" dt="2021-12-06T21:17:49.999" v="209" actId="20577"/>
      <pc:docMkLst>
        <pc:docMk/>
      </pc:docMkLst>
      <pc:sldChg chg="modSp">
        <pc:chgData name="Bodil Mygind Madsen (BMM | OJ)" userId="98cdf45a-2462-490c-8870-0598fa7ff2fe" providerId="ADAL" clId="{BFA04A88-1E96-43C0-B622-EF14AC434EED}" dt="2021-12-06T21:17:36.721" v="200" actId="20577"/>
        <pc:sldMkLst>
          <pc:docMk/>
          <pc:sldMk cId="572405234" sldId="774"/>
        </pc:sldMkLst>
        <pc:spChg chg="mod">
          <ac:chgData name="Bodil Mygind Madsen (BMM | OJ)" userId="98cdf45a-2462-490c-8870-0598fa7ff2fe" providerId="ADAL" clId="{BFA04A88-1E96-43C0-B622-EF14AC434EED}" dt="2021-12-06T21:17:36.721" v="200" actId="20577"/>
          <ac:spMkLst>
            <pc:docMk/>
            <pc:sldMk cId="572405234" sldId="774"/>
            <ac:spMk id="3" creationId="{6A284F5C-8860-4CE5-8F12-DC9DB9B3215F}"/>
          </ac:spMkLst>
        </pc:spChg>
      </pc:sldChg>
      <pc:sldChg chg="modSp">
        <pc:chgData name="Bodil Mygind Madsen (BMM | OJ)" userId="98cdf45a-2462-490c-8870-0598fa7ff2fe" providerId="ADAL" clId="{BFA04A88-1E96-43C0-B622-EF14AC434EED}" dt="2021-12-06T14:48:39.962" v="47" actId="20577"/>
        <pc:sldMkLst>
          <pc:docMk/>
          <pc:sldMk cId="3511409056" sldId="792"/>
        </pc:sldMkLst>
        <pc:spChg chg="mod">
          <ac:chgData name="Bodil Mygind Madsen (BMM | OJ)" userId="98cdf45a-2462-490c-8870-0598fa7ff2fe" providerId="ADAL" clId="{BFA04A88-1E96-43C0-B622-EF14AC434EED}" dt="2021-12-06T14:48:39.962" v="47" actId="20577"/>
          <ac:spMkLst>
            <pc:docMk/>
            <pc:sldMk cId="3511409056" sldId="792"/>
            <ac:spMk id="3" creationId="{E14E28D7-0041-44BA-84ED-671C548E8A9F}"/>
          </ac:spMkLst>
        </pc:spChg>
      </pc:sldChg>
      <pc:sldChg chg="modSp">
        <pc:chgData name="Bodil Mygind Madsen (BMM | OJ)" userId="98cdf45a-2462-490c-8870-0598fa7ff2fe" providerId="ADAL" clId="{BFA04A88-1E96-43C0-B622-EF14AC434EED}" dt="2021-12-06T21:02:54.187" v="177" actId="20577"/>
        <pc:sldMkLst>
          <pc:docMk/>
          <pc:sldMk cId="4014704166" sldId="801"/>
        </pc:sldMkLst>
        <pc:spChg chg="mod">
          <ac:chgData name="Bodil Mygind Madsen (BMM | OJ)" userId="98cdf45a-2462-490c-8870-0598fa7ff2fe" providerId="ADAL" clId="{BFA04A88-1E96-43C0-B622-EF14AC434EED}" dt="2021-12-06T21:02:54.187" v="177" actId="20577"/>
          <ac:spMkLst>
            <pc:docMk/>
            <pc:sldMk cId="4014704166" sldId="801"/>
            <ac:spMk id="3" creationId="{3AC872AA-1CB0-4F49-8E55-2CCA360C4F5F}"/>
          </ac:spMkLst>
        </pc:spChg>
      </pc:sldChg>
      <pc:sldChg chg="modSp">
        <pc:chgData name="Bodil Mygind Madsen (BMM | OJ)" userId="98cdf45a-2462-490c-8870-0598fa7ff2fe" providerId="ADAL" clId="{BFA04A88-1E96-43C0-B622-EF14AC434EED}" dt="2021-12-06T21:17:49.999" v="209" actId="20577"/>
        <pc:sldMkLst>
          <pc:docMk/>
          <pc:sldMk cId="14930854" sldId="803"/>
        </pc:sldMkLst>
        <pc:spChg chg="mod">
          <ac:chgData name="Bodil Mygind Madsen (BMM | OJ)" userId="98cdf45a-2462-490c-8870-0598fa7ff2fe" providerId="ADAL" clId="{BFA04A88-1E96-43C0-B622-EF14AC434EED}" dt="2021-12-06T21:17:49.999" v="209" actId="20577"/>
          <ac:spMkLst>
            <pc:docMk/>
            <pc:sldMk cId="14930854" sldId="803"/>
            <ac:spMk id="3" creationId="{6708DD4C-382C-4F40-A514-ABE7AEFE6B2F}"/>
          </ac:spMkLst>
        </pc:spChg>
      </pc:sldChg>
      <pc:sldChg chg="modSp">
        <pc:chgData name="Bodil Mygind Madsen (BMM | OJ)" userId="98cdf45a-2462-490c-8870-0598fa7ff2fe" providerId="ADAL" clId="{BFA04A88-1E96-43C0-B622-EF14AC434EED}" dt="2021-12-06T21:16:49.249" v="182" actId="20577"/>
        <pc:sldMkLst>
          <pc:docMk/>
          <pc:sldMk cId="4238747818" sldId="805"/>
        </pc:sldMkLst>
        <pc:spChg chg="mod">
          <ac:chgData name="Bodil Mygind Madsen (BMM | OJ)" userId="98cdf45a-2462-490c-8870-0598fa7ff2fe" providerId="ADAL" clId="{BFA04A88-1E96-43C0-B622-EF14AC434EED}" dt="2021-12-06T21:16:49.249" v="182" actId="20577"/>
          <ac:spMkLst>
            <pc:docMk/>
            <pc:sldMk cId="4238747818" sldId="805"/>
            <ac:spMk id="3" creationId="{D9823661-1640-4AEF-A817-D01F81397F1A}"/>
          </ac:spMkLst>
        </pc:spChg>
      </pc:sldChg>
      <pc:sldChg chg="modSp">
        <pc:chgData name="Bodil Mygind Madsen (BMM | OJ)" userId="98cdf45a-2462-490c-8870-0598fa7ff2fe" providerId="ADAL" clId="{BFA04A88-1E96-43C0-B622-EF14AC434EED}" dt="2021-12-06T21:17:20.783" v="193" actId="20577"/>
        <pc:sldMkLst>
          <pc:docMk/>
          <pc:sldMk cId="126041656" sldId="806"/>
        </pc:sldMkLst>
        <pc:spChg chg="mod">
          <ac:chgData name="Bodil Mygind Madsen (BMM | OJ)" userId="98cdf45a-2462-490c-8870-0598fa7ff2fe" providerId="ADAL" clId="{BFA04A88-1E96-43C0-B622-EF14AC434EED}" dt="2021-12-06T21:17:20.783" v="193" actId="20577"/>
          <ac:spMkLst>
            <pc:docMk/>
            <pc:sldMk cId="126041656" sldId="806"/>
            <ac:spMk id="3" creationId="{617C4B92-D283-4B1A-9ECE-F512BDB20D48}"/>
          </ac:spMkLst>
        </pc:spChg>
      </pc:sldChg>
      <pc:sldChg chg="modSp">
        <pc:chgData name="Bodil Mygind Madsen (BMM | OJ)" userId="98cdf45a-2462-490c-8870-0598fa7ff2fe" providerId="ADAL" clId="{BFA04A88-1E96-43C0-B622-EF14AC434EED}" dt="2021-12-06T14:46:22.908" v="38" actId="6549"/>
        <pc:sldMkLst>
          <pc:docMk/>
          <pc:sldMk cId="679273834" sldId="808"/>
        </pc:sldMkLst>
        <pc:spChg chg="mod">
          <ac:chgData name="Bodil Mygind Madsen (BMM | OJ)" userId="98cdf45a-2462-490c-8870-0598fa7ff2fe" providerId="ADAL" clId="{BFA04A88-1E96-43C0-B622-EF14AC434EED}" dt="2021-12-06T14:46:22.908" v="38" actId="6549"/>
          <ac:spMkLst>
            <pc:docMk/>
            <pc:sldMk cId="679273834" sldId="808"/>
            <ac:spMk id="3" creationId="{22D2AA98-4D94-4C8C-8C8A-4B5332F7D441}"/>
          </ac:spMkLst>
        </pc:spChg>
      </pc:sldChg>
      <pc:sldChg chg="modSp">
        <pc:chgData name="Bodil Mygind Madsen (BMM | OJ)" userId="98cdf45a-2462-490c-8870-0598fa7ff2fe" providerId="ADAL" clId="{BFA04A88-1E96-43C0-B622-EF14AC434EED}" dt="2021-12-06T14:45:49.966" v="20" actId="20577"/>
        <pc:sldMkLst>
          <pc:docMk/>
          <pc:sldMk cId="4187945692" sldId="809"/>
        </pc:sldMkLst>
        <pc:spChg chg="mod">
          <ac:chgData name="Bodil Mygind Madsen (BMM | OJ)" userId="98cdf45a-2462-490c-8870-0598fa7ff2fe" providerId="ADAL" clId="{BFA04A88-1E96-43C0-B622-EF14AC434EED}" dt="2021-12-06T14:45:49.966" v="20" actId="20577"/>
          <ac:spMkLst>
            <pc:docMk/>
            <pc:sldMk cId="4187945692" sldId="809"/>
            <ac:spMk id="11" creationId="{4E5888D0-405B-480C-A188-24D3103A21F5}"/>
          </ac:spMkLst>
        </pc:spChg>
      </pc:sldChg>
      <pc:sldChg chg="modSp">
        <pc:chgData name="Bodil Mygind Madsen (BMM | OJ)" userId="98cdf45a-2462-490c-8870-0598fa7ff2fe" providerId="ADAL" clId="{BFA04A88-1E96-43C0-B622-EF14AC434EED}" dt="2021-12-06T14:46:33.171" v="39" actId="20577"/>
        <pc:sldMkLst>
          <pc:docMk/>
          <pc:sldMk cId="3152457323" sldId="813"/>
        </pc:sldMkLst>
        <pc:spChg chg="mod">
          <ac:chgData name="Bodil Mygind Madsen (BMM | OJ)" userId="98cdf45a-2462-490c-8870-0598fa7ff2fe" providerId="ADAL" clId="{BFA04A88-1E96-43C0-B622-EF14AC434EED}" dt="2021-12-06T14:46:33.171" v="39" actId="20577"/>
          <ac:spMkLst>
            <pc:docMk/>
            <pc:sldMk cId="3152457323" sldId="813"/>
            <ac:spMk id="3" creationId="{83D31C01-8006-440E-91E5-D863B4105B92}"/>
          </ac:spMkLst>
        </pc:spChg>
      </pc:sldChg>
      <pc:sldChg chg="modSp">
        <pc:chgData name="Bodil Mygind Madsen (BMM | OJ)" userId="98cdf45a-2462-490c-8870-0598fa7ff2fe" providerId="ADAL" clId="{BFA04A88-1E96-43C0-B622-EF14AC434EED}" dt="2021-12-06T14:47:49.406" v="46" actId="20577"/>
        <pc:sldMkLst>
          <pc:docMk/>
          <pc:sldMk cId="1221986842" sldId="816"/>
        </pc:sldMkLst>
        <pc:spChg chg="mod">
          <ac:chgData name="Bodil Mygind Madsen (BMM | OJ)" userId="98cdf45a-2462-490c-8870-0598fa7ff2fe" providerId="ADAL" clId="{BFA04A88-1E96-43C0-B622-EF14AC434EED}" dt="2021-12-06T14:47:49.406" v="46" actId="20577"/>
          <ac:spMkLst>
            <pc:docMk/>
            <pc:sldMk cId="1221986842" sldId="816"/>
            <ac:spMk id="3" creationId="{A7C3A65A-A4A9-4B22-B0CB-36ABD6007EC7}"/>
          </ac:spMkLst>
        </pc:spChg>
      </pc:sldChg>
      <pc:sldChg chg="modSp">
        <pc:chgData name="Bodil Mygind Madsen (BMM | OJ)" userId="98cdf45a-2462-490c-8870-0598fa7ff2fe" providerId="ADAL" clId="{BFA04A88-1E96-43C0-B622-EF14AC434EED}" dt="2021-12-06T14:53:45.842" v="83" actId="20577"/>
        <pc:sldMkLst>
          <pc:docMk/>
          <pc:sldMk cId="2169018979" sldId="817"/>
        </pc:sldMkLst>
        <pc:spChg chg="mod">
          <ac:chgData name="Bodil Mygind Madsen (BMM | OJ)" userId="98cdf45a-2462-490c-8870-0598fa7ff2fe" providerId="ADAL" clId="{BFA04A88-1E96-43C0-B622-EF14AC434EED}" dt="2021-12-06T14:53:45.842" v="83" actId="20577"/>
          <ac:spMkLst>
            <pc:docMk/>
            <pc:sldMk cId="2169018979" sldId="817"/>
            <ac:spMk id="3" creationId="{80287CA8-6FF1-410A-936A-4D0ED64D367B}"/>
          </ac:spMkLst>
        </pc:spChg>
      </pc:sldChg>
      <pc:sldChg chg="modSp">
        <pc:chgData name="Bodil Mygind Madsen (BMM | OJ)" userId="98cdf45a-2462-490c-8870-0598fa7ff2fe" providerId="ADAL" clId="{BFA04A88-1E96-43C0-B622-EF14AC434EED}" dt="2021-12-06T19:22:22.761" v="97" actId="20577"/>
        <pc:sldMkLst>
          <pc:docMk/>
          <pc:sldMk cId="1609099734" sldId="818"/>
        </pc:sldMkLst>
        <pc:spChg chg="mod">
          <ac:chgData name="Bodil Mygind Madsen (BMM | OJ)" userId="98cdf45a-2462-490c-8870-0598fa7ff2fe" providerId="ADAL" clId="{BFA04A88-1E96-43C0-B622-EF14AC434EED}" dt="2021-12-06T19:22:22.761" v="97" actId="20577"/>
          <ac:spMkLst>
            <pc:docMk/>
            <pc:sldMk cId="1609099734" sldId="818"/>
            <ac:spMk id="3" creationId="{00000000-0000-0000-0000-000000000000}"/>
          </ac:spMkLst>
        </pc:spChg>
      </pc:sldChg>
      <pc:sldChg chg="modSp">
        <pc:chgData name="Bodil Mygind Madsen (BMM | OJ)" userId="98cdf45a-2462-490c-8870-0598fa7ff2fe" providerId="ADAL" clId="{BFA04A88-1E96-43C0-B622-EF14AC434EED}" dt="2021-12-06T19:19:54.742" v="88" actId="20577"/>
        <pc:sldMkLst>
          <pc:docMk/>
          <pc:sldMk cId="4266243697" sldId="821"/>
        </pc:sldMkLst>
        <pc:spChg chg="mod">
          <ac:chgData name="Bodil Mygind Madsen (BMM | OJ)" userId="98cdf45a-2462-490c-8870-0598fa7ff2fe" providerId="ADAL" clId="{BFA04A88-1E96-43C0-B622-EF14AC434EED}" dt="2021-12-06T19:19:54.742" v="88" actId="20577"/>
          <ac:spMkLst>
            <pc:docMk/>
            <pc:sldMk cId="4266243697" sldId="821"/>
            <ac:spMk id="3" creationId="{230D8519-DD54-48D7-A6A8-49585BE77211}"/>
          </ac:spMkLst>
        </pc:spChg>
      </pc:sldChg>
      <pc:sldChg chg="modSp">
        <pc:chgData name="Bodil Mygind Madsen (BMM | OJ)" userId="98cdf45a-2462-490c-8870-0598fa7ff2fe" providerId="ADAL" clId="{BFA04A88-1E96-43C0-B622-EF14AC434EED}" dt="2021-12-06T19:24:25.003" v="98" actId="20577"/>
        <pc:sldMkLst>
          <pc:docMk/>
          <pc:sldMk cId="3489290343" sldId="822"/>
        </pc:sldMkLst>
        <pc:spChg chg="mod">
          <ac:chgData name="Bodil Mygind Madsen (BMM | OJ)" userId="98cdf45a-2462-490c-8870-0598fa7ff2fe" providerId="ADAL" clId="{BFA04A88-1E96-43C0-B622-EF14AC434EED}" dt="2021-12-06T19:24:25.003" v="98" actId="20577"/>
          <ac:spMkLst>
            <pc:docMk/>
            <pc:sldMk cId="3489290343" sldId="822"/>
            <ac:spMk id="3" creationId="{1BE0C7C3-4D10-47E5-9F33-CA2AAEB409CA}"/>
          </ac:spMkLst>
        </pc:spChg>
      </pc:sldChg>
      <pc:sldChg chg="modSp">
        <pc:chgData name="Bodil Mygind Madsen (BMM | OJ)" userId="98cdf45a-2462-490c-8870-0598fa7ff2fe" providerId="ADAL" clId="{BFA04A88-1E96-43C0-B622-EF14AC434EED}" dt="2021-12-06T19:40:03.412" v="99" actId="20577"/>
        <pc:sldMkLst>
          <pc:docMk/>
          <pc:sldMk cId="1772783322" sldId="824"/>
        </pc:sldMkLst>
        <pc:spChg chg="mod">
          <ac:chgData name="Bodil Mygind Madsen (BMM | OJ)" userId="98cdf45a-2462-490c-8870-0598fa7ff2fe" providerId="ADAL" clId="{BFA04A88-1E96-43C0-B622-EF14AC434EED}" dt="2021-12-06T19:40:03.412" v="99" actId="20577"/>
          <ac:spMkLst>
            <pc:docMk/>
            <pc:sldMk cId="1772783322" sldId="824"/>
            <ac:spMk id="3" creationId="{E1C73D41-5AA2-4951-8ABC-F1A53E2AAC7D}"/>
          </ac:spMkLst>
        </pc:spChg>
      </pc:sldChg>
      <pc:sldChg chg="modSp">
        <pc:chgData name="Bodil Mygind Madsen (BMM | OJ)" userId="98cdf45a-2462-490c-8870-0598fa7ff2fe" providerId="ADAL" clId="{BFA04A88-1E96-43C0-B622-EF14AC434EED}" dt="2021-12-06T19:40:38.916" v="104" actId="20577"/>
        <pc:sldMkLst>
          <pc:docMk/>
          <pc:sldMk cId="1006605722" sldId="826"/>
        </pc:sldMkLst>
        <pc:spChg chg="mod">
          <ac:chgData name="Bodil Mygind Madsen (BMM | OJ)" userId="98cdf45a-2462-490c-8870-0598fa7ff2fe" providerId="ADAL" clId="{BFA04A88-1E96-43C0-B622-EF14AC434EED}" dt="2021-12-06T19:40:38.916" v="104" actId="20577"/>
          <ac:spMkLst>
            <pc:docMk/>
            <pc:sldMk cId="1006605722" sldId="826"/>
            <ac:spMk id="3" creationId="{510D4B0A-27BE-4002-9F47-30BBEF3C574F}"/>
          </ac:spMkLst>
        </pc:spChg>
      </pc:sldChg>
      <pc:sldChg chg="modSp">
        <pc:chgData name="Bodil Mygind Madsen (BMM | OJ)" userId="98cdf45a-2462-490c-8870-0598fa7ff2fe" providerId="ADAL" clId="{BFA04A88-1E96-43C0-B622-EF14AC434EED}" dt="2021-12-06T19:41:09.123" v="106" actId="20577"/>
        <pc:sldMkLst>
          <pc:docMk/>
          <pc:sldMk cId="1799792920" sldId="828"/>
        </pc:sldMkLst>
        <pc:spChg chg="mod">
          <ac:chgData name="Bodil Mygind Madsen (BMM | OJ)" userId="98cdf45a-2462-490c-8870-0598fa7ff2fe" providerId="ADAL" clId="{BFA04A88-1E96-43C0-B622-EF14AC434EED}" dt="2021-12-06T19:41:09.123" v="106" actId="20577"/>
          <ac:spMkLst>
            <pc:docMk/>
            <pc:sldMk cId="1799792920" sldId="828"/>
            <ac:spMk id="6" creationId="{267E003B-1874-4BE0-A0CC-2B19B57AE2DE}"/>
          </ac:spMkLst>
        </pc:spChg>
      </pc:sldChg>
      <pc:sldChg chg="modSp">
        <pc:chgData name="Bodil Mygind Madsen (BMM | OJ)" userId="98cdf45a-2462-490c-8870-0598fa7ff2fe" providerId="ADAL" clId="{BFA04A88-1E96-43C0-B622-EF14AC434EED}" dt="2021-12-06T19:41:26.475" v="121" actId="20577"/>
        <pc:sldMkLst>
          <pc:docMk/>
          <pc:sldMk cId="3909612070" sldId="829"/>
        </pc:sldMkLst>
        <pc:spChg chg="mod">
          <ac:chgData name="Bodil Mygind Madsen (BMM | OJ)" userId="98cdf45a-2462-490c-8870-0598fa7ff2fe" providerId="ADAL" clId="{BFA04A88-1E96-43C0-B622-EF14AC434EED}" dt="2021-12-06T19:41:26.475" v="121" actId="20577"/>
          <ac:spMkLst>
            <pc:docMk/>
            <pc:sldMk cId="3909612070" sldId="829"/>
            <ac:spMk id="5" creationId="{25BCD2C5-5103-415D-8D58-BE3F44912B1F}"/>
          </ac:spMkLst>
        </pc:spChg>
      </pc:sldChg>
      <pc:sldChg chg="modSp">
        <pc:chgData name="Bodil Mygind Madsen (BMM | OJ)" userId="98cdf45a-2462-490c-8870-0598fa7ff2fe" providerId="ADAL" clId="{BFA04A88-1E96-43C0-B622-EF14AC434EED}" dt="2021-12-06T20:56:39.573" v="163" actId="6549"/>
        <pc:sldMkLst>
          <pc:docMk/>
          <pc:sldMk cId="3223948912" sldId="832"/>
        </pc:sldMkLst>
        <pc:spChg chg="mod">
          <ac:chgData name="Bodil Mygind Madsen (BMM | OJ)" userId="98cdf45a-2462-490c-8870-0598fa7ff2fe" providerId="ADAL" clId="{BFA04A88-1E96-43C0-B622-EF14AC434EED}" dt="2021-12-06T20:56:39.573" v="163" actId="6549"/>
          <ac:spMkLst>
            <pc:docMk/>
            <pc:sldMk cId="3223948912" sldId="832"/>
            <ac:spMk id="3" creationId="{907DB9A8-95EF-4CE4-AD5B-869FD3724DE6}"/>
          </ac:spMkLst>
        </pc:spChg>
      </pc:sldChg>
      <pc:sldChg chg="modSp">
        <pc:chgData name="Bodil Mygind Madsen (BMM | OJ)" userId="98cdf45a-2462-490c-8870-0598fa7ff2fe" providerId="ADAL" clId="{BFA04A88-1E96-43C0-B622-EF14AC434EED}" dt="2021-12-06T21:02:30.575" v="165" actId="20577"/>
        <pc:sldMkLst>
          <pc:docMk/>
          <pc:sldMk cId="3328009121" sldId="835"/>
        </pc:sldMkLst>
        <pc:graphicFrameChg chg="mod">
          <ac:chgData name="Bodil Mygind Madsen (BMM | OJ)" userId="98cdf45a-2462-490c-8870-0598fa7ff2fe" providerId="ADAL" clId="{BFA04A88-1E96-43C0-B622-EF14AC434EED}" dt="2021-12-06T21:02:30.575" v="165" actId="20577"/>
          <ac:graphicFrameMkLst>
            <pc:docMk/>
            <pc:sldMk cId="3328009121" sldId="835"/>
            <ac:graphicFrameMk id="6" creationId="{4F3347E8-50BC-405E-A1E2-BF3778B79053}"/>
          </ac:graphicFrameMkLst>
        </pc:graphicFrameChg>
      </pc:sldChg>
      <pc:sldChg chg="modSp">
        <pc:chgData name="Bodil Mygind Madsen (BMM | OJ)" userId="98cdf45a-2462-490c-8870-0598fa7ff2fe" providerId="ADAL" clId="{BFA04A88-1E96-43C0-B622-EF14AC434EED}" dt="2021-12-06T21:03:16.635" v="181" actId="20577"/>
        <pc:sldMkLst>
          <pc:docMk/>
          <pc:sldMk cId="3007947639" sldId="836"/>
        </pc:sldMkLst>
        <pc:spChg chg="mod">
          <ac:chgData name="Bodil Mygind Madsen (BMM | OJ)" userId="98cdf45a-2462-490c-8870-0598fa7ff2fe" providerId="ADAL" clId="{BFA04A88-1E96-43C0-B622-EF14AC434EED}" dt="2021-12-06T21:03:16.635" v="181" actId="20577"/>
          <ac:spMkLst>
            <pc:docMk/>
            <pc:sldMk cId="3007947639" sldId="836"/>
            <ac:spMk id="3" creationId="{8A10BB19-B088-493D-A04C-0A4EE092F25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6D7349-7FC8-4101-A6D8-EB1ABB411187}"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B1C2C6E8-9AD0-4875-8650-DA8476F72810}">
      <dgm:prSet/>
      <dgm:spPr/>
      <dgm:t>
        <a:bodyPr/>
        <a:lstStyle/>
        <a:p>
          <a:r>
            <a:rPr lang="da-DK" noProof="0" dirty="0"/>
            <a:t>Forstå</a:t>
          </a:r>
        </a:p>
      </dgm:t>
    </dgm:pt>
    <dgm:pt modelId="{7CB514BB-F7B6-4DE3-BE49-E3678D2A1B4C}" type="parTrans" cxnId="{BC6C20F8-5295-4C7F-8B91-1286BE301B2B}">
      <dgm:prSet/>
      <dgm:spPr/>
      <dgm:t>
        <a:bodyPr/>
        <a:lstStyle/>
        <a:p>
          <a:endParaRPr lang="en-US"/>
        </a:p>
      </dgm:t>
    </dgm:pt>
    <dgm:pt modelId="{BE87DAAE-388A-48F7-9741-248CD72B1B62}" type="sibTrans" cxnId="{BC6C20F8-5295-4C7F-8B91-1286BE301B2B}">
      <dgm:prSet/>
      <dgm:spPr/>
      <dgm:t>
        <a:bodyPr/>
        <a:lstStyle/>
        <a:p>
          <a:endParaRPr lang="en-US"/>
        </a:p>
      </dgm:t>
    </dgm:pt>
    <dgm:pt modelId="{82AFD504-607E-49E5-BE00-FA8AF2A857F5}">
      <dgm:prSet/>
      <dgm:spPr/>
      <dgm:t>
        <a:bodyPr/>
        <a:lstStyle/>
        <a:p>
          <a:r>
            <a:rPr lang="da-DK" dirty="0"/>
            <a:t>forskellige aspekter af smerte </a:t>
          </a:r>
          <a:endParaRPr lang="en-US" dirty="0"/>
        </a:p>
      </dgm:t>
    </dgm:pt>
    <dgm:pt modelId="{41909E41-99E3-4FF0-A1FB-D3AEA8F04F4E}" type="parTrans" cxnId="{FD9774D0-5F71-40AB-99DA-547B3730D5F7}">
      <dgm:prSet/>
      <dgm:spPr/>
      <dgm:t>
        <a:bodyPr/>
        <a:lstStyle/>
        <a:p>
          <a:endParaRPr lang="en-US"/>
        </a:p>
      </dgm:t>
    </dgm:pt>
    <dgm:pt modelId="{2E3B4ADF-9E73-4397-A3D9-A5F139ACCC4A}" type="sibTrans" cxnId="{FD9774D0-5F71-40AB-99DA-547B3730D5F7}">
      <dgm:prSet/>
      <dgm:spPr/>
      <dgm:t>
        <a:bodyPr/>
        <a:lstStyle/>
        <a:p>
          <a:endParaRPr lang="en-US"/>
        </a:p>
      </dgm:t>
    </dgm:pt>
    <dgm:pt modelId="{4F5DC858-DEF5-4656-B6E6-891E69519B18}">
      <dgm:prSet/>
      <dgm:spPr/>
      <dgm:t>
        <a:bodyPr/>
        <a:lstStyle/>
        <a:p>
          <a:r>
            <a:rPr lang="da-DK" noProof="0" dirty="0"/>
            <a:t>Forstå</a:t>
          </a:r>
          <a:endParaRPr lang="en-US" dirty="0"/>
        </a:p>
      </dgm:t>
    </dgm:pt>
    <dgm:pt modelId="{CDD9CBC8-8CA5-46C4-AB0E-7175E0C5D4F1}" type="parTrans" cxnId="{3DCBF94B-5391-461E-8DE7-C0E4F7FB7924}">
      <dgm:prSet/>
      <dgm:spPr/>
      <dgm:t>
        <a:bodyPr/>
        <a:lstStyle/>
        <a:p>
          <a:endParaRPr lang="en-US"/>
        </a:p>
      </dgm:t>
    </dgm:pt>
    <dgm:pt modelId="{F687FB4A-3431-456E-AB12-17158D542288}" type="sibTrans" cxnId="{3DCBF94B-5391-461E-8DE7-C0E4F7FB7924}">
      <dgm:prSet/>
      <dgm:spPr/>
      <dgm:t>
        <a:bodyPr/>
        <a:lstStyle/>
        <a:p>
          <a:endParaRPr lang="en-US"/>
        </a:p>
      </dgm:t>
    </dgm:pt>
    <dgm:pt modelId="{CBFBB9B1-45F3-40FA-BC1A-1C63842AA05A}">
      <dgm:prSet/>
      <dgm:spPr/>
      <dgm:t>
        <a:bodyPr/>
        <a:lstStyle/>
        <a:p>
          <a:r>
            <a:rPr lang="da-DK" dirty="0"/>
            <a:t>patientrelaterede faktorer, der påvirker smerte på tværs af forskellige kulturer</a:t>
          </a:r>
          <a:r>
            <a:rPr lang="en-US" dirty="0"/>
            <a:t> </a:t>
          </a:r>
        </a:p>
      </dgm:t>
    </dgm:pt>
    <dgm:pt modelId="{2B6AEBBD-AB18-41CA-A4A1-533BADF41652}" type="parTrans" cxnId="{03F15607-B34B-4FBE-93FE-700CF4ABFE71}">
      <dgm:prSet/>
      <dgm:spPr/>
      <dgm:t>
        <a:bodyPr/>
        <a:lstStyle/>
        <a:p>
          <a:endParaRPr lang="en-US"/>
        </a:p>
      </dgm:t>
    </dgm:pt>
    <dgm:pt modelId="{813C08CB-3F96-43FA-AB97-07E8DA465010}" type="sibTrans" cxnId="{03F15607-B34B-4FBE-93FE-700CF4ABFE71}">
      <dgm:prSet/>
      <dgm:spPr/>
      <dgm:t>
        <a:bodyPr/>
        <a:lstStyle/>
        <a:p>
          <a:endParaRPr lang="en-US"/>
        </a:p>
      </dgm:t>
    </dgm:pt>
    <dgm:pt modelId="{CCA5B735-E415-45F4-8BAA-2B3EB0A10767}">
      <dgm:prSet/>
      <dgm:spPr/>
      <dgm:t>
        <a:bodyPr/>
        <a:lstStyle/>
        <a:p>
          <a:r>
            <a:rPr lang="da-DK" noProof="0" dirty="0"/>
            <a:t>Udforske</a:t>
          </a:r>
        </a:p>
      </dgm:t>
    </dgm:pt>
    <dgm:pt modelId="{604534C3-3B90-4779-B67E-AF928C4CB69B}" type="parTrans" cxnId="{262BCCB7-ABAA-4F8B-A33B-75B4D78A9D82}">
      <dgm:prSet/>
      <dgm:spPr/>
      <dgm:t>
        <a:bodyPr/>
        <a:lstStyle/>
        <a:p>
          <a:endParaRPr lang="en-US"/>
        </a:p>
      </dgm:t>
    </dgm:pt>
    <dgm:pt modelId="{D21FB4A6-251B-42FD-A827-44D0052F8287}" type="sibTrans" cxnId="{262BCCB7-ABAA-4F8B-A33B-75B4D78A9D82}">
      <dgm:prSet/>
      <dgm:spPr/>
      <dgm:t>
        <a:bodyPr/>
        <a:lstStyle/>
        <a:p>
          <a:endParaRPr lang="en-US"/>
        </a:p>
      </dgm:t>
    </dgm:pt>
    <dgm:pt modelId="{2D142607-A3B8-4676-8226-EBF96832F611}">
      <dgm:prSet/>
      <dgm:spPr/>
      <dgm:t>
        <a:bodyPr/>
        <a:lstStyle/>
        <a:p>
          <a:r>
            <a:rPr lang="da-DK" dirty="0"/>
            <a:t>smerteoplevelse, smertekontrol og smerteudtryk på tværs af kulturer</a:t>
          </a:r>
          <a:endParaRPr lang="en-US" dirty="0"/>
        </a:p>
      </dgm:t>
    </dgm:pt>
    <dgm:pt modelId="{5369DAF0-540B-412A-B3CC-8C91A7674392}" type="parTrans" cxnId="{189C4DCD-458C-44A6-A0B1-BC61374C489A}">
      <dgm:prSet/>
      <dgm:spPr/>
      <dgm:t>
        <a:bodyPr/>
        <a:lstStyle/>
        <a:p>
          <a:endParaRPr lang="en-US"/>
        </a:p>
      </dgm:t>
    </dgm:pt>
    <dgm:pt modelId="{BD2CD4BD-654A-4009-ADDE-1AF0E1DD4C63}" type="sibTrans" cxnId="{189C4DCD-458C-44A6-A0B1-BC61374C489A}">
      <dgm:prSet/>
      <dgm:spPr/>
      <dgm:t>
        <a:bodyPr/>
        <a:lstStyle/>
        <a:p>
          <a:endParaRPr lang="en-US"/>
        </a:p>
      </dgm:t>
    </dgm:pt>
    <dgm:pt modelId="{7D0B6EED-1366-44C7-B4AC-850E543B282D}">
      <dgm:prSet/>
      <dgm:spPr/>
      <dgm:t>
        <a:bodyPr/>
        <a:lstStyle/>
        <a:p>
          <a:r>
            <a:rPr lang="da-DK" noProof="0" dirty="0"/>
            <a:t>Anvende</a:t>
          </a:r>
        </a:p>
      </dgm:t>
    </dgm:pt>
    <dgm:pt modelId="{37AB55CB-83D0-438A-8949-194FDA1370F0}" type="parTrans" cxnId="{1EFDC01D-1B97-4AC0-83BF-FD0369E22CBE}">
      <dgm:prSet/>
      <dgm:spPr/>
      <dgm:t>
        <a:bodyPr/>
        <a:lstStyle/>
        <a:p>
          <a:endParaRPr lang="en-US"/>
        </a:p>
      </dgm:t>
    </dgm:pt>
    <dgm:pt modelId="{E5058895-F66C-4E1A-A89F-0841D49A9901}" type="sibTrans" cxnId="{1EFDC01D-1B97-4AC0-83BF-FD0369E22CBE}">
      <dgm:prSet/>
      <dgm:spPr/>
      <dgm:t>
        <a:bodyPr/>
        <a:lstStyle/>
        <a:p>
          <a:endParaRPr lang="en-US"/>
        </a:p>
      </dgm:t>
    </dgm:pt>
    <dgm:pt modelId="{503911CE-5305-4CAE-9C87-04F19FDD4D1A}">
      <dgm:prSet/>
      <dgm:spPr/>
      <dgm:t>
        <a:bodyPr/>
        <a:lstStyle/>
        <a:p>
          <a:r>
            <a:rPr lang="en-US" dirty="0"/>
            <a:t>et Culturally Sensitive Pain Assessment Tool.</a:t>
          </a:r>
        </a:p>
      </dgm:t>
    </dgm:pt>
    <dgm:pt modelId="{54E1FE9F-9547-42C9-B851-17637549AD1B}" type="parTrans" cxnId="{F01B1791-9BF2-4CA5-9C49-A3F6FBDA3497}">
      <dgm:prSet/>
      <dgm:spPr/>
      <dgm:t>
        <a:bodyPr/>
        <a:lstStyle/>
        <a:p>
          <a:endParaRPr lang="en-US"/>
        </a:p>
      </dgm:t>
    </dgm:pt>
    <dgm:pt modelId="{0FBC709D-8962-4053-A993-50B9DD705CD0}" type="sibTrans" cxnId="{F01B1791-9BF2-4CA5-9C49-A3F6FBDA3497}">
      <dgm:prSet/>
      <dgm:spPr/>
      <dgm:t>
        <a:bodyPr/>
        <a:lstStyle/>
        <a:p>
          <a:endParaRPr lang="en-US"/>
        </a:p>
      </dgm:t>
    </dgm:pt>
    <dgm:pt modelId="{837F9D9A-FFA8-4597-8B1A-725E64DF42F8}">
      <dgm:prSet/>
      <dgm:spPr/>
      <dgm:t>
        <a:bodyPr/>
        <a:lstStyle/>
        <a:p>
          <a:r>
            <a:rPr lang="da-DK" noProof="0" dirty="0"/>
            <a:t>Reflektere</a:t>
          </a:r>
        </a:p>
      </dgm:t>
    </dgm:pt>
    <dgm:pt modelId="{ACA1355F-0D8A-4187-B173-CC10CBC32C37}" type="parTrans" cxnId="{622E773C-C688-413C-9520-D44B37B97122}">
      <dgm:prSet/>
      <dgm:spPr/>
      <dgm:t>
        <a:bodyPr/>
        <a:lstStyle/>
        <a:p>
          <a:endParaRPr lang="en-US"/>
        </a:p>
      </dgm:t>
    </dgm:pt>
    <dgm:pt modelId="{C2851CFD-3F44-4C2B-B48F-F6EF7CB5BC11}" type="sibTrans" cxnId="{622E773C-C688-413C-9520-D44B37B97122}">
      <dgm:prSet/>
      <dgm:spPr/>
      <dgm:t>
        <a:bodyPr/>
        <a:lstStyle/>
        <a:p>
          <a:endParaRPr lang="en-US"/>
        </a:p>
      </dgm:t>
    </dgm:pt>
    <dgm:pt modelId="{AEB20B4D-3755-402B-A882-4A49FC75962C}">
      <dgm:prSet/>
      <dgm:spPr/>
      <dgm:t>
        <a:bodyPr/>
        <a:lstStyle/>
        <a:p>
          <a:r>
            <a:rPr lang="da-DK" dirty="0"/>
            <a:t>over interkulturelle kommunikationsproblemer i det virkelige liv</a:t>
          </a:r>
          <a:r>
            <a:rPr lang="en-US" dirty="0"/>
            <a:t>. </a:t>
          </a:r>
        </a:p>
      </dgm:t>
    </dgm:pt>
    <dgm:pt modelId="{5B816E53-DD46-496C-ADFF-4D7ACF18AAF9}" type="parTrans" cxnId="{54ACA5E6-B62D-4C39-B93D-EA4F15512CE2}">
      <dgm:prSet/>
      <dgm:spPr/>
      <dgm:t>
        <a:bodyPr/>
        <a:lstStyle/>
        <a:p>
          <a:endParaRPr lang="en-US"/>
        </a:p>
      </dgm:t>
    </dgm:pt>
    <dgm:pt modelId="{AEF7429A-CA5F-4726-A0C9-9EEF6A98D254}" type="sibTrans" cxnId="{54ACA5E6-B62D-4C39-B93D-EA4F15512CE2}">
      <dgm:prSet/>
      <dgm:spPr/>
      <dgm:t>
        <a:bodyPr/>
        <a:lstStyle/>
        <a:p>
          <a:endParaRPr lang="en-US"/>
        </a:p>
      </dgm:t>
    </dgm:pt>
    <dgm:pt modelId="{85F59D6B-0F6A-4B1A-8E11-0B3692D29D69}" type="pres">
      <dgm:prSet presAssocID="{E56D7349-7FC8-4101-A6D8-EB1ABB411187}" presName="Name0" presStyleCnt="0">
        <dgm:presLayoutVars>
          <dgm:dir/>
          <dgm:animLvl val="lvl"/>
          <dgm:resizeHandles val="exact"/>
        </dgm:presLayoutVars>
      </dgm:prSet>
      <dgm:spPr/>
      <dgm:t>
        <a:bodyPr/>
        <a:lstStyle/>
        <a:p>
          <a:endParaRPr lang="en-GB"/>
        </a:p>
      </dgm:t>
    </dgm:pt>
    <dgm:pt modelId="{BF88EDD9-BA68-4E11-A892-F77A9BA0D6A8}" type="pres">
      <dgm:prSet presAssocID="{B1C2C6E8-9AD0-4875-8650-DA8476F72810}" presName="linNode" presStyleCnt="0"/>
      <dgm:spPr/>
    </dgm:pt>
    <dgm:pt modelId="{56EC128F-1B69-4EC0-BCA5-4696F6545627}" type="pres">
      <dgm:prSet presAssocID="{B1C2C6E8-9AD0-4875-8650-DA8476F72810}" presName="parentText" presStyleLbl="alignNode1" presStyleIdx="0" presStyleCnt="5">
        <dgm:presLayoutVars>
          <dgm:chMax val="1"/>
          <dgm:bulletEnabled/>
        </dgm:presLayoutVars>
      </dgm:prSet>
      <dgm:spPr/>
      <dgm:t>
        <a:bodyPr/>
        <a:lstStyle/>
        <a:p>
          <a:endParaRPr lang="en-GB"/>
        </a:p>
      </dgm:t>
    </dgm:pt>
    <dgm:pt modelId="{506F7A60-C2C4-4997-8A12-8875A10FB0C1}" type="pres">
      <dgm:prSet presAssocID="{B1C2C6E8-9AD0-4875-8650-DA8476F72810}" presName="descendantText" presStyleLbl="alignAccFollowNode1" presStyleIdx="0" presStyleCnt="5" custLinFactNeighborY="-6822">
        <dgm:presLayoutVars>
          <dgm:bulletEnabled/>
        </dgm:presLayoutVars>
      </dgm:prSet>
      <dgm:spPr/>
      <dgm:t>
        <a:bodyPr/>
        <a:lstStyle/>
        <a:p>
          <a:endParaRPr lang="en-GB"/>
        </a:p>
      </dgm:t>
    </dgm:pt>
    <dgm:pt modelId="{269FE5B6-457C-4547-A1FE-22609F67A88B}" type="pres">
      <dgm:prSet presAssocID="{BE87DAAE-388A-48F7-9741-248CD72B1B62}" presName="sp" presStyleCnt="0"/>
      <dgm:spPr/>
    </dgm:pt>
    <dgm:pt modelId="{5A44019A-FDEB-47E1-9EC9-77BC069D2464}" type="pres">
      <dgm:prSet presAssocID="{4F5DC858-DEF5-4656-B6E6-891E69519B18}" presName="linNode" presStyleCnt="0"/>
      <dgm:spPr/>
    </dgm:pt>
    <dgm:pt modelId="{3C8F31A1-C1D3-4C81-96AF-D2AE2C7D7716}" type="pres">
      <dgm:prSet presAssocID="{4F5DC858-DEF5-4656-B6E6-891E69519B18}" presName="parentText" presStyleLbl="alignNode1" presStyleIdx="1" presStyleCnt="5">
        <dgm:presLayoutVars>
          <dgm:chMax val="1"/>
          <dgm:bulletEnabled/>
        </dgm:presLayoutVars>
      </dgm:prSet>
      <dgm:spPr/>
      <dgm:t>
        <a:bodyPr/>
        <a:lstStyle/>
        <a:p>
          <a:endParaRPr lang="en-GB"/>
        </a:p>
      </dgm:t>
    </dgm:pt>
    <dgm:pt modelId="{27AF7F90-EADD-49BB-A06C-C3B04B062D64}" type="pres">
      <dgm:prSet presAssocID="{4F5DC858-DEF5-4656-B6E6-891E69519B18}" presName="descendantText" presStyleLbl="alignAccFollowNode1" presStyleIdx="1" presStyleCnt="5">
        <dgm:presLayoutVars>
          <dgm:bulletEnabled/>
        </dgm:presLayoutVars>
      </dgm:prSet>
      <dgm:spPr/>
      <dgm:t>
        <a:bodyPr/>
        <a:lstStyle/>
        <a:p>
          <a:endParaRPr lang="en-GB"/>
        </a:p>
      </dgm:t>
    </dgm:pt>
    <dgm:pt modelId="{1691CE97-6403-4A10-865A-0A4A5C55CB04}" type="pres">
      <dgm:prSet presAssocID="{F687FB4A-3431-456E-AB12-17158D542288}" presName="sp" presStyleCnt="0"/>
      <dgm:spPr/>
    </dgm:pt>
    <dgm:pt modelId="{8C9DC37D-6AA6-4F59-BCAF-B882F882F0E2}" type="pres">
      <dgm:prSet presAssocID="{CCA5B735-E415-45F4-8BAA-2B3EB0A10767}" presName="linNode" presStyleCnt="0"/>
      <dgm:spPr/>
    </dgm:pt>
    <dgm:pt modelId="{AFB8F269-8BFC-4B2D-87FB-A8DB261F02C8}" type="pres">
      <dgm:prSet presAssocID="{CCA5B735-E415-45F4-8BAA-2B3EB0A10767}" presName="parentText" presStyleLbl="alignNode1" presStyleIdx="2" presStyleCnt="5">
        <dgm:presLayoutVars>
          <dgm:chMax val="1"/>
          <dgm:bulletEnabled/>
        </dgm:presLayoutVars>
      </dgm:prSet>
      <dgm:spPr/>
      <dgm:t>
        <a:bodyPr/>
        <a:lstStyle/>
        <a:p>
          <a:endParaRPr lang="en-GB"/>
        </a:p>
      </dgm:t>
    </dgm:pt>
    <dgm:pt modelId="{BA745964-2B7F-4536-967D-55A55851388E}" type="pres">
      <dgm:prSet presAssocID="{CCA5B735-E415-45F4-8BAA-2B3EB0A10767}" presName="descendantText" presStyleLbl="alignAccFollowNode1" presStyleIdx="2" presStyleCnt="5">
        <dgm:presLayoutVars>
          <dgm:bulletEnabled/>
        </dgm:presLayoutVars>
      </dgm:prSet>
      <dgm:spPr/>
      <dgm:t>
        <a:bodyPr/>
        <a:lstStyle/>
        <a:p>
          <a:endParaRPr lang="en-GB"/>
        </a:p>
      </dgm:t>
    </dgm:pt>
    <dgm:pt modelId="{E68FF7EA-9FFF-4ADE-B27D-876E58A4FD68}" type="pres">
      <dgm:prSet presAssocID="{D21FB4A6-251B-42FD-A827-44D0052F8287}" presName="sp" presStyleCnt="0"/>
      <dgm:spPr/>
    </dgm:pt>
    <dgm:pt modelId="{15936871-037A-4A61-A949-AD08960A0353}" type="pres">
      <dgm:prSet presAssocID="{7D0B6EED-1366-44C7-B4AC-850E543B282D}" presName="linNode" presStyleCnt="0"/>
      <dgm:spPr/>
    </dgm:pt>
    <dgm:pt modelId="{BE7A0F9F-4497-4823-B1C6-B6817C9D7A71}" type="pres">
      <dgm:prSet presAssocID="{7D0B6EED-1366-44C7-B4AC-850E543B282D}" presName="parentText" presStyleLbl="alignNode1" presStyleIdx="3" presStyleCnt="5">
        <dgm:presLayoutVars>
          <dgm:chMax val="1"/>
          <dgm:bulletEnabled/>
        </dgm:presLayoutVars>
      </dgm:prSet>
      <dgm:spPr/>
      <dgm:t>
        <a:bodyPr/>
        <a:lstStyle/>
        <a:p>
          <a:endParaRPr lang="en-GB"/>
        </a:p>
      </dgm:t>
    </dgm:pt>
    <dgm:pt modelId="{EFFDAA90-068F-4C16-82DC-E83D652310D1}" type="pres">
      <dgm:prSet presAssocID="{7D0B6EED-1366-44C7-B4AC-850E543B282D}" presName="descendantText" presStyleLbl="alignAccFollowNode1" presStyleIdx="3" presStyleCnt="5">
        <dgm:presLayoutVars>
          <dgm:bulletEnabled/>
        </dgm:presLayoutVars>
      </dgm:prSet>
      <dgm:spPr/>
      <dgm:t>
        <a:bodyPr/>
        <a:lstStyle/>
        <a:p>
          <a:endParaRPr lang="en-GB"/>
        </a:p>
      </dgm:t>
    </dgm:pt>
    <dgm:pt modelId="{FB445542-1FA4-42DD-9E0C-6DF68C5731F2}" type="pres">
      <dgm:prSet presAssocID="{E5058895-F66C-4E1A-A89F-0841D49A9901}" presName="sp" presStyleCnt="0"/>
      <dgm:spPr/>
    </dgm:pt>
    <dgm:pt modelId="{75950C24-CA55-4570-97D6-B3D23BA0FCC1}" type="pres">
      <dgm:prSet presAssocID="{837F9D9A-FFA8-4597-8B1A-725E64DF42F8}" presName="linNode" presStyleCnt="0"/>
      <dgm:spPr/>
    </dgm:pt>
    <dgm:pt modelId="{B77B346D-10E9-442B-87A7-4D88E594E8C1}" type="pres">
      <dgm:prSet presAssocID="{837F9D9A-FFA8-4597-8B1A-725E64DF42F8}" presName="parentText" presStyleLbl="alignNode1" presStyleIdx="4" presStyleCnt="5">
        <dgm:presLayoutVars>
          <dgm:chMax val="1"/>
          <dgm:bulletEnabled/>
        </dgm:presLayoutVars>
      </dgm:prSet>
      <dgm:spPr/>
      <dgm:t>
        <a:bodyPr/>
        <a:lstStyle/>
        <a:p>
          <a:endParaRPr lang="en-GB"/>
        </a:p>
      </dgm:t>
    </dgm:pt>
    <dgm:pt modelId="{6A8AE629-8213-4654-9414-353FDCA361B1}" type="pres">
      <dgm:prSet presAssocID="{837F9D9A-FFA8-4597-8B1A-725E64DF42F8}" presName="descendantText" presStyleLbl="alignAccFollowNode1" presStyleIdx="4" presStyleCnt="5">
        <dgm:presLayoutVars>
          <dgm:bulletEnabled/>
        </dgm:presLayoutVars>
      </dgm:prSet>
      <dgm:spPr/>
      <dgm:t>
        <a:bodyPr/>
        <a:lstStyle/>
        <a:p>
          <a:endParaRPr lang="en-GB"/>
        </a:p>
      </dgm:t>
    </dgm:pt>
  </dgm:ptLst>
  <dgm:cxnLst>
    <dgm:cxn modelId="{3877BEC3-1F2C-4A67-9D8B-3E6F4C60450D}" type="presOf" srcId="{CCA5B735-E415-45F4-8BAA-2B3EB0A10767}" destId="{AFB8F269-8BFC-4B2D-87FB-A8DB261F02C8}" srcOrd="0" destOrd="0" presId="urn:microsoft.com/office/officeart/2016/7/layout/VerticalSolidActionList"/>
    <dgm:cxn modelId="{FD9774D0-5F71-40AB-99DA-547B3730D5F7}" srcId="{B1C2C6E8-9AD0-4875-8650-DA8476F72810}" destId="{82AFD504-607E-49E5-BE00-FA8AF2A857F5}" srcOrd="0" destOrd="0" parTransId="{41909E41-99E3-4FF0-A1FB-D3AEA8F04F4E}" sibTransId="{2E3B4ADF-9E73-4397-A3D9-A5F139ACCC4A}"/>
    <dgm:cxn modelId="{189C4DCD-458C-44A6-A0B1-BC61374C489A}" srcId="{CCA5B735-E415-45F4-8BAA-2B3EB0A10767}" destId="{2D142607-A3B8-4676-8226-EBF96832F611}" srcOrd="0" destOrd="0" parTransId="{5369DAF0-540B-412A-B3CC-8C91A7674392}" sibTransId="{BD2CD4BD-654A-4009-ADDE-1AF0E1DD4C63}"/>
    <dgm:cxn modelId="{949CDD32-B355-4CAC-92A6-4A9B5DF3D42A}" type="presOf" srcId="{B1C2C6E8-9AD0-4875-8650-DA8476F72810}" destId="{56EC128F-1B69-4EC0-BCA5-4696F6545627}" srcOrd="0" destOrd="0" presId="urn:microsoft.com/office/officeart/2016/7/layout/VerticalSolidActionList"/>
    <dgm:cxn modelId="{31C0E51E-1E5F-4437-814C-ED08ECC8EEB9}" type="presOf" srcId="{4F5DC858-DEF5-4656-B6E6-891E69519B18}" destId="{3C8F31A1-C1D3-4C81-96AF-D2AE2C7D7716}" srcOrd="0" destOrd="0" presId="urn:microsoft.com/office/officeart/2016/7/layout/VerticalSolidActionList"/>
    <dgm:cxn modelId="{E2884EDA-D77C-4FF5-ADA0-3AE9C9F61AB7}" type="presOf" srcId="{CBFBB9B1-45F3-40FA-BC1A-1C63842AA05A}" destId="{27AF7F90-EADD-49BB-A06C-C3B04B062D64}" srcOrd="0" destOrd="0" presId="urn:microsoft.com/office/officeart/2016/7/layout/VerticalSolidActionList"/>
    <dgm:cxn modelId="{622E773C-C688-413C-9520-D44B37B97122}" srcId="{E56D7349-7FC8-4101-A6D8-EB1ABB411187}" destId="{837F9D9A-FFA8-4597-8B1A-725E64DF42F8}" srcOrd="4" destOrd="0" parTransId="{ACA1355F-0D8A-4187-B173-CC10CBC32C37}" sibTransId="{C2851CFD-3F44-4C2B-B48F-F6EF7CB5BC11}"/>
    <dgm:cxn modelId="{000CA38B-9A73-46CA-AB85-244AF9F75A6A}" type="presOf" srcId="{2D142607-A3B8-4676-8226-EBF96832F611}" destId="{BA745964-2B7F-4536-967D-55A55851388E}" srcOrd="0" destOrd="0" presId="urn:microsoft.com/office/officeart/2016/7/layout/VerticalSolidActionList"/>
    <dgm:cxn modelId="{3DCBF94B-5391-461E-8DE7-C0E4F7FB7924}" srcId="{E56D7349-7FC8-4101-A6D8-EB1ABB411187}" destId="{4F5DC858-DEF5-4656-B6E6-891E69519B18}" srcOrd="1" destOrd="0" parTransId="{CDD9CBC8-8CA5-46C4-AB0E-7175E0C5D4F1}" sibTransId="{F687FB4A-3431-456E-AB12-17158D542288}"/>
    <dgm:cxn modelId="{BC6C20F8-5295-4C7F-8B91-1286BE301B2B}" srcId="{E56D7349-7FC8-4101-A6D8-EB1ABB411187}" destId="{B1C2C6E8-9AD0-4875-8650-DA8476F72810}" srcOrd="0" destOrd="0" parTransId="{7CB514BB-F7B6-4DE3-BE49-E3678D2A1B4C}" sibTransId="{BE87DAAE-388A-48F7-9741-248CD72B1B62}"/>
    <dgm:cxn modelId="{4FE21BB1-D84C-4B38-AEA9-522B8B77E02F}" type="presOf" srcId="{837F9D9A-FFA8-4597-8B1A-725E64DF42F8}" destId="{B77B346D-10E9-442B-87A7-4D88E594E8C1}" srcOrd="0" destOrd="0" presId="urn:microsoft.com/office/officeart/2016/7/layout/VerticalSolidActionList"/>
    <dgm:cxn modelId="{03F15607-B34B-4FBE-93FE-700CF4ABFE71}" srcId="{4F5DC858-DEF5-4656-B6E6-891E69519B18}" destId="{CBFBB9B1-45F3-40FA-BC1A-1C63842AA05A}" srcOrd="0" destOrd="0" parTransId="{2B6AEBBD-AB18-41CA-A4A1-533BADF41652}" sibTransId="{813C08CB-3F96-43FA-AB97-07E8DA465010}"/>
    <dgm:cxn modelId="{54ACA5E6-B62D-4C39-B93D-EA4F15512CE2}" srcId="{837F9D9A-FFA8-4597-8B1A-725E64DF42F8}" destId="{AEB20B4D-3755-402B-A882-4A49FC75962C}" srcOrd="0" destOrd="0" parTransId="{5B816E53-DD46-496C-ADFF-4D7ACF18AAF9}" sibTransId="{AEF7429A-CA5F-4726-A0C9-9EEF6A98D254}"/>
    <dgm:cxn modelId="{56DA61A1-950A-4682-BA3A-664939F5ACC4}" type="presOf" srcId="{AEB20B4D-3755-402B-A882-4A49FC75962C}" destId="{6A8AE629-8213-4654-9414-353FDCA361B1}" srcOrd="0" destOrd="0" presId="urn:microsoft.com/office/officeart/2016/7/layout/VerticalSolidActionList"/>
    <dgm:cxn modelId="{262BCCB7-ABAA-4F8B-A33B-75B4D78A9D82}" srcId="{E56D7349-7FC8-4101-A6D8-EB1ABB411187}" destId="{CCA5B735-E415-45F4-8BAA-2B3EB0A10767}" srcOrd="2" destOrd="0" parTransId="{604534C3-3B90-4779-B67E-AF928C4CB69B}" sibTransId="{D21FB4A6-251B-42FD-A827-44D0052F8287}"/>
    <dgm:cxn modelId="{7CC05DFF-BFE4-4C6A-9440-4D5F0C105FC7}" type="presOf" srcId="{503911CE-5305-4CAE-9C87-04F19FDD4D1A}" destId="{EFFDAA90-068F-4C16-82DC-E83D652310D1}" srcOrd="0" destOrd="0" presId="urn:microsoft.com/office/officeart/2016/7/layout/VerticalSolidActionList"/>
    <dgm:cxn modelId="{9657F76E-2CEE-44C4-962C-AA665D1E4B4A}" type="presOf" srcId="{82AFD504-607E-49E5-BE00-FA8AF2A857F5}" destId="{506F7A60-C2C4-4997-8A12-8875A10FB0C1}" srcOrd="0" destOrd="0" presId="urn:microsoft.com/office/officeart/2016/7/layout/VerticalSolidActionList"/>
    <dgm:cxn modelId="{C769FFD1-A1F4-4D42-A83C-2087E464D5B7}" type="presOf" srcId="{7D0B6EED-1366-44C7-B4AC-850E543B282D}" destId="{BE7A0F9F-4497-4823-B1C6-B6817C9D7A71}" srcOrd="0" destOrd="0" presId="urn:microsoft.com/office/officeart/2016/7/layout/VerticalSolidActionList"/>
    <dgm:cxn modelId="{1EFDC01D-1B97-4AC0-83BF-FD0369E22CBE}" srcId="{E56D7349-7FC8-4101-A6D8-EB1ABB411187}" destId="{7D0B6EED-1366-44C7-B4AC-850E543B282D}" srcOrd="3" destOrd="0" parTransId="{37AB55CB-83D0-438A-8949-194FDA1370F0}" sibTransId="{E5058895-F66C-4E1A-A89F-0841D49A9901}"/>
    <dgm:cxn modelId="{F01B1791-9BF2-4CA5-9C49-A3F6FBDA3497}" srcId="{7D0B6EED-1366-44C7-B4AC-850E543B282D}" destId="{503911CE-5305-4CAE-9C87-04F19FDD4D1A}" srcOrd="0" destOrd="0" parTransId="{54E1FE9F-9547-42C9-B851-17637549AD1B}" sibTransId="{0FBC709D-8962-4053-A993-50B9DD705CD0}"/>
    <dgm:cxn modelId="{711F140E-8652-48FE-9C94-4AFA4EB2C9AE}" type="presOf" srcId="{E56D7349-7FC8-4101-A6D8-EB1ABB411187}" destId="{85F59D6B-0F6A-4B1A-8E11-0B3692D29D69}" srcOrd="0" destOrd="0" presId="urn:microsoft.com/office/officeart/2016/7/layout/VerticalSolidActionList"/>
    <dgm:cxn modelId="{3AE3FC43-971D-4514-8313-4D7BCE9F899B}" type="presParOf" srcId="{85F59D6B-0F6A-4B1A-8E11-0B3692D29D69}" destId="{BF88EDD9-BA68-4E11-A892-F77A9BA0D6A8}" srcOrd="0" destOrd="0" presId="urn:microsoft.com/office/officeart/2016/7/layout/VerticalSolidActionList"/>
    <dgm:cxn modelId="{75D922A5-4901-44C3-8C4D-4B3F23D204D4}" type="presParOf" srcId="{BF88EDD9-BA68-4E11-A892-F77A9BA0D6A8}" destId="{56EC128F-1B69-4EC0-BCA5-4696F6545627}" srcOrd="0" destOrd="0" presId="urn:microsoft.com/office/officeart/2016/7/layout/VerticalSolidActionList"/>
    <dgm:cxn modelId="{A670470A-5D52-46CB-B2E8-454960999771}" type="presParOf" srcId="{BF88EDD9-BA68-4E11-A892-F77A9BA0D6A8}" destId="{506F7A60-C2C4-4997-8A12-8875A10FB0C1}" srcOrd="1" destOrd="0" presId="urn:microsoft.com/office/officeart/2016/7/layout/VerticalSolidActionList"/>
    <dgm:cxn modelId="{7E248E25-7248-432F-8FE8-BD98BF6E7152}" type="presParOf" srcId="{85F59D6B-0F6A-4B1A-8E11-0B3692D29D69}" destId="{269FE5B6-457C-4547-A1FE-22609F67A88B}" srcOrd="1" destOrd="0" presId="urn:microsoft.com/office/officeart/2016/7/layout/VerticalSolidActionList"/>
    <dgm:cxn modelId="{FF88174B-44FC-4365-8BC1-2B93DB340B1D}" type="presParOf" srcId="{85F59D6B-0F6A-4B1A-8E11-0B3692D29D69}" destId="{5A44019A-FDEB-47E1-9EC9-77BC069D2464}" srcOrd="2" destOrd="0" presId="urn:microsoft.com/office/officeart/2016/7/layout/VerticalSolidActionList"/>
    <dgm:cxn modelId="{D8C939F7-20EA-4D38-824C-0A834969B96C}" type="presParOf" srcId="{5A44019A-FDEB-47E1-9EC9-77BC069D2464}" destId="{3C8F31A1-C1D3-4C81-96AF-D2AE2C7D7716}" srcOrd="0" destOrd="0" presId="urn:microsoft.com/office/officeart/2016/7/layout/VerticalSolidActionList"/>
    <dgm:cxn modelId="{1840B012-555E-42F0-96E6-81345DBC05E2}" type="presParOf" srcId="{5A44019A-FDEB-47E1-9EC9-77BC069D2464}" destId="{27AF7F90-EADD-49BB-A06C-C3B04B062D64}" srcOrd="1" destOrd="0" presId="urn:microsoft.com/office/officeart/2016/7/layout/VerticalSolidActionList"/>
    <dgm:cxn modelId="{34598C6C-459A-4B14-A83F-867F1E6E18FC}" type="presParOf" srcId="{85F59D6B-0F6A-4B1A-8E11-0B3692D29D69}" destId="{1691CE97-6403-4A10-865A-0A4A5C55CB04}" srcOrd="3" destOrd="0" presId="urn:microsoft.com/office/officeart/2016/7/layout/VerticalSolidActionList"/>
    <dgm:cxn modelId="{68663FC8-7886-4988-9FC0-CF27DCD9E255}" type="presParOf" srcId="{85F59D6B-0F6A-4B1A-8E11-0B3692D29D69}" destId="{8C9DC37D-6AA6-4F59-BCAF-B882F882F0E2}" srcOrd="4" destOrd="0" presId="urn:microsoft.com/office/officeart/2016/7/layout/VerticalSolidActionList"/>
    <dgm:cxn modelId="{CBBFD700-9C1D-4A8E-95AD-FF619443135C}" type="presParOf" srcId="{8C9DC37D-6AA6-4F59-BCAF-B882F882F0E2}" destId="{AFB8F269-8BFC-4B2D-87FB-A8DB261F02C8}" srcOrd="0" destOrd="0" presId="urn:microsoft.com/office/officeart/2016/7/layout/VerticalSolidActionList"/>
    <dgm:cxn modelId="{AA62E0E9-3E6E-4C43-A8A0-B058874B485D}" type="presParOf" srcId="{8C9DC37D-6AA6-4F59-BCAF-B882F882F0E2}" destId="{BA745964-2B7F-4536-967D-55A55851388E}" srcOrd="1" destOrd="0" presId="urn:microsoft.com/office/officeart/2016/7/layout/VerticalSolidActionList"/>
    <dgm:cxn modelId="{0AB4799A-4029-4243-94AC-D5EAD1A18EE8}" type="presParOf" srcId="{85F59D6B-0F6A-4B1A-8E11-0B3692D29D69}" destId="{E68FF7EA-9FFF-4ADE-B27D-876E58A4FD68}" srcOrd="5" destOrd="0" presId="urn:microsoft.com/office/officeart/2016/7/layout/VerticalSolidActionList"/>
    <dgm:cxn modelId="{0FCFDA0F-BC45-452D-922E-3A529CC6AD04}" type="presParOf" srcId="{85F59D6B-0F6A-4B1A-8E11-0B3692D29D69}" destId="{15936871-037A-4A61-A949-AD08960A0353}" srcOrd="6" destOrd="0" presId="urn:microsoft.com/office/officeart/2016/7/layout/VerticalSolidActionList"/>
    <dgm:cxn modelId="{35B70EF9-3C63-4141-89BC-E652601EFFAD}" type="presParOf" srcId="{15936871-037A-4A61-A949-AD08960A0353}" destId="{BE7A0F9F-4497-4823-B1C6-B6817C9D7A71}" srcOrd="0" destOrd="0" presId="urn:microsoft.com/office/officeart/2016/7/layout/VerticalSolidActionList"/>
    <dgm:cxn modelId="{6B99092E-6566-4F49-B1B3-22A484CAC1C1}" type="presParOf" srcId="{15936871-037A-4A61-A949-AD08960A0353}" destId="{EFFDAA90-068F-4C16-82DC-E83D652310D1}" srcOrd="1" destOrd="0" presId="urn:microsoft.com/office/officeart/2016/7/layout/VerticalSolidActionList"/>
    <dgm:cxn modelId="{B21890BF-04AC-4EBE-9643-8AC019EBA0FA}" type="presParOf" srcId="{85F59D6B-0F6A-4B1A-8E11-0B3692D29D69}" destId="{FB445542-1FA4-42DD-9E0C-6DF68C5731F2}" srcOrd="7" destOrd="0" presId="urn:microsoft.com/office/officeart/2016/7/layout/VerticalSolidActionList"/>
    <dgm:cxn modelId="{3C526D3C-9217-46DF-9C5B-F921D48C68CA}" type="presParOf" srcId="{85F59D6B-0F6A-4B1A-8E11-0B3692D29D69}" destId="{75950C24-CA55-4570-97D6-B3D23BA0FCC1}" srcOrd="8" destOrd="0" presId="urn:microsoft.com/office/officeart/2016/7/layout/VerticalSolidActionList"/>
    <dgm:cxn modelId="{C76D53CA-7809-4459-ABA9-4D11502CB454}" type="presParOf" srcId="{75950C24-CA55-4570-97D6-B3D23BA0FCC1}" destId="{B77B346D-10E9-442B-87A7-4D88E594E8C1}" srcOrd="0" destOrd="0" presId="urn:microsoft.com/office/officeart/2016/7/layout/VerticalSolidActionList"/>
    <dgm:cxn modelId="{4C06DF9E-72C2-4B64-9F00-82432A521339}" type="presParOf" srcId="{75950C24-CA55-4570-97D6-B3D23BA0FCC1}" destId="{6A8AE629-8213-4654-9414-353FDCA361B1}"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23D4AB-993A-4961-9A06-5249757BFB34}"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9531861D-A221-4254-B17C-2CB62288C25C}">
      <dgm:prSet custT="1"/>
      <dgm:spPr/>
      <dgm:t>
        <a:bodyPr/>
        <a:lstStyle/>
        <a:p>
          <a:r>
            <a:rPr lang="da-DK" sz="1600" dirty="0"/>
            <a:t>Observer omhyggeligt</a:t>
          </a:r>
          <a:endParaRPr lang="en-US" sz="1600" dirty="0"/>
        </a:p>
      </dgm:t>
    </dgm:pt>
    <dgm:pt modelId="{9109BE46-D4EC-47C4-9680-16F2E6CE0FA4}" type="parTrans" cxnId="{E47ABEB0-8DD6-41BE-B93B-DC30915999B4}">
      <dgm:prSet/>
      <dgm:spPr/>
      <dgm:t>
        <a:bodyPr/>
        <a:lstStyle/>
        <a:p>
          <a:endParaRPr lang="en-US"/>
        </a:p>
      </dgm:t>
    </dgm:pt>
    <dgm:pt modelId="{98D504BB-6804-4CAA-8931-8EF43FAB5965}" type="sibTrans" cxnId="{E47ABEB0-8DD6-41BE-B93B-DC30915999B4}">
      <dgm:prSet phldrT="1" phldr="0"/>
      <dgm:spPr/>
      <dgm:t>
        <a:bodyPr/>
        <a:lstStyle/>
        <a:p>
          <a:r>
            <a:rPr lang="en-US"/>
            <a:t>1</a:t>
          </a:r>
        </a:p>
      </dgm:t>
    </dgm:pt>
    <dgm:pt modelId="{F6A05C8E-70A1-441F-9B95-0A69082333C5}">
      <dgm:prSet custT="1"/>
      <dgm:spPr/>
      <dgm:t>
        <a:bodyPr/>
        <a:lstStyle/>
        <a:p>
          <a:r>
            <a:rPr lang="da-DK" sz="1400" dirty="0"/>
            <a:t>Undersøg hvilken betydning smerte har for den enkelte person inden for en kulturel ramme</a:t>
          </a:r>
          <a:endParaRPr lang="en-US" sz="1400" dirty="0"/>
        </a:p>
      </dgm:t>
    </dgm:pt>
    <dgm:pt modelId="{2FD801C4-022B-4281-AD7E-A9A2555EF3F2}" type="parTrans" cxnId="{06A3E6E2-6C3A-49F4-A336-F01CC8DF877F}">
      <dgm:prSet/>
      <dgm:spPr/>
      <dgm:t>
        <a:bodyPr/>
        <a:lstStyle/>
        <a:p>
          <a:endParaRPr lang="en-US"/>
        </a:p>
      </dgm:t>
    </dgm:pt>
    <dgm:pt modelId="{E4A1C246-C32C-4C90-9B96-7EBAD649295B}" type="sibTrans" cxnId="{06A3E6E2-6C3A-49F4-A336-F01CC8DF877F}">
      <dgm:prSet phldrT="2" phldr="0"/>
      <dgm:spPr/>
      <dgm:t>
        <a:bodyPr/>
        <a:lstStyle/>
        <a:p>
          <a:r>
            <a:rPr lang="en-US"/>
            <a:t>2</a:t>
          </a:r>
        </a:p>
      </dgm:t>
    </dgm:pt>
    <dgm:pt modelId="{18E71A23-1324-4120-A059-09FF0811E87B}">
      <dgm:prSet custT="1"/>
      <dgm:spPr/>
      <dgm:t>
        <a:bodyPr/>
        <a:lstStyle/>
        <a:p>
          <a:r>
            <a:rPr lang="da-DK" sz="1600" dirty="0"/>
            <a:t>Husk på at nogle kulturelle overbevisninger kan forhindre pleje</a:t>
          </a:r>
          <a:endParaRPr lang="en-US" sz="1600" dirty="0"/>
        </a:p>
      </dgm:t>
    </dgm:pt>
    <dgm:pt modelId="{3434DCD1-7DE2-4BEE-B77B-BC877B717B76}" type="parTrans" cxnId="{B05510E4-E0AE-4B7F-883A-CA74534823E1}">
      <dgm:prSet/>
      <dgm:spPr/>
      <dgm:t>
        <a:bodyPr/>
        <a:lstStyle/>
        <a:p>
          <a:endParaRPr lang="en-US"/>
        </a:p>
      </dgm:t>
    </dgm:pt>
    <dgm:pt modelId="{DFC623F9-D055-4167-BB0F-04F102BA413E}" type="sibTrans" cxnId="{B05510E4-E0AE-4B7F-883A-CA74534823E1}">
      <dgm:prSet phldrT="3" phldr="0"/>
      <dgm:spPr/>
      <dgm:t>
        <a:bodyPr/>
        <a:lstStyle/>
        <a:p>
          <a:r>
            <a:rPr lang="en-US"/>
            <a:t>3</a:t>
          </a:r>
        </a:p>
      </dgm:t>
    </dgm:pt>
    <dgm:pt modelId="{CFA86239-84FD-42E9-AD9C-D85E7F6AC036}">
      <dgm:prSet custT="1"/>
      <dgm:spPr/>
      <dgm:t>
        <a:bodyPr/>
        <a:lstStyle/>
        <a:p>
          <a:r>
            <a:rPr lang="da-DK" sz="1600" dirty="0"/>
            <a:t>Fortolk forskellige adfærdsreaktioner</a:t>
          </a:r>
          <a:endParaRPr lang="en-US" sz="1600" dirty="0"/>
        </a:p>
      </dgm:t>
    </dgm:pt>
    <dgm:pt modelId="{72ACEDB4-6207-41EE-A862-BEA6821352E6}" type="parTrans" cxnId="{D2C4F214-ABCC-497C-938E-AAA92979BFE0}">
      <dgm:prSet/>
      <dgm:spPr/>
      <dgm:t>
        <a:bodyPr/>
        <a:lstStyle/>
        <a:p>
          <a:endParaRPr lang="en-US"/>
        </a:p>
      </dgm:t>
    </dgm:pt>
    <dgm:pt modelId="{4122D07E-26FF-4CAA-AD7F-B314956D51F8}" type="sibTrans" cxnId="{D2C4F214-ABCC-497C-938E-AAA92979BFE0}">
      <dgm:prSet phldrT="4" phldr="0"/>
      <dgm:spPr/>
      <dgm:t>
        <a:bodyPr/>
        <a:lstStyle/>
        <a:p>
          <a:r>
            <a:rPr lang="en-US"/>
            <a:t>4</a:t>
          </a:r>
          <a:endParaRPr lang="en-US" dirty="0"/>
        </a:p>
      </dgm:t>
    </dgm:pt>
    <dgm:pt modelId="{B6B6D99B-73FA-43F5-AF16-67637DD74465}">
      <dgm:prSet custT="1"/>
      <dgm:spPr/>
      <dgm:t>
        <a:bodyPr/>
        <a:lstStyle/>
        <a:p>
          <a:r>
            <a:rPr lang="da-DK" sz="1600" dirty="0"/>
            <a:t>Tilbyd kulturelt kompetente plejemuligheder </a:t>
          </a:r>
          <a:endParaRPr lang="en-US" sz="1600" dirty="0"/>
        </a:p>
      </dgm:t>
    </dgm:pt>
    <dgm:pt modelId="{D4B964B5-DC97-4DBE-A4D9-B90EE72F119B}" type="parTrans" cxnId="{721ED219-C604-4440-A2EC-ECB793880261}">
      <dgm:prSet/>
      <dgm:spPr/>
      <dgm:t>
        <a:bodyPr/>
        <a:lstStyle/>
        <a:p>
          <a:endParaRPr lang="en-US"/>
        </a:p>
      </dgm:t>
    </dgm:pt>
    <dgm:pt modelId="{F9504971-CE95-402E-B971-A3A37DB35452}" type="sibTrans" cxnId="{721ED219-C604-4440-A2EC-ECB793880261}">
      <dgm:prSet phldrT="5" phldr="0"/>
      <dgm:spPr/>
      <dgm:t>
        <a:bodyPr/>
        <a:lstStyle/>
        <a:p>
          <a:r>
            <a:rPr lang="en-US"/>
            <a:t>5</a:t>
          </a:r>
        </a:p>
      </dgm:t>
    </dgm:pt>
    <dgm:pt modelId="{6622C2FE-DA20-43CC-9B0D-792AB05806A2}" type="pres">
      <dgm:prSet presAssocID="{0523D4AB-993A-4961-9A06-5249757BFB34}" presName="linearFlow" presStyleCnt="0">
        <dgm:presLayoutVars>
          <dgm:dir/>
          <dgm:animLvl val="lvl"/>
          <dgm:resizeHandles val="exact"/>
        </dgm:presLayoutVars>
      </dgm:prSet>
      <dgm:spPr/>
      <dgm:t>
        <a:bodyPr/>
        <a:lstStyle/>
        <a:p>
          <a:endParaRPr lang="en-GB"/>
        </a:p>
      </dgm:t>
    </dgm:pt>
    <dgm:pt modelId="{ECFB1071-88E1-4D8A-A924-B032B8847F5F}" type="pres">
      <dgm:prSet presAssocID="{9531861D-A221-4254-B17C-2CB62288C25C}" presName="compositeNode" presStyleCnt="0"/>
      <dgm:spPr/>
    </dgm:pt>
    <dgm:pt modelId="{CF4CDBA4-667C-4411-BF7D-E728040171DF}" type="pres">
      <dgm:prSet presAssocID="{9531861D-A221-4254-B17C-2CB62288C25C}" presName="parTx" presStyleLbl="node1" presStyleIdx="0" presStyleCnt="0">
        <dgm:presLayoutVars>
          <dgm:chMax val="0"/>
          <dgm:chPref val="0"/>
          <dgm:bulletEnabled val="1"/>
        </dgm:presLayoutVars>
      </dgm:prSet>
      <dgm:spPr/>
    </dgm:pt>
    <dgm:pt modelId="{35222182-5454-4370-BB06-0A4384277897}" type="pres">
      <dgm:prSet presAssocID="{9531861D-A221-4254-B17C-2CB62288C25C}" presName="parSh" presStyleCnt="0"/>
      <dgm:spPr/>
    </dgm:pt>
    <dgm:pt modelId="{5117BB17-D775-4147-B207-D9EDBE635EC0}" type="pres">
      <dgm:prSet presAssocID="{9531861D-A221-4254-B17C-2CB62288C25C}" presName="lineNode" presStyleLbl="alignAccFollowNode1" presStyleIdx="0" presStyleCnt="15"/>
      <dgm:spPr/>
    </dgm:pt>
    <dgm:pt modelId="{46BD70E4-CD01-4EB5-80E0-C40E57591D0B}" type="pres">
      <dgm:prSet presAssocID="{9531861D-A221-4254-B17C-2CB62288C25C}" presName="lineArrowNode" presStyleLbl="alignAccFollowNode1" presStyleIdx="1" presStyleCnt="15"/>
      <dgm:spPr/>
    </dgm:pt>
    <dgm:pt modelId="{BDA136B0-DABD-48D2-B720-93314C86A791}" type="pres">
      <dgm:prSet presAssocID="{98D504BB-6804-4CAA-8931-8EF43FAB5965}" presName="sibTransNodeCircle" presStyleLbl="alignNode1" presStyleIdx="0" presStyleCnt="5">
        <dgm:presLayoutVars>
          <dgm:chMax val="0"/>
          <dgm:bulletEnabled/>
        </dgm:presLayoutVars>
      </dgm:prSet>
      <dgm:spPr/>
      <dgm:t>
        <a:bodyPr/>
        <a:lstStyle/>
        <a:p>
          <a:endParaRPr lang="en-GB"/>
        </a:p>
      </dgm:t>
    </dgm:pt>
    <dgm:pt modelId="{24B2527C-D172-4374-B9B0-0E3002130F8C}" type="pres">
      <dgm:prSet presAssocID="{98D504BB-6804-4CAA-8931-8EF43FAB5965}" presName="spacerBetweenCircleAndCallout" presStyleCnt="0">
        <dgm:presLayoutVars/>
      </dgm:prSet>
      <dgm:spPr/>
    </dgm:pt>
    <dgm:pt modelId="{63A741E7-C13F-4F3F-B325-000A745968D9}" type="pres">
      <dgm:prSet presAssocID="{9531861D-A221-4254-B17C-2CB62288C25C}" presName="nodeText" presStyleLbl="alignAccFollowNode1" presStyleIdx="2" presStyleCnt="15">
        <dgm:presLayoutVars>
          <dgm:bulletEnabled val="1"/>
        </dgm:presLayoutVars>
      </dgm:prSet>
      <dgm:spPr/>
      <dgm:t>
        <a:bodyPr/>
        <a:lstStyle/>
        <a:p>
          <a:endParaRPr lang="en-GB"/>
        </a:p>
      </dgm:t>
    </dgm:pt>
    <dgm:pt modelId="{5D87AF00-1C6E-419F-BCAB-85350050659A}" type="pres">
      <dgm:prSet presAssocID="{98D504BB-6804-4CAA-8931-8EF43FAB5965}" presName="sibTransComposite" presStyleCnt="0"/>
      <dgm:spPr/>
    </dgm:pt>
    <dgm:pt modelId="{38077BD6-A4AE-4CA5-8383-8EBFDB467B32}" type="pres">
      <dgm:prSet presAssocID="{F6A05C8E-70A1-441F-9B95-0A69082333C5}" presName="compositeNode" presStyleCnt="0"/>
      <dgm:spPr/>
    </dgm:pt>
    <dgm:pt modelId="{84877934-070B-4AF1-B196-368FE192D6B5}" type="pres">
      <dgm:prSet presAssocID="{F6A05C8E-70A1-441F-9B95-0A69082333C5}" presName="parTx" presStyleLbl="node1" presStyleIdx="0" presStyleCnt="0">
        <dgm:presLayoutVars>
          <dgm:chMax val="0"/>
          <dgm:chPref val="0"/>
          <dgm:bulletEnabled val="1"/>
        </dgm:presLayoutVars>
      </dgm:prSet>
      <dgm:spPr/>
    </dgm:pt>
    <dgm:pt modelId="{E09F4BB6-D4A0-4E27-A372-75A9D332D275}" type="pres">
      <dgm:prSet presAssocID="{F6A05C8E-70A1-441F-9B95-0A69082333C5}" presName="parSh" presStyleCnt="0"/>
      <dgm:spPr/>
    </dgm:pt>
    <dgm:pt modelId="{21FBB02E-EFCE-4603-A8D4-BEE247A46603}" type="pres">
      <dgm:prSet presAssocID="{F6A05C8E-70A1-441F-9B95-0A69082333C5}" presName="lineNode" presStyleLbl="alignAccFollowNode1" presStyleIdx="3" presStyleCnt="15"/>
      <dgm:spPr/>
    </dgm:pt>
    <dgm:pt modelId="{F91C568D-B6CB-4570-BEB1-E8E37C7CE409}" type="pres">
      <dgm:prSet presAssocID="{F6A05C8E-70A1-441F-9B95-0A69082333C5}" presName="lineArrowNode" presStyleLbl="alignAccFollowNode1" presStyleIdx="4" presStyleCnt="15"/>
      <dgm:spPr/>
    </dgm:pt>
    <dgm:pt modelId="{726F0822-8E99-47C6-987C-F0AF3F63F10F}" type="pres">
      <dgm:prSet presAssocID="{E4A1C246-C32C-4C90-9B96-7EBAD649295B}" presName="sibTransNodeCircle" presStyleLbl="alignNode1" presStyleIdx="1" presStyleCnt="5">
        <dgm:presLayoutVars>
          <dgm:chMax val="0"/>
          <dgm:bulletEnabled/>
        </dgm:presLayoutVars>
      </dgm:prSet>
      <dgm:spPr/>
      <dgm:t>
        <a:bodyPr/>
        <a:lstStyle/>
        <a:p>
          <a:endParaRPr lang="en-GB"/>
        </a:p>
      </dgm:t>
    </dgm:pt>
    <dgm:pt modelId="{6A78AEA1-0D3B-4172-B0E3-A0E8C7D1046E}" type="pres">
      <dgm:prSet presAssocID="{E4A1C246-C32C-4C90-9B96-7EBAD649295B}" presName="spacerBetweenCircleAndCallout" presStyleCnt="0">
        <dgm:presLayoutVars/>
      </dgm:prSet>
      <dgm:spPr/>
    </dgm:pt>
    <dgm:pt modelId="{7C6B45D3-5B81-4C74-B71D-013B806DB987}" type="pres">
      <dgm:prSet presAssocID="{F6A05C8E-70A1-441F-9B95-0A69082333C5}" presName="nodeText" presStyleLbl="alignAccFollowNode1" presStyleIdx="5" presStyleCnt="15" custLinFactNeighborX="3845" custLinFactNeighborY="941">
        <dgm:presLayoutVars>
          <dgm:bulletEnabled val="1"/>
        </dgm:presLayoutVars>
      </dgm:prSet>
      <dgm:spPr/>
      <dgm:t>
        <a:bodyPr/>
        <a:lstStyle/>
        <a:p>
          <a:endParaRPr lang="en-GB"/>
        </a:p>
      </dgm:t>
    </dgm:pt>
    <dgm:pt modelId="{C53A8A2F-FD09-46C3-B168-20A3330D4357}" type="pres">
      <dgm:prSet presAssocID="{E4A1C246-C32C-4C90-9B96-7EBAD649295B}" presName="sibTransComposite" presStyleCnt="0"/>
      <dgm:spPr/>
    </dgm:pt>
    <dgm:pt modelId="{0FA88BE3-8090-4EC2-8FD5-A3EE74F573C6}" type="pres">
      <dgm:prSet presAssocID="{18E71A23-1324-4120-A059-09FF0811E87B}" presName="compositeNode" presStyleCnt="0"/>
      <dgm:spPr/>
    </dgm:pt>
    <dgm:pt modelId="{89DF0FB7-ACB1-46A5-A614-585DD7BAEC26}" type="pres">
      <dgm:prSet presAssocID="{18E71A23-1324-4120-A059-09FF0811E87B}" presName="parTx" presStyleLbl="node1" presStyleIdx="0" presStyleCnt="0">
        <dgm:presLayoutVars>
          <dgm:chMax val="0"/>
          <dgm:chPref val="0"/>
          <dgm:bulletEnabled val="1"/>
        </dgm:presLayoutVars>
      </dgm:prSet>
      <dgm:spPr/>
    </dgm:pt>
    <dgm:pt modelId="{B3FC529F-95C5-433E-9F71-0EB87DD9C9E0}" type="pres">
      <dgm:prSet presAssocID="{18E71A23-1324-4120-A059-09FF0811E87B}" presName="parSh" presStyleCnt="0"/>
      <dgm:spPr/>
    </dgm:pt>
    <dgm:pt modelId="{829DBAC5-D8F3-4ADC-8678-A92CFA113897}" type="pres">
      <dgm:prSet presAssocID="{18E71A23-1324-4120-A059-09FF0811E87B}" presName="lineNode" presStyleLbl="alignAccFollowNode1" presStyleIdx="6" presStyleCnt="15"/>
      <dgm:spPr/>
    </dgm:pt>
    <dgm:pt modelId="{7D2D0394-9F48-418B-B5AD-05AC110F9E8F}" type="pres">
      <dgm:prSet presAssocID="{18E71A23-1324-4120-A059-09FF0811E87B}" presName="lineArrowNode" presStyleLbl="alignAccFollowNode1" presStyleIdx="7" presStyleCnt="15"/>
      <dgm:spPr/>
    </dgm:pt>
    <dgm:pt modelId="{60E65CE3-9110-4C5D-8C28-DEB712AC539A}" type="pres">
      <dgm:prSet presAssocID="{DFC623F9-D055-4167-BB0F-04F102BA413E}" presName="sibTransNodeCircle" presStyleLbl="alignNode1" presStyleIdx="2" presStyleCnt="5">
        <dgm:presLayoutVars>
          <dgm:chMax val="0"/>
          <dgm:bulletEnabled/>
        </dgm:presLayoutVars>
      </dgm:prSet>
      <dgm:spPr/>
      <dgm:t>
        <a:bodyPr/>
        <a:lstStyle/>
        <a:p>
          <a:endParaRPr lang="en-GB"/>
        </a:p>
      </dgm:t>
    </dgm:pt>
    <dgm:pt modelId="{2C0BB23D-506E-456D-8008-4EDDDCA7EB6F}" type="pres">
      <dgm:prSet presAssocID="{DFC623F9-D055-4167-BB0F-04F102BA413E}" presName="spacerBetweenCircleAndCallout" presStyleCnt="0">
        <dgm:presLayoutVars/>
      </dgm:prSet>
      <dgm:spPr/>
    </dgm:pt>
    <dgm:pt modelId="{AD6994B2-645C-4EB8-9AB0-0C0FDBA5A8A2}" type="pres">
      <dgm:prSet presAssocID="{18E71A23-1324-4120-A059-09FF0811E87B}" presName="nodeText" presStyleLbl="alignAccFollowNode1" presStyleIdx="8" presStyleCnt="15">
        <dgm:presLayoutVars>
          <dgm:bulletEnabled val="1"/>
        </dgm:presLayoutVars>
      </dgm:prSet>
      <dgm:spPr/>
      <dgm:t>
        <a:bodyPr/>
        <a:lstStyle/>
        <a:p>
          <a:endParaRPr lang="en-GB"/>
        </a:p>
      </dgm:t>
    </dgm:pt>
    <dgm:pt modelId="{EE9C9CA1-E158-4467-91A8-ACBA38790FB0}" type="pres">
      <dgm:prSet presAssocID="{DFC623F9-D055-4167-BB0F-04F102BA413E}" presName="sibTransComposite" presStyleCnt="0"/>
      <dgm:spPr/>
    </dgm:pt>
    <dgm:pt modelId="{D73286F6-72A7-4D96-97F9-EA07FDD267C8}" type="pres">
      <dgm:prSet presAssocID="{CFA86239-84FD-42E9-AD9C-D85E7F6AC036}" presName="compositeNode" presStyleCnt="0"/>
      <dgm:spPr/>
    </dgm:pt>
    <dgm:pt modelId="{CFBB432D-626C-4C0D-88B8-7AA0EAAEDCA9}" type="pres">
      <dgm:prSet presAssocID="{CFA86239-84FD-42E9-AD9C-D85E7F6AC036}" presName="parTx" presStyleLbl="node1" presStyleIdx="0" presStyleCnt="0">
        <dgm:presLayoutVars>
          <dgm:chMax val="0"/>
          <dgm:chPref val="0"/>
          <dgm:bulletEnabled val="1"/>
        </dgm:presLayoutVars>
      </dgm:prSet>
      <dgm:spPr/>
    </dgm:pt>
    <dgm:pt modelId="{D3B64B22-6C5D-43AC-B180-6D2C0E2FD6A9}" type="pres">
      <dgm:prSet presAssocID="{CFA86239-84FD-42E9-AD9C-D85E7F6AC036}" presName="parSh" presStyleCnt="0"/>
      <dgm:spPr/>
    </dgm:pt>
    <dgm:pt modelId="{85E4E5C5-8416-41C3-B597-53AFE850DF56}" type="pres">
      <dgm:prSet presAssocID="{CFA86239-84FD-42E9-AD9C-D85E7F6AC036}" presName="lineNode" presStyleLbl="alignAccFollowNode1" presStyleIdx="9" presStyleCnt="15"/>
      <dgm:spPr/>
    </dgm:pt>
    <dgm:pt modelId="{67B876E9-2A82-455E-A772-30CF25C8A713}" type="pres">
      <dgm:prSet presAssocID="{CFA86239-84FD-42E9-AD9C-D85E7F6AC036}" presName="lineArrowNode" presStyleLbl="alignAccFollowNode1" presStyleIdx="10" presStyleCnt="15"/>
      <dgm:spPr/>
    </dgm:pt>
    <dgm:pt modelId="{FC830E58-F318-47DF-9CC1-0701A4532FDD}" type="pres">
      <dgm:prSet presAssocID="{4122D07E-26FF-4CAA-AD7F-B314956D51F8}" presName="sibTransNodeCircle" presStyleLbl="alignNode1" presStyleIdx="3" presStyleCnt="5">
        <dgm:presLayoutVars>
          <dgm:chMax val="0"/>
          <dgm:bulletEnabled/>
        </dgm:presLayoutVars>
      </dgm:prSet>
      <dgm:spPr/>
      <dgm:t>
        <a:bodyPr/>
        <a:lstStyle/>
        <a:p>
          <a:endParaRPr lang="en-GB"/>
        </a:p>
      </dgm:t>
    </dgm:pt>
    <dgm:pt modelId="{C6E9BBE8-3E73-4DB0-9E8E-723A9E57727D}" type="pres">
      <dgm:prSet presAssocID="{4122D07E-26FF-4CAA-AD7F-B314956D51F8}" presName="spacerBetweenCircleAndCallout" presStyleCnt="0">
        <dgm:presLayoutVars/>
      </dgm:prSet>
      <dgm:spPr/>
    </dgm:pt>
    <dgm:pt modelId="{B7FF8B1F-DD53-4620-B30B-6686A7117437}" type="pres">
      <dgm:prSet presAssocID="{CFA86239-84FD-42E9-AD9C-D85E7F6AC036}" presName="nodeText" presStyleLbl="alignAccFollowNode1" presStyleIdx="11" presStyleCnt="15">
        <dgm:presLayoutVars>
          <dgm:bulletEnabled val="1"/>
        </dgm:presLayoutVars>
      </dgm:prSet>
      <dgm:spPr/>
      <dgm:t>
        <a:bodyPr/>
        <a:lstStyle/>
        <a:p>
          <a:endParaRPr lang="en-GB"/>
        </a:p>
      </dgm:t>
    </dgm:pt>
    <dgm:pt modelId="{10BD130E-C135-4391-9655-2CFA0E10C39A}" type="pres">
      <dgm:prSet presAssocID="{4122D07E-26FF-4CAA-AD7F-B314956D51F8}" presName="sibTransComposite" presStyleCnt="0"/>
      <dgm:spPr/>
    </dgm:pt>
    <dgm:pt modelId="{CE99E252-0F91-48BE-BD03-DB45D738E3C0}" type="pres">
      <dgm:prSet presAssocID="{B6B6D99B-73FA-43F5-AF16-67637DD74465}" presName="compositeNode" presStyleCnt="0"/>
      <dgm:spPr/>
    </dgm:pt>
    <dgm:pt modelId="{52A7E591-DCF6-4A6F-842D-C808667AC7F9}" type="pres">
      <dgm:prSet presAssocID="{B6B6D99B-73FA-43F5-AF16-67637DD74465}" presName="parTx" presStyleLbl="node1" presStyleIdx="0" presStyleCnt="0">
        <dgm:presLayoutVars>
          <dgm:chMax val="0"/>
          <dgm:chPref val="0"/>
          <dgm:bulletEnabled val="1"/>
        </dgm:presLayoutVars>
      </dgm:prSet>
      <dgm:spPr/>
    </dgm:pt>
    <dgm:pt modelId="{03DC7830-0E11-4A62-ABD5-86B3FCC2F7AF}" type="pres">
      <dgm:prSet presAssocID="{B6B6D99B-73FA-43F5-AF16-67637DD74465}" presName="parSh" presStyleCnt="0"/>
      <dgm:spPr/>
    </dgm:pt>
    <dgm:pt modelId="{1E700677-B5A9-4C37-ADA9-FF8C4CD6A60F}" type="pres">
      <dgm:prSet presAssocID="{B6B6D99B-73FA-43F5-AF16-67637DD74465}" presName="lineNode" presStyleLbl="alignAccFollowNode1" presStyleIdx="12" presStyleCnt="15"/>
      <dgm:spPr/>
    </dgm:pt>
    <dgm:pt modelId="{D11EF104-FEFD-4382-B259-A4E69B1EE5F5}" type="pres">
      <dgm:prSet presAssocID="{B6B6D99B-73FA-43F5-AF16-67637DD74465}" presName="lineArrowNode" presStyleLbl="alignAccFollowNode1" presStyleIdx="13" presStyleCnt="15"/>
      <dgm:spPr/>
    </dgm:pt>
    <dgm:pt modelId="{83EBC57F-D78F-4F79-9A7B-2D2A87D48FFD}" type="pres">
      <dgm:prSet presAssocID="{F9504971-CE95-402E-B971-A3A37DB35452}" presName="sibTransNodeCircle" presStyleLbl="alignNode1" presStyleIdx="4" presStyleCnt="5">
        <dgm:presLayoutVars>
          <dgm:chMax val="0"/>
          <dgm:bulletEnabled/>
        </dgm:presLayoutVars>
      </dgm:prSet>
      <dgm:spPr/>
      <dgm:t>
        <a:bodyPr/>
        <a:lstStyle/>
        <a:p>
          <a:endParaRPr lang="en-GB"/>
        </a:p>
      </dgm:t>
    </dgm:pt>
    <dgm:pt modelId="{A2B92835-0E4F-4846-ACCD-DA9181214758}" type="pres">
      <dgm:prSet presAssocID="{F9504971-CE95-402E-B971-A3A37DB35452}" presName="spacerBetweenCircleAndCallout" presStyleCnt="0">
        <dgm:presLayoutVars/>
      </dgm:prSet>
      <dgm:spPr/>
    </dgm:pt>
    <dgm:pt modelId="{AE8FFE2B-C4D9-43C9-AE92-5C5D0A47357B}" type="pres">
      <dgm:prSet presAssocID="{B6B6D99B-73FA-43F5-AF16-67637DD74465}" presName="nodeText" presStyleLbl="alignAccFollowNode1" presStyleIdx="14" presStyleCnt="15">
        <dgm:presLayoutVars>
          <dgm:bulletEnabled val="1"/>
        </dgm:presLayoutVars>
      </dgm:prSet>
      <dgm:spPr/>
      <dgm:t>
        <a:bodyPr/>
        <a:lstStyle/>
        <a:p>
          <a:endParaRPr lang="en-GB"/>
        </a:p>
      </dgm:t>
    </dgm:pt>
  </dgm:ptLst>
  <dgm:cxnLst>
    <dgm:cxn modelId="{E47ABEB0-8DD6-41BE-B93B-DC30915999B4}" srcId="{0523D4AB-993A-4961-9A06-5249757BFB34}" destId="{9531861D-A221-4254-B17C-2CB62288C25C}" srcOrd="0" destOrd="0" parTransId="{9109BE46-D4EC-47C4-9680-16F2E6CE0FA4}" sibTransId="{98D504BB-6804-4CAA-8931-8EF43FAB5965}"/>
    <dgm:cxn modelId="{71FDC530-D725-4AC9-80D7-73DA567C3D7F}" type="presOf" srcId="{9531861D-A221-4254-B17C-2CB62288C25C}" destId="{63A741E7-C13F-4F3F-B325-000A745968D9}" srcOrd="0" destOrd="0" presId="urn:microsoft.com/office/officeart/2016/7/layout/LinearArrowProcessNumbered"/>
    <dgm:cxn modelId="{F56FE8C7-FB30-460C-B995-30BC79EBBC35}" type="presOf" srcId="{F6A05C8E-70A1-441F-9B95-0A69082333C5}" destId="{7C6B45D3-5B81-4C74-B71D-013B806DB987}" srcOrd="0" destOrd="0" presId="urn:microsoft.com/office/officeart/2016/7/layout/LinearArrowProcessNumbered"/>
    <dgm:cxn modelId="{EDC1FA63-D9C3-4AF3-A4DD-A9C221199D40}" type="presOf" srcId="{B6B6D99B-73FA-43F5-AF16-67637DD74465}" destId="{AE8FFE2B-C4D9-43C9-AE92-5C5D0A47357B}" srcOrd="0" destOrd="0" presId="urn:microsoft.com/office/officeart/2016/7/layout/LinearArrowProcessNumbered"/>
    <dgm:cxn modelId="{62859C21-C9F6-419C-98E1-9D08DE6CB780}" type="presOf" srcId="{18E71A23-1324-4120-A059-09FF0811E87B}" destId="{AD6994B2-645C-4EB8-9AB0-0C0FDBA5A8A2}" srcOrd="0" destOrd="0" presId="urn:microsoft.com/office/officeart/2016/7/layout/LinearArrowProcessNumbered"/>
    <dgm:cxn modelId="{34764F1D-5846-4CB4-A03E-1525C98A1FB5}" type="presOf" srcId="{DFC623F9-D055-4167-BB0F-04F102BA413E}" destId="{60E65CE3-9110-4C5D-8C28-DEB712AC539A}" srcOrd="0" destOrd="0" presId="urn:microsoft.com/office/officeart/2016/7/layout/LinearArrowProcessNumbered"/>
    <dgm:cxn modelId="{A6E6CDC5-BEDC-4E09-8877-DB631A0CE50A}" type="presOf" srcId="{E4A1C246-C32C-4C90-9B96-7EBAD649295B}" destId="{726F0822-8E99-47C6-987C-F0AF3F63F10F}" srcOrd="0" destOrd="0" presId="urn:microsoft.com/office/officeart/2016/7/layout/LinearArrowProcessNumbered"/>
    <dgm:cxn modelId="{48156C1F-2FCE-4A9D-BA45-6175E2517069}" type="presOf" srcId="{0523D4AB-993A-4961-9A06-5249757BFB34}" destId="{6622C2FE-DA20-43CC-9B0D-792AB05806A2}" srcOrd="0" destOrd="0" presId="urn:microsoft.com/office/officeart/2016/7/layout/LinearArrowProcessNumbered"/>
    <dgm:cxn modelId="{D01051E7-E925-4CFD-8B18-B93360DA6A30}" type="presOf" srcId="{98D504BB-6804-4CAA-8931-8EF43FAB5965}" destId="{BDA136B0-DABD-48D2-B720-93314C86A791}" srcOrd="0" destOrd="0" presId="urn:microsoft.com/office/officeart/2016/7/layout/LinearArrowProcessNumbered"/>
    <dgm:cxn modelId="{C6CF9C68-62FD-43E2-930A-2A14E1995AD3}" type="presOf" srcId="{F9504971-CE95-402E-B971-A3A37DB35452}" destId="{83EBC57F-D78F-4F79-9A7B-2D2A87D48FFD}" srcOrd="0" destOrd="0" presId="urn:microsoft.com/office/officeart/2016/7/layout/LinearArrowProcessNumbered"/>
    <dgm:cxn modelId="{721ED219-C604-4440-A2EC-ECB793880261}" srcId="{0523D4AB-993A-4961-9A06-5249757BFB34}" destId="{B6B6D99B-73FA-43F5-AF16-67637DD74465}" srcOrd="4" destOrd="0" parTransId="{D4B964B5-DC97-4DBE-A4D9-B90EE72F119B}" sibTransId="{F9504971-CE95-402E-B971-A3A37DB35452}"/>
    <dgm:cxn modelId="{E8A9EFA6-0E38-451E-BE08-F10D2ABF2B9F}" type="presOf" srcId="{CFA86239-84FD-42E9-AD9C-D85E7F6AC036}" destId="{B7FF8B1F-DD53-4620-B30B-6686A7117437}" srcOrd="0" destOrd="0" presId="urn:microsoft.com/office/officeart/2016/7/layout/LinearArrowProcessNumbered"/>
    <dgm:cxn modelId="{D2C4F214-ABCC-497C-938E-AAA92979BFE0}" srcId="{0523D4AB-993A-4961-9A06-5249757BFB34}" destId="{CFA86239-84FD-42E9-AD9C-D85E7F6AC036}" srcOrd="3" destOrd="0" parTransId="{72ACEDB4-6207-41EE-A862-BEA6821352E6}" sibTransId="{4122D07E-26FF-4CAA-AD7F-B314956D51F8}"/>
    <dgm:cxn modelId="{B05510E4-E0AE-4B7F-883A-CA74534823E1}" srcId="{0523D4AB-993A-4961-9A06-5249757BFB34}" destId="{18E71A23-1324-4120-A059-09FF0811E87B}" srcOrd="2" destOrd="0" parTransId="{3434DCD1-7DE2-4BEE-B77B-BC877B717B76}" sibTransId="{DFC623F9-D055-4167-BB0F-04F102BA413E}"/>
    <dgm:cxn modelId="{06A3E6E2-6C3A-49F4-A336-F01CC8DF877F}" srcId="{0523D4AB-993A-4961-9A06-5249757BFB34}" destId="{F6A05C8E-70A1-441F-9B95-0A69082333C5}" srcOrd="1" destOrd="0" parTransId="{2FD801C4-022B-4281-AD7E-A9A2555EF3F2}" sibTransId="{E4A1C246-C32C-4C90-9B96-7EBAD649295B}"/>
    <dgm:cxn modelId="{7C6E7FD9-AD5B-4A5E-AEBD-C60F5EF29886}" type="presOf" srcId="{4122D07E-26FF-4CAA-AD7F-B314956D51F8}" destId="{FC830E58-F318-47DF-9CC1-0701A4532FDD}" srcOrd="0" destOrd="0" presId="urn:microsoft.com/office/officeart/2016/7/layout/LinearArrowProcessNumbered"/>
    <dgm:cxn modelId="{53AECEBA-56AE-4171-8C2D-E3CAE6904165}" type="presParOf" srcId="{6622C2FE-DA20-43CC-9B0D-792AB05806A2}" destId="{ECFB1071-88E1-4D8A-A924-B032B8847F5F}" srcOrd="0" destOrd="0" presId="urn:microsoft.com/office/officeart/2016/7/layout/LinearArrowProcessNumbered"/>
    <dgm:cxn modelId="{F1D7414D-BBB4-4B31-BE23-A16045524AC1}" type="presParOf" srcId="{ECFB1071-88E1-4D8A-A924-B032B8847F5F}" destId="{CF4CDBA4-667C-4411-BF7D-E728040171DF}" srcOrd="0" destOrd="0" presId="urn:microsoft.com/office/officeart/2016/7/layout/LinearArrowProcessNumbered"/>
    <dgm:cxn modelId="{9A9C6856-C61B-4FAD-B95B-E6B6564B37DF}" type="presParOf" srcId="{ECFB1071-88E1-4D8A-A924-B032B8847F5F}" destId="{35222182-5454-4370-BB06-0A4384277897}" srcOrd="1" destOrd="0" presId="urn:microsoft.com/office/officeart/2016/7/layout/LinearArrowProcessNumbered"/>
    <dgm:cxn modelId="{C10797B1-3588-4F97-B495-B450E930CCD6}" type="presParOf" srcId="{35222182-5454-4370-BB06-0A4384277897}" destId="{5117BB17-D775-4147-B207-D9EDBE635EC0}" srcOrd="0" destOrd="0" presId="urn:microsoft.com/office/officeart/2016/7/layout/LinearArrowProcessNumbered"/>
    <dgm:cxn modelId="{0B9BE11E-4E0D-422A-886B-85C92840C0A3}" type="presParOf" srcId="{35222182-5454-4370-BB06-0A4384277897}" destId="{46BD70E4-CD01-4EB5-80E0-C40E57591D0B}" srcOrd="1" destOrd="0" presId="urn:microsoft.com/office/officeart/2016/7/layout/LinearArrowProcessNumbered"/>
    <dgm:cxn modelId="{306BCFC9-BCFB-4105-A1CF-B7E72FB628B5}" type="presParOf" srcId="{35222182-5454-4370-BB06-0A4384277897}" destId="{BDA136B0-DABD-48D2-B720-93314C86A791}" srcOrd="2" destOrd="0" presId="urn:microsoft.com/office/officeart/2016/7/layout/LinearArrowProcessNumbered"/>
    <dgm:cxn modelId="{05E604CC-235D-4744-836A-733C6047FB68}" type="presParOf" srcId="{35222182-5454-4370-BB06-0A4384277897}" destId="{24B2527C-D172-4374-B9B0-0E3002130F8C}" srcOrd="3" destOrd="0" presId="urn:microsoft.com/office/officeart/2016/7/layout/LinearArrowProcessNumbered"/>
    <dgm:cxn modelId="{7DFD463C-6B25-4545-A34B-535E1571D41B}" type="presParOf" srcId="{ECFB1071-88E1-4D8A-A924-B032B8847F5F}" destId="{63A741E7-C13F-4F3F-B325-000A745968D9}" srcOrd="2" destOrd="0" presId="urn:microsoft.com/office/officeart/2016/7/layout/LinearArrowProcessNumbered"/>
    <dgm:cxn modelId="{2BBA1409-F815-4094-9B4B-F40D5025AC17}" type="presParOf" srcId="{6622C2FE-DA20-43CC-9B0D-792AB05806A2}" destId="{5D87AF00-1C6E-419F-BCAB-85350050659A}" srcOrd="1" destOrd="0" presId="urn:microsoft.com/office/officeart/2016/7/layout/LinearArrowProcessNumbered"/>
    <dgm:cxn modelId="{2B1D023B-E419-4686-A454-D66BC472D684}" type="presParOf" srcId="{6622C2FE-DA20-43CC-9B0D-792AB05806A2}" destId="{38077BD6-A4AE-4CA5-8383-8EBFDB467B32}" srcOrd="2" destOrd="0" presId="urn:microsoft.com/office/officeart/2016/7/layout/LinearArrowProcessNumbered"/>
    <dgm:cxn modelId="{152E50F9-00D1-40A9-95E3-ABB5110BFD99}" type="presParOf" srcId="{38077BD6-A4AE-4CA5-8383-8EBFDB467B32}" destId="{84877934-070B-4AF1-B196-368FE192D6B5}" srcOrd="0" destOrd="0" presId="urn:microsoft.com/office/officeart/2016/7/layout/LinearArrowProcessNumbered"/>
    <dgm:cxn modelId="{309A8594-7006-43E7-A892-30AE31ED2E7E}" type="presParOf" srcId="{38077BD6-A4AE-4CA5-8383-8EBFDB467B32}" destId="{E09F4BB6-D4A0-4E27-A372-75A9D332D275}" srcOrd="1" destOrd="0" presId="urn:microsoft.com/office/officeart/2016/7/layout/LinearArrowProcessNumbered"/>
    <dgm:cxn modelId="{981F1B10-FEA0-444D-BE8B-36091726D5AC}" type="presParOf" srcId="{E09F4BB6-D4A0-4E27-A372-75A9D332D275}" destId="{21FBB02E-EFCE-4603-A8D4-BEE247A46603}" srcOrd="0" destOrd="0" presId="urn:microsoft.com/office/officeart/2016/7/layout/LinearArrowProcessNumbered"/>
    <dgm:cxn modelId="{746C0DF8-96A3-4CC3-968E-7163F1EF85F7}" type="presParOf" srcId="{E09F4BB6-D4A0-4E27-A372-75A9D332D275}" destId="{F91C568D-B6CB-4570-BEB1-E8E37C7CE409}" srcOrd="1" destOrd="0" presId="urn:microsoft.com/office/officeart/2016/7/layout/LinearArrowProcessNumbered"/>
    <dgm:cxn modelId="{ACB853AE-8734-4565-BE65-98BCB2FBB5B4}" type="presParOf" srcId="{E09F4BB6-D4A0-4E27-A372-75A9D332D275}" destId="{726F0822-8E99-47C6-987C-F0AF3F63F10F}" srcOrd="2" destOrd="0" presId="urn:microsoft.com/office/officeart/2016/7/layout/LinearArrowProcessNumbered"/>
    <dgm:cxn modelId="{0C69A33E-89E6-4FBC-B937-AE5F30B498E4}" type="presParOf" srcId="{E09F4BB6-D4A0-4E27-A372-75A9D332D275}" destId="{6A78AEA1-0D3B-4172-B0E3-A0E8C7D1046E}" srcOrd="3" destOrd="0" presId="urn:microsoft.com/office/officeart/2016/7/layout/LinearArrowProcessNumbered"/>
    <dgm:cxn modelId="{F8BA5FAF-A2C3-49A0-8D43-FEED8E1B8B48}" type="presParOf" srcId="{38077BD6-A4AE-4CA5-8383-8EBFDB467B32}" destId="{7C6B45D3-5B81-4C74-B71D-013B806DB987}" srcOrd="2" destOrd="0" presId="urn:microsoft.com/office/officeart/2016/7/layout/LinearArrowProcessNumbered"/>
    <dgm:cxn modelId="{D0CFAD86-74A3-4D8F-B47B-B62A7E379C39}" type="presParOf" srcId="{6622C2FE-DA20-43CC-9B0D-792AB05806A2}" destId="{C53A8A2F-FD09-46C3-B168-20A3330D4357}" srcOrd="3" destOrd="0" presId="urn:microsoft.com/office/officeart/2016/7/layout/LinearArrowProcessNumbered"/>
    <dgm:cxn modelId="{88969414-CAC0-4004-9A7C-AC5BC595EEB3}" type="presParOf" srcId="{6622C2FE-DA20-43CC-9B0D-792AB05806A2}" destId="{0FA88BE3-8090-4EC2-8FD5-A3EE74F573C6}" srcOrd="4" destOrd="0" presId="urn:microsoft.com/office/officeart/2016/7/layout/LinearArrowProcessNumbered"/>
    <dgm:cxn modelId="{DBA90A4F-B64B-45CD-A810-A8C1BEF9AD2F}" type="presParOf" srcId="{0FA88BE3-8090-4EC2-8FD5-A3EE74F573C6}" destId="{89DF0FB7-ACB1-46A5-A614-585DD7BAEC26}" srcOrd="0" destOrd="0" presId="urn:microsoft.com/office/officeart/2016/7/layout/LinearArrowProcessNumbered"/>
    <dgm:cxn modelId="{10789448-8152-4979-BEB0-B1336DA8C1D1}" type="presParOf" srcId="{0FA88BE3-8090-4EC2-8FD5-A3EE74F573C6}" destId="{B3FC529F-95C5-433E-9F71-0EB87DD9C9E0}" srcOrd="1" destOrd="0" presId="urn:microsoft.com/office/officeart/2016/7/layout/LinearArrowProcessNumbered"/>
    <dgm:cxn modelId="{9F1CE6EE-DC67-49C6-AD8D-9F81EE251FFD}" type="presParOf" srcId="{B3FC529F-95C5-433E-9F71-0EB87DD9C9E0}" destId="{829DBAC5-D8F3-4ADC-8678-A92CFA113897}" srcOrd="0" destOrd="0" presId="urn:microsoft.com/office/officeart/2016/7/layout/LinearArrowProcessNumbered"/>
    <dgm:cxn modelId="{F4FE10FF-E9F8-442C-AA04-FC026D57ED97}" type="presParOf" srcId="{B3FC529F-95C5-433E-9F71-0EB87DD9C9E0}" destId="{7D2D0394-9F48-418B-B5AD-05AC110F9E8F}" srcOrd="1" destOrd="0" presId="urn:microsoft.com/office/officeart/2016/7/layout/LinearArrowProcessNumbered"/>
    <dgm:cxn modelId="{67CCF354-A7A1-4AEE-9CAD-39E4079F458E}" type="presParOf" srcId="{B3FC529F-95C5-433E-9F71-0EB87DD9C9E0}" destId="{60E65CE3-9110-4C5D-8C28-DEB712AC539A}" srcOrd="2" destOrd="0" presId="urn:microsoft.com/office/officeart/2016/7/layout/LinearArrowProcessNumbered"/>
    <dgm:cxn modelId="{FB628D91-6227-4FC4-B5F0-307D65CFE147}" type="presParOf" srcId="{B3FC529F-95C5-433E-9F71-0EB87DD9C9E0}" destId="{2C0BB23D-506E-456D-8008-4EDDDCA7EB6F}" srcOrd="3" destOrd="0" presId="urn:microsoft.com/office/officeart/2016/7/layout/LinearArrowProcessNumbered"/>
    <dgm:cxn modelId="{F3E027BE-427A-4FCC-87C1-E6C5EFE639DB}" type="presParOf" srcId="{0FA88BE3-8090-4EC2-8FD5-A3EE74F573C6}" destId="{AD6994B2-645C-4EB8-9AB0-0C0FDBA5A8A2}" srcOrd="2" destOrd="0" presId="urn:microsoft.com/office/officeart/2016/7/layout/LinearArrowProcessNumbered"/>
    <dgm:cxn modelId="{F009E074-03B4-4BF0-A755-973550547BEB}" type="presParOf" srcId="{6622C2FE-DA20-43CC-9B0D-792AB05806A2}" destId="{EE9C9CA1-E158-4467-91A8-ACBA38790FB0}" srcOrd="5" destOrd="0" presId="urn:microsoft.com/office/officeart/2016/7/layout/LinearArrowProcessNumbered"/>
    <dgm:cxn modelId="{C687CD2B-9DBD-45A8-B5FD-19E3B33620AC}" type="presParOf" srcId="{6622C2FE-DA20-43CC-9B0D-792AB05806A2}" destId="{D73286F6-72A7-4D96-97F9-EA07FDD267C8}" srcOrd="6" destOrd="0" presId="urn:microsoft.com/office/officeart/2016/7/layout/LinearArrowProcessNumbered"/>
    <dgm:cxn modelId="{AEE4990E-D43C-4AAA-948C-ABC2A56902A5}" type="presParOf" srcId="{D73286F6-72A7-4D96-97F9-EA07FDD267C8}" destId="{CFBB432D-626C-4C0D-88B8-7AA0EAAEDCA9}" srcOrd="0" destOrd="0" presId="urn:microsoft.com/office/officeart/2016/7/layout/LinearArrowProcessNumbered"/>
    <dgm:cxn modelId="{46A636CB-EAA8-46F0-8601-E4C998011930}" type="presParOf" srcId="{D73286F6-72A7-4D96-97F9-EA07FDD267C8}" destId="{D3B64B22-6C5D-43AC-B180-6D2C0E2FD6A9}" srcOrd="1" destOrd="0" presId="urn:microsoft.com/office/officeart/2016/7/layout/LinearArrowProcessNumbered"/>
    <dgm:cxn modelId="{0C7E3241-7A81-4CDE-ACB1-D34443F160D0}" type="presParOf" srcId="{D3B64B22-6C5D-43AC-B180-6D2C0E2FD6A9}" destId="{85E4E5C5-8416-41C3-B597-53AFE850DF56}" srcOrd="0" destOrd="0" presId="urn:microsoft.com/office/officeart/2016/7/layout/LinearArrowProcessNumbered"/>
    <dgm:cxn modelId="{F0A113CB-EACD-434D-8B1A-C8ADAFCF8F41}" type="presParOf" srcId="{D3B64B22-6C5D-43AC-B180-6D2C0E2FD6A9}" destId="{67B876E9-2A82-455E-A772-30CF25C8A713}" srcOrd="1" destOrd="0" presId="urn:microsoft.com/office/officeart/2016/7/layout/LinearArrowProcessNumbered"/>
    <dgm:cxn modelId="{9347B675-5300-4956-9E3F-7F6AD1454BB1}" type="presParOf" srcId="{D3B64B22-6C5D-43AC-B180-6D2C0E2FD6A9}" destId="{FC830E58-F318-47DF-9CC1-0701A4532FDD}" srcOrd="2" destOrd="0" presId="urn:microsoft.com/office/officeart/2016/7/layout/LinearArrowProcessNumbered"/>
    <dgm:cxn modelId="{D1CE1D4E-DAAD-4A19-AFBD-9E575EF83A98}" type="presParOf" srcId="{D3B64B22-6C5D-43AC-B180-6D2C0E2FD6A9}" destId="{C6E9BBE8-3E73-4DB0-9E8E-723A9E57727D}" srcOrd="3" destOrd="0" presId="urn:microsoft.com/office/officeart/2016/7/layout/LinearArrowProcessNumbered"/>
    <dgm:cxn modelId="{E8BF1E0B-A544-499D-B0EC-03124D709005}" type="presParOf" srcId="{D73286F6-72A7-4D96-97F9-EA07FDD267C8}" destId="{B7FF8B1F-DD53-4620-B30B-6686A7117437}" srcOrd="2" destOrd="0" presId="urn:microsoft.com/office/officeart/2016/7/layout/LinearArrowProcessNumbered"/>
    <dgm:cxn modelId="{C2B141BC-7E1A-4017-A2AE-135EB9EA081A}" type="presParOf" srcId="{6622C2FE-DA20-43CC-9B0D-792AB05806A2}" destId="{10BD130E-C135-4391-9655-2CFA0E10C39A}" srcOrd="7" destOrd="0" presId="urn:microsoft.com/office/officeart/2016/7/layout/LinearArrowProcessNumbered"/>
    <dgm:cxn modelId="{7EF4319B-38B8-46AD-9F8D-5D640E580E18}" type="presParOf" srcId="{6622C2FE-DA20-43CC-9B0D-792AB05806A2}" destId="{CE99E252-0F91-48BE-BD03-DB45D738E3C0}" srcOrd="8" destOrd="0" presId="urn:microsoft.com/office/officeart/2016/7/layout/LinearArrowProcessNumbered"/>
    <dgm:cxn modelId="{A3CF7AEF-DD27-4FB8-9A3F-C2D404C3775A}" type="presParOf" srcId="{CE99E252-0F91-48BE-BD03-DB45D738E3C0}" destId="{52A7E591-DCF6-4A6F-842D-C808667AC7F9}" srcOrd="0" destOrd="0" presId="urn:microsoft.com/office/officeart/2016/7/layout/LinearArrowProcessNumbered"/>
    <dgm:cxn modelId="{E0A65381-8D0D-4B2B-BD4D-183B2350FBD3}" type="presParOf" srcId="{CE99E252-0F91-48BE-BD03-DB45D738E3C0}" destId="{03DC7830-0E11-4A62-ABD5-86B3FCC2F7AF}" srcOrd="1" destOrd="0" presId="urn:microsoft.com/office/officeart/2016/7/layout/LinearArrowProcessNumbered"/>
    <dgm:cxn modelId="{928CF853-43A6-4550-A0DD-A9EDFA871AEA}" type="presParOf" srcId="{03DC7830-0E11-4A62-ABD5-86B3FCC2F7AF}" destId="{1E700677-B5A9-4C37-ADA9-FF8C4CD6A60F}" srcOrd="0" destOrd="0" presId="urn:microsoft.com/office/officeart/2016/7/layout/LinearArrowProcessNumbered"/>
    <dgm:cxn modelId="{549E8CB9-ABC7-49EB-A802-5B6E109E9927}" type="presParOf" srcId="{03DC7830-0E11-4A62-ABD5-86B3FCC2F7AF}" destId="{D11EF104-FEFD-4382-B259-A4E69B1EE5F5}" srcOrd="1" destOrd="0" presId="urn:microsoft.com/office/officeart/2016/7/layout/LinearArrowProcessNumbered"/>
    <dgm:cxn modelId="{F4583268-0A59-42E2-A77E-7CB350CF89C0}" type="presParOf" srcId="{03DC7830-0E11-4A62-ABD5-86B3FCC2F7AF}" destId="{83EBC57F-D78F-4F79-9A7B-2D2A87D48FFD}" srcOrd="2" destOrd="0" presId="urn:microsoft.com/office/officeart/2016/7/layout/LinearArrowProcessNumbered"/>
    <dgm:cxn modelId="{F8B0159E-D14F-4A89-A780-EF45093194EA}" type="presParOf" srcId="{03DC7830-0E11-4A62-ABD5-86B3FCC2F7AF}" destId="{A2B92835-0E4F-4846-ACCD-DA9181214758}" srcOrd="3" destOrd="0" presId="urn:microsoft.com/office/officeart/2016/7/layout/LinearArrowProcessNumbered"/>
    <dgm:cxn modelId="{E13943BC-2F96-4B3D-B49C-E0B75B0D4D67}" type="presParOf" srcId="{CE99E252-0F91-48BE-BD03-DB45D738E3C0}" destId="{AE8FFE2B-C4D9-43C9-AE92-5C5D0A47357B}"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7BB17-D775-4147-B207-D9EDBE635EC0}">
      <dsp:nvSpPr>
        <dsp:cNvPr id="0" name=""/>
        <dsp:cNvSpPr/>
      </dsp:nvSpPr>
      <dsp:spPr>
        <a:xfrm>
          <a:off x="964555" y="725064"/>
          <a:ext cx="766958" cy="71"/>
        </a:xfrm>
        <a:prstGeom prst="rect">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BD70E4-CD01-4EB5-80E0-C40E57591D0B}">
      <dsp:nvSpPr>
        <dsp:cNvPr id="0" name=""/>
        <dsp:cNvSpPr/>
      </dsp:nvSpPr>
      <dsp:spPr>
        <a:xfrm>
          <a:off x="1777532" y="660612"/>
          <a:ext cx="88200" cy="165824"/>
        </a:xfrm>
        <a:prstGeom prst="chevron">
          <a:avLst>
            <a:gd name="adj" fmla="val 9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A136B0-DABD-48D2-B720-93314C86A791}">
      <dsp:nvSpPr>
        <dsp:cNvPr id="0" name=""/>
        <dsp:cNvSpPr/>
      </dsp:nvSpPr>
      <dsp:spPr>
        <a:xfrm>
          <a:off x="490860" y="347275"/>
          <a:ext cx="755650" cy="75565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23" tIns="29323" rIns="29323" bIns="29323" numCol="1" spcCol="1270" anchor="ctr" anchorCtr="0">
          <a:noAutofit/>
        </a:bodyPr>
        <a:lstStyle/>
        <a:p>
          <a:pPr lvl="0" algn="ctr" defTabSz="1511300">
            <a:lnSpc>
              <a:spcPct val="90000"/>
            </a:lnSpc>
            <a:spcBef>
              <a:spcPct val="0"/>
            </a:spcBef>
            <a:spcAft>
              <a:spcPct val="35000"/>
            </a:spcAft>
          </a:pPr>
          <a:r>
            <a:rPr lang="en-US" sz="3400" kern="1200"/>
            <a:t>1</a:t>
          </a:r>
        </a:p>
      </dsp:txBody>
      <dsp:txXfrm>
        <a:off x="601522" y="457937"/>
        <a:ext cx="534326" cy="534326"/>
      </dsp:txXfrm>
    </dsp:sp>
    <dsp:sp modelId="{63A741E7-C13F-4F3F-B325-000A745968D9}">
      <dsp:nvSpPr>
        <dsp:cNvPr id="0" name=""/>
        <dsp:cNvSpPr/>
      </dsp:nvSpPr>
      <dsp:spPr>
        <a:xfrm>
          <a:off x="5857" y="1268525"/>
          <a:ext cx="172565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6122" tIns="165100" rIns="136122" bIns="165100" numCol="1" spcCol="1270" anchor="t" anchorCtr="0">
          <a:noAutofit/>
        </a:bodyPr>
        <a:lstStyle/>
        <a:p>
          <a:pPr lvl="0" algn="l" defTabSz="711200">
            <a:lnSpc>
              <a:spcPct val="90000"/>
            </a:lnSpc>
            <a:spcBef>
              <a:spcPct val="0"/>
            </a:spcBef>
            <a:spcAft>
              <a:spcPct val="35000"/>
            </a:spcAft>
          </a:pPr>
          <a:r>
            <a:rPr lang="da-DK" sz="1600" kern="1200" dirty="0"/>
            <a:t>Observer omhyggeligt</a:t>
          </a:r>
          <a:endParaRPr lang="en-US" sz="1600" kern="1200" dirty="0"/>
        </a:p>
      </dsp:txBody>
      <dsp:txXfrm>
        <a:off x="5857" y="1613656"/>
        <a:ext cx="1725657" cy="1620469"/>
      </dsp:txXfrm>
    </dsp:sp>
    <dsp:sp modelId="{21FBB02E-EFCE-4603-A8D4-BEE247A46603}">
      <dsp:nvSpPr>
        <dsp:cNvPr id="0" name=""/>
        <dsp:cNvSpPr/>
      </dsp:nvSpPr>
      <dsp:spPr>
        <a:xfrm>
          <a:off x="1923254" y="725064"/>
          <a:ext cx="1725657" cy="71"/>
        </a:xfrm>
        <a:prstGeom prst="rect">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1C568D-B6CB-4570-BEB1-E8E37C7CE409}">
      <dsp:nvSpPr>
        <dsp:cNvPr id="0" name=""/>
        <dsp:cNvSpPr/>
      </dsp:nvSpPr>
      <dsp:spPr>
        <a:xfrm>
          <a:off x="3694929" y="660612"/>
          <a:ext cx="88200" cy="165824"/>
        </a:xfrm>
        <a:prstGeom prst="chevron">
          <a:avLst>
            <a:gd name="adj" fmla="val 9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6F0822-8E99-47C6-987C-F0AF3F63F10F}">
      <dsp:nvSpPr>
        <dsp:cNvPr id="0" name=""/>
        <dsp:cNvSpPr/>
      </dsp:nvSpPr>
      <dsp:spPr>
        <a:xfrm>
          <a:off x="2408258" y="347274"/>
          <a:ext cx="755650" cy="75565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23" tIns="29323" rIns="29323" bIns="29323" numCol="1" spcCol="1270" anchor="ctr" anchorCtr="0">
          <a:noAutofit/>
        </a:bodyPr>
        <a:lstStyle/>
        <a:p>
          <a:pPr lvl="0" algn="ctr" defTabSz="1511300">
            <a:lnSpc>
              <a:spcPct val="90000"/>
            </a:lnSpc>
            <a:spcBef>
              <a:spcPct val="0"/>
            </a:spcBef>
            <a:spcAft>
              <a:spcPct val="35000"/>
            </a:spcAft>
          </a:pPr>
          <a:r>
            <a:rPr lang="en-US" sz="3400" kern="1200"/>
            <a:t>2</a:t>
          </a:r>
        </a:p>
      </dsp:txBody>
      <dsp:txXfrm>
        <a:off x="2518920" y="457936"/>
        <a:ext cx="534326" cy="534326"/>
      </dsp:txXfrm>
    </dsp:sp>
    <dsp:sp modelId="{7C6B45D3-5B81-4C74-B71D-013B806DB987}">
      <dsp:nvSpPr>
        <dsp:cNvPr id="0" name=""/>
        <dsp:cNvSpPr/>
      </dsp:nvSpPr>
      <dsp:spPr>
        <a:xfrm>
          <a:off x="1989605" y="1287021"/>
          <a:ext cx="172565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6122" tIns="165100" rIns="136122" bIns="165100" numCol="1" spcCol="1270" anchor="t" anchorCtr="0">
          <a:noAutofit/>
        </a:bodyPr>
        <a:lstStyle/>
        <a:p>
          <a:pPr lvl="0" algn="l" defTabSz="622300">
            <a:lnSpc>
              <a:spcPct val="90000"/>
            </a:lnSpc>
            <a:spcBef>
              <a:spcPct val="0"/>
            </a:spcBef>
            <a:spcAft>
              <a:spcPct val="35000"/>
            </a:spcAft>
          </a:pPr>
          <a:r>
            <a:rPr lang="da-DK" sz="1400" kern="1200" dirty="0"/>
            <a:t>Undersøg hvilken betydning smerte har for den enkelte person inden for en kulturel ramme</a:t>
          </a:r>
          <a:endParaRPr lang="en-US" sz="1400" kern="1200" dirty="0"/>
        </a:p>
      </dsp:txBody>
      <dsp:txXfrm>
        <a:off x="1989605" y="1632152"/>
        <a:ext cx="1725657" cy="1620469"/>
      </dsp:txXfrm>
    </dsp:sp>
    <dsp:sp modelId="{829DBAC5-D8F3-4ADC-8678-A92CFA113897}">
      <dsp:nvSpPr>
        <dsp:cNvPr id="0" name=""/>
        <dsp:cNvSpPr/>
      </dsp:nvSpPr>
      <dsp:spPr>
        <a:xfrm>
          <a:off x="3840651" y="725064"/>
          <a:ext cx="1725657" cy="72"/>
        </a:xfrm>
        <a:prstGeom prst="rect">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2D0394-9F48-418B-B5AD-05AC110F9E8F}">
      <dsp:nvSpPr>
        <dsp:cNvPr id="0" name=""/>
        <dsp:cNvSpPr/>
      </dsp:nvSpPr>
      <dsp:spPr>
        <a:xfrm>
          <a:off x="5612326" y="660612"/>
          <a:ext cx="88200" cy="165825"/>
        </a:xfrm>
        <a:prstGeom prst="chevron">
          <a:avLst>
            <a:gd name="adj" fmla="val 9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E65CE3-9110-4C5D-8C28-DEB712AC539A}">
      <dsp:nvSpPr>
        <dsp:cNvPr id="0" name=""/>
        <dsp:cNvSpPr/>
      </dsp:nvSpPr>
      <dsp:spPr>
        <a:xfrm>
          <a:off x="4325655" y="347274"/>
          <a:ext cx="755650" cy="75565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23" tIns="29323" rIns="29323" bIns="29323" numCol="1" spcCol="1270" anchor="ctr" anchorCtr="0">
          <a:noAutofit/>
        </a:bodyPr>
        <a:lstStyle/>
        <a:p>
          <a:pPr lvl="0" algn="ctr" defTabSz="1511300">
            <a:lnSpc>
              <a:spcPct val="90000"/>
            </a:lnSpc>
            <a:spcBef>
              <a:spcPct val="0"/>
            </a:spcBef>
            <a:spcAft>
              <a:spcPct val="35000"/>
            </a:spcAft>
          </a:pPr>
          <a:r>
            <a:rPr lang="en-US" sz="3400" kern="1200"/>
            <a:t>3</a:t>
          </a:r>
        </a:p>
      </dsp:txBody>
      <dsp:txXfrm>
        <a:off x="4436317" y="457936"/>
        <a:ext cx="534326" cy="534326"/>
      </dsp:txXfrm>
    </dsp:sp>
    <dsp:sp modelId="{AD6994B2-645C-4EB8-9AB0-0C0FDBA5A8A2}">
      <dsp:nvSpPr>
        <dsp:cNvPr id="0" name=""/>
        <dsp:cNvSpPr/>
      </dsp:nvSpPr>
      <dsp:spPr>
        <a:xfrm>
          <a:off x="3840651" y="1268525"/>
          <a:ext cx="172565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6122" tIns="165100" rIns="136122" bIns="165100" numCol="1" spcCol="1270" anchor="t" anchorCtr="0">
          <a:noAutofit/>
        </a:bodyPr>
        <a:lstStyle/>
        <a:p>
          <a:pPr lvl="0" algn="l" defTabSz="711200">
            <a:lnSpc>
              <a:spcPct val="90000"/>
            </a:lnSpc>
            <a:spcBef>
              <a:spcPct val="0"/>
            </a:spcBef>
            <a:spcAft>
              <a:spcPct val="35000"/>
            </a:spcAft>
          </a:pPr>
          <a:r>
            <a:rPr lang="da-DK" sz="1600" kern="1200" dirty="0"/>
            <a:t>Husk på at nogle kulturelle overbevisninger kan forhindre pleje</a:t>
          </a:r>
          <a:endParaRPr lang="en-US" sz="1600" kern="1200" dirty="0"/>
        </a:p>
      </dsp:txBody>
      <dsp:txXfrm>
        <a:off x="3840651" y="1613656"/>
        <a:ext cx="1725657" cy="1620469"/>
      </dsp:txXfrm>
    </dsp:sp>
    <dsp:sp modelId="{85E4E5C5-8416-41C3-B597-53AFE850DF56}">
      <dsp:nvSpPr>
        <dsp:cNvPr id="0" name=""/>
        <dsp:cNvSpPr/>
      </dsp:nvSpPr>
      <dsp:spPr>
        <a:xfrm>
          <a:off x="5758048" y="725063"/>
          <a:ext cx="1725657" cy="72"/>
        </a:xfrm>
        <a:prstGeom prst="rect">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B876E9-2A82-455E-A772-30CF25C8A713}">
      <dsp:nvSpPr>
        <dsp:cNvPr id="0" name=""/>
        <dsp:cNvSpPr/>
      </dsp:nvSpPr>
      <dsp:spPr>
        <a:xfrm>
          <a:off x="7529723" y="660612"/>
          <a:ext cx="88200" cy="165825"/>
        </a:xfrm>
        <a:prstGeom prst="chevron">
          <a:avLst>
            <a:gd name="adj" fmla="val 9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830E58-F318-47DF-9CC1-0701A4532FDD}">
      <dsp:nvSpPr>
        <dsp:cNvPr id="0" name=""/>
        <dsp:cNvSpPr/>
      </dsp:nvSpPr>
      <dsp:spPr>
        <a:xfrm>
          <a:off x="6243052" y="347274"/>
          <a:ext cx="755650" cy="75565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23" tIns="29323" rIns="29323" bIns="29323" numCol="1" spcCol="1270" anchor="ctr" anchorCtr="0">
          <a:noAutofit/>
        </a:bodyPr>
        <a:lstStyle/>
        <a:p>
          <a:pPr lvl="0" algn="ctr" defTabSz="1511300">
            <a:lnSpc>
              <a:spcPct val="90000"/>
            </a:lnSpc>
            <a:spcBef>
              <a:spcPct val="0"/>
            </a:spcBef>
            <a:spcAft>
              <a:spcPct val="35000"/>
            </a:spcAft>
          </a:pPr>
          <a:r>
            <a:rPr lang="en-US" sz="3400" kern="1200"/>
            <a:t>4</a:t>
          </a:r>
          <a:endParaRPr lang="en-US" sz="3400" kern="1200" dirty="0"/>
        </a:p>
      </dsp:txBody>
      <dsp:txXfrm>
        <a:off x="6353714" y="457936"/>
        <a:ext cx="534326" cy="534326"/>
      </dsp:txXfrm>
    </dsp:sp>
    <dsp:sp modelId="{B7FF8B1F-DD53-4620-B30B-6686A7117437}">
      <dsp:nvSpPr>
        <dsp:cNvPr id="0" name=""/>
        <dsp:cNvSpPr/>
      </dsp:nvSpPr>
      <dsp:spPr>
        <a:xfrm>
          <a:off x="5758048" y="1268525"/>
          <a:ext cx="172565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6122" tIns="165100" rIns="136122" bIns="165100" numCol="1" spcCol="1270" anchor="t" anchorCtr="0">
          <a:noAutofit/>
        </a:bodyPr>
        <a:lstStyle/>
        <a:p>
          <a:pPr lvl="0" algn="l" defTabSz="711200">
            <a:lnSpc>
              <a:spcPct val="90000"/>
            </a:lnSpc>
            <a:spcBef>
              <a:spcPct val="0"/>
            </a:spcBef>
            <a:spcAft>
              <a:spcPct val="35000"/>
            </a:spcAft>
          </a:pPr>
          <a:r>
            <a:rPr lang="da-DK" sz="1600" kern="1200" dirty="0"/>
            <a:t>Fortolk forskellige adfærdsreaktioner</a:t>
          </a:r>
          <a:endParaRPr lang="en-US" sz="1600" kern="1200" dirty="0"/>
        </a:p>
      </dsp:txBody>
      <dsp:txXfrm>
        <a:off x="5758048" y="1613656"/>
        <a:ext cx="1725657" cy="1620469"/>
      </dsp:txXfrm>
    </dsp:sp>
    <dsp:sp modelId="{1E700677-B5A9-4C37-ADA9-FF8C4CD6A60F}">
      <dsp:nvSpPr>
        <dsp:cNvPr id="0" name=""/>
        <dsp:cNvSpPr/>
      </dsp:nvSpPr>
      <dsp:spPr>
        <a:xfrm>
          <a:off x="7675445" y="725063"/>
          <a:ext cx="862828" cy="72"/>
        </a:xfrm>
        <a:prstGeom prst="rect">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BC57F-D78F-4F79-9A7B-2D2A87D48FFD}">
      <dsp:nvSpPr>
        <dsp:cNvPr id="0" name=""/>
        <dsp:cNvSpPr/>
      </dsp:nvSpPr>
      <dsp:spPr>
        <a:xfrm>
          <a:off x="8160449" y="347274"/>
          <a:ext cx="755650" cy="755650"/>
        </a:xfrm>
        <a:prstGeom prst="ellips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23" tIns="29323" rIns="29323" bIns="29323" numCol="1" spcCol="1270" anchor="ctr" anchorCtr="0">
          <a:noAutofit/>
        </a:bodyPr>
        <a:lstStyle/>
        <a:p>
          <a:pPr lvl="0" algn="ctr" defTabSz="1511300">
            <a:lnSpc>
              <a:spcPct val="90000"/>
            </a:lnSpc>
            <a:spcBef>
              <a:spcPct val="0"/>
            </a:spcBef>
            <a:spcAft>
              <a:spcPct val="35000"/>
            </a:spcAft>
          </a:pPr>
          <a:r>
            <a:rPr lang="en-US" sz="3400" kern="1200"/>
            <a:t>5</a:t>
          </a:r>
        </a:p>
      </dsp:txBody>
      <dsp:txXfrm>
        <a:off x="8271111" y="457936"/>
        <a:ext cx="534326" cy="534326"/>
      </dsp:txXfrm>
    </dsp:sp>
    <dsp:sp modelId="{AE8FFE2B-C4D9-43C9-AE92-5C5D0A47357B}">
      <dsp:nvSpPr>
        <dsp:cNvPr id="0" name=""/>
        <dsp:cNvSpPr/>
      </dsp:nvSpPr>
      <dsp:spPr>
        <a:xfrm>
          <a:off x="7675445" y="1268525"/>
          <a:ext cx="172565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34925"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6122" tIns="165100" rIns="136122" bIns="165100" numCol="1" spcCol="1270" anchor="t" anchorCtr="0">
          <a:noAutofit/>
        </a:bodyPr>
        <a:lstStyle/>
        <a:p>
          <a:pPr lvl="0" algn="l" defTabSz="711200">
            <a:lnSpc>
              <a:spcPct val="90000"/>
            </a:lnSpc>
            <a:spcBef>
              <a:spcPct val="0"/>
            </a:spcBef>
            <a:spcAft>
              <a:spcPct val="35000"/>
            </a:spcAft>
          </a:pPr>
          <a:r>
            <a:rPr lang="da-DK" sz="1600" kern="1200" dirty="0"/>
            <a:t>Tilbyd kulturelt kompetente plejemuligheder </a:t>
          </a:r>
          <a:endParaRPr lang="en-US" sz="1600" kern="1200" dirty="0"/>
        </a:p>
      </dsp:txBody>
      <dsp:txXfrm>
        <a:off x="7675445" y="1613656"/>
        <a:ext cx="1725657" cy="1620469"/>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FE5B4EDC-59C0-49C7-8ADA-5A781B329E02}" type="datetimeFigureOut">
              <a:rPr lang="en-US"/>
              <a:t>2/10/2022</a:t>
            </a:fld>
            <a:endParaRPr/>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F2D8D46A-B586-417D-BFBD-8C8FE0AAF762}" type="datetimeFigureOut">
              <a:rPr lang="en-US"/>
              <a:t>2/10/2022</a:t>
            </a:fld>
            <a:endParaRPr/>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hf hd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4"/>
          </p:nvPr>
        </p:nvSpPr>
        <p:spPr/>
        <p:txBody>
          <a:bodyPr/>
          <a:lstStyle/>
          <a:p>
            <a:endParaRPr lang="da-DK"/>
          </a:p>
        </p:txBody>
      </p:sp>
      <p:sp>
        <p:nvSpPr>
          <p:cNvPr id="5" name="Pladsholder til slidenummer 4"/>
          <p:cNvSpPr>
            <a:spLocks noGrp="1"/>
          </p:cNvSpPr>
          <p:nvPr>
            <p:ph type="sldNum" sz="quarter" idx="5"/>
          </p:nvPr>
        </p:nvSpPr>
        <p:spPr/>
        <p:txBody>
          <a:bodyPr/>
          <a:lstStyle/>
          <a:p>
            <a:fld id="{3EBA5BD7-F043-4D1B-AA17-CD412FC534DE}" type="slidenum">
              <a:rPr lang="da-DK" smtClean="0"/>
              <a:t>3</a:t>
            </a:fld>
            <a:endParaRPr lang="da-DK"/>
          </a:p>
        </p:txBody>
      </p:sp>
    </p:spTree>
    <p:extLst>
      <p:ext uri="{BB962C8B-B14F-4D97-AF65-F5344CB8AC3E}">
        <p14:creationId xmlns:p14="http://schemas.microsoft.com/office/powerpoint/2010/main" val="2105839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4"/>
          </p:nvPr>
        </p:nvSpPr>
        <p:spPr/>
        <p:txBody>
          <a:bodyPr/>
          <a:lstStyle/>
          <a:p>
            <a:endParaRPr lang="da-DK"/>
          </a:p>
        </p:txBody>
      </p:sp>
      <p:sp>
        <p:nvSpPr>
          <p:cNvPr id="5" name="Pladsholder til slidenummer 4"/>
          <p:cNvSpPr>
            <a:spLocks noGrp="1"/>
          </p:cNvSpPr>
          <p:nvPr>
            <p:ph type="sldNum" sz="quarter" idx="5"/>
          </p:nvPr>
        </p:nvSpPr>
        <p:spPr/>
        <p:txBody>
          <a:bodyPr/>
          <a:lstStyle/>
          <a:p>
            <a:fld id="{3EBA5BD7-F043-4D1B-AA17-CD412FC534DE}" type="slidenum">
              <a:rPr lang="da-DK" smtClean="0"/>
              <a:t>15</a:t>
            </a:fld>
            <a:endParaRPr lang="da-DK"/>
          </a:p>
        </p:txBody>
      </p:sp>
    </p:spTree>
    <p:extLst>
      <p:ext uri="{BB962C8B-B14F-4D97-AF65-F5344CB8AC3E}">
        <p14:creationId xmlns:p14="http://schemas.microsoft.com/office/powerpoint/2010/main" val="2841736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8700" y="8963"/>
            <a:ext cx="12180125" cy="6197114"/>
          </a:xfrm>
          <a:prstGeom prst="rect">
            <a:avLst/>
          </a:prstGeom>
        </p:spPr>
      </p:pic>
      <p:pic>
        <p:nvPicPr>
          <p:cNvPr id="12" name="Picture 11"/>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0"/>
            <a:ext cx="12188826" cy="6201541"/>
          </a:xfrm>
          <a:prstGeom prst="rect">
            <a:avLst/>
          </a:prstGeom>
        </p:spPr>
      </p:pic>
      <p:sp>
        <p:nvSpPr>
          <p:cNvPr id="2" name="Title 1"/>
          <p:cNvSpPr>
            <a:spLocks noGrp="1"/>
          </p:cNvSpPr>
          <p:nvPr>
            <p:ph type="ctrTitle"/>
          </p:nvPr>
        </p:nvSpPr>
        <p:spPr>
          <a:xfrm>
            <a:off x="1914630" y="1788454"/>
            <a:ext cx="8359052" cy="2098226"/>
          </a:xfrm>
        </p:spPr>
        <p:txBody>
          <a:bodyPr anchor="b">
            <a:noAutofit/>
          </a:bodyPr>
          <a:lstStyle>
            <a:lvl1pPr algn="ctr">
              <a:defRPr sz="7198" cap="all"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2679209" y="3956280"/>
            <a:ext cx="6829894" cy="1086237"/>
          </a:xfrm>
        </p:spPr>
        <p:txBody>
          <a:bodyPr>
            <a:normAutofit/>
          </a:bodyPr>
          <a:lstStyle>
            <a:lvl1pPr marL="0" indent="0" algn="ctr">
              <a:lnSpc>
                <a:spcPct val="112000"/>
              </a:lnSpc>
              <a:spcBef>
                <a:spcPts val="0"/>
              </a:spcBef>
              <a:spcAft>
                <a:spcPts val="0"/>
              </a:spcAft>
              <a:buNone/>
              <a:defRPr sz="2299">
                <a:solidFill>
                  <a:schemeClr val="bg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10588712" y="6429772"/>
            <a:ext cx="1595876" cy="404614"/>
          </a:xfrm>
        </p:spPr>
        <p:txBody>
          <a:bodyPr/>
          <a:lstStyle>
            <a:lvl1pPr>
              <a:defRPr baseline="0">
                <a:solidFill>
                  <a:schemeClr val="tx2"/>
                </a:solidFill>
              </a:defRPr>
            </a:lvl1pPr>
          </a:lstStyle>
          <a:p>
            <a:fld id="{C014DD1E-5D91-48A3-AD6D-45FBA980D106}" type="slidenum">
              <a:rPr lang="en-GB" smtClean="0"/>
              <a:t>‹#›</a:t>
            </a:fld>
            <a:endParaRPr lang="en-GB"/>
          </a:p>
        </p:txBody>
      </p:sp>
      <p:pic>
        <p:nvPicPr>
          <p:cNvPr id="4" name="Picture 3"/>
          <p:cNvPicPr>
            <a:picLocks noChangeAspect="1"/>
          </p:cNvPicPr>
          <p:nvPr userDrawn="1"/>
        </p:nvPicPr>
        <p:blipFill>
          <a:blip r:embed="rId5"/>
          <a:stretch>
            <a:fillRect/>
          </a:stretch>
        </p:blipFill>
        <p:spPr>
          <a:xfrm>
            <a:off x="134354" y="6217865"/>
            <a:ext cx="2255716" cy="640135"/>
          </a:xfrm>
          <a:prstGeom prst="rect">
            <a:avLst/>
          </a:prstGeom>
        </p:spPr>
      </p:pic>
      <p:pic>
        <p:nvPicPr>
          <p:cNvPr id="9" name="Picture 8"/>
          <p:cNvPicPr>
            <a:picLocks noChangeAspect="1"/>
          </p:cNvPicPr>
          <p:nvPr userDrawn="1"/>
        </p:nvPicPr>
        <p:blipFill>
          <a:blip r:embed="rId6"/>
          <a:stretch>
            <a:fillRect/>
          </a:stretch>
        </p:blipFill>
        <p:spPr>
          <a:xfrm>
            <a:off x="2782044" y="6303215"/>
            <a:ext cx="5834378" cy="469433"/>
          </a:xfrm>
          <a:prstGeom prst="rect">
            <a:avLst/>
          </a:prstGeom>
        </p:spPr>
      </p:pic>
      <p:pic>
        <p:nvPicPr>
          <p:cNvPr id="8" name="Picture 7"/>
          <p:cNvPicPr>
            <a:picLocks noChangeAspect="1"/>
          </p:cNvPicPr>
          <p:nvPr userDrawn="1"/>
        </p:nvPicPr>
        <p:blipFill>
          <a:blip r:embed="rId7"/>
          <a:stretch>
            <a:fillRect/>
          </a:stretch>
        </p:blipFill>
        <p:spPr>
          <a:xfrm>
            <a:off x="10126860" y="6303215"/>
            <a:ext cx="1414395" cy="475529"/>
          </a:xfrm>
          <a:prstGeom prst="rect">
            <a:avLst/>
          </a:prstGeom>
        </p:spPr>
      </p:pic>
      <p:cxnSp>
        <p:nvCxnSpPr>
          <p:cNvPr id="13" name="Straight Connector 12"/>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83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rmAutofit/>
          </a:bodyPr>
          <a:lstStyle>
            <a:lvl1pPr>
              <a:lnSpc>
                <a:spcPct val="84000"/>
              </a:lnSpc>
              <a:defRPr sz="4799" baseline="0">
                <a:solidFill>
                  <a:schemeClr val="bg2"/>
                </a:solidFill>
              </a:defRPr>
            </a:lvl1pPr>
          </a:lstStyle>
          <a:p>
            <a:r>
              <a:rPr lang="en-US" dirty="0"/>
              <a:t>Click to edit Master title style</a:t>
            </a:r>
          </a:p>
        </p:txBody>
      </p:sp>
      <p:sp>
        <p:nvSpPr>
          <p:cNvPr id="3" name="Picture Placeholder 2"/>
          <p:cNvSpPr>
            <a:spLocks noGrp="1" noChangeAspect="1"/>
          </p:cNvSpPr>
          <p:nvPr>
            <p:ph type="pic" idx="1"/>
          </p:nvPr>
        </p:nvSpPr>
        <p:spPr>
          <a:xfrm>
            <a:off x="5530679" y="1"/>
            <a:ext cx="6658146" cy="6857999"/>
          </a:xfrm>
        </p:spPr>
        <p:txBody>
          <a:bodyPr anchor="t">
            <a:normAutofit/>
          </a:bodyPr>
          <a:lstStyle>
            <a:lvl1pPr marL="0" indent="0">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723711" y="2855968"/>
            <a:ext cx="3854716" cy="3011432"/>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81761" y="6453574"/>
            <a:ext cx="1595876" cy="404614"/>
          </a:xfrm>
        </p:spPr>
        <p:txBody>
          <a:bodyPr/>
          <a:lstStyle>
            <a:lvl1pPr>
              <a:defRPr>
                <a:solidFill>
                  <a:schemeClr val="tx2"/>
                </a:solidFill>
              </a:defRPr>
            </a:lvl1pPr>
          </a:lstStyle>
          <a:p>
            <a:fld id="{C014DD1E-5D91-48A3-AD6D-45FBA980D106}" type="slidenum">
              <a:rPr lang="en-GB" smtClean="0"/>
              <a:t>‹#›</a:t>
            </a:fld>
            <a:endParaRPr lang="en-GB"/>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stretch>
            <a:fillRect/>
          </a:stretch>
        </p:blipFill>
        <p:spPr>
          <a:xfrm>
            <a:off x="10683689" y="95971"/>
            <a:ext cx="1414395" cy="475529"/>
          </a:xfrm>
          <a:prstGeom prst="rect">
            <a:avLst/>
          </a:prstGeom>
        </p:spPr>
      </p:pic>
      <p:pic>
        <p:nvPicPr>
          <p:cNvPr id="5" name="Picture 4"/>
          <p:cNvPicPr>
            <a:picLocks noChangeAspect="1"/>
          </p:cNvPicPr>
          <p:nvPr userDrawn="1"/>
        </p:nvPicPr>
        <p:blipFill>
          <a:blip r:embed="rId3"/>
          <a:stretch>
            <a:fillRect/>
          </a:stretch>
        </p:blipFill>
        <p:spPr>
          <a:xfrm>
            <a:off x="5759219" y="6309320"/>
            <a:ext cx="5303745" cy="426738"/>
          </a:xfrm>
          <a:prstGeom prst="rect">
            <a:avLst/>
          </a:prstGeom>
        </p:spPr>
      </p:pic>
    </p:spTree>
    <p:extLst>
      <p:ext uri="{BB962C8B-B14F-4D97-AF65-F5344CB8AC3E}">
        <p14:creationId xmlns:p14="http://schemas.microsoft.com/office/powerpoint/2010/main" val="241633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243" y="2295526"/>
            <a:ext cx="9598700" cy="3571875"/>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892811" y="6453386"/>
            <a:ext cx="6279194" cy="404614"/>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0578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4062" y="624156"/>
            <a:ext cx="1565358"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243" y="624156"/>
            <a:ext cx="8177511" cy="5243244"/>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5" name="Picture 4"/>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91861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4" name="Picture 3"/>
          <p:cNvPicPr>
            <a:picLocks noChangeAspect="1"/>
          </p:cNvPicPr>
          <p:nvPr userDrawn="1"/>
        </p:nvPicPr>
        <p:blipFill>
          <a:blip r:embed="rId2"/>
          <a:stretch>
            <a:fillRect/>
          </a:stretch>
        </p:blipFill>
        <p:spPr>
          <a:xfrm>
            <a:off x="10572236" y="210271"/>
            <a:ext cx="1414395" cy="475529"/>
          </a:xfrm>
          <a:prstGeom prst="rect">
            <a:avLst/>
          </a:prstGeom>
        </p:spPr>
      </p:pic>
    </p:spTree>
    <p:extLst>
      <p:ext uri="{BB962C8B-B14F-4D97-AF65-F5344CB8AC3E}">
        <p14:creationId xmlns:p14="http://schemas.microsoft.com/office/powerpoint/2010/main" val="146601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lum bright="70000" contrast="-70000"/>
          </a:blip>
          <a:stretch>
            <a:fillRect/>
          </a:stretch>
        </p:blipFill>
        <p:spPr>
          <a:xfrm>
            <a:off x="0" y="0"/>
            <a:ext cx="12188826" cy="6201541"/>
          </a:xfrm>
          <a:prstGeom prst="rect">
            <a:avLst/>
          </a:prstGeom>
        </p:spPr>
      </p:pic>
      <p:sp>
        <p:nvSpPr>
          <p:cNvPr id="2" name="Title 1"/>
          <p:cNvSpPr>
            <a:spLocks noGrp="1"/>
          </p:cNvSpPr>
          <p:nvPr>
            <p:ph type="title"/>
          </p:nvPr>
        </p:nvSpPr>
        <p:spPr>
          <a:xfrm>
            <a:off x="1254026" y="1222953"/>
            <a:ext cx="9610468" cy="2885338"/>
          </a:xfrm>
        </p:spPr>
        <p:txBody>
          <a:bodyPr anchor="b">
            <a:normAutofit/>
          </a:bodyPr>
          <a:lstStyle>
            <a:lvl1pPr algn="r">
              <a:defRPr sz="7198" cap="all" baseline="0">
                <a:solidFill>
                  <a:srgbClr val="004680"/>
                </a:solidFill>
              </a:defRPr>
            </a:lvl1pPr>
          </a:lstStyle>
          <a:p>
            <a:r>
              <a:rPr lang="en-US" dirty="0"/>
              <a:t>Click to edit Master title style</a:t>
            </a:r>
          </a:p>
        </p:txBody>
      </p:sp>
      <p:sp>
        <p:nvSpPr>
          <p:cNvPr id="3" name="Text Placeholder 2"/>
          <p:cNvSpPr>
            <a:spLocks noGrp="1"/>
          </p:cNvSpPr>
          <p:nvPr>
            <p:ph type="body" idx="1"/>
          </p:nvPr>
        </p:nvSpPr>
        <p:spPr>
          <a:xfrm>
            <a:off x="1254026" y="4198958"/>
            <a:ext cx="9610468" cy="1143324"/>
          </a:xfrm>
        </p:spPr>
        <p:txBody>
          <a:bodyPr/>
          <a:lstStyle>
            <a:lvl1pPr marL="0" indent="0" algn="r">
              <a:lnSpc>
                <a:spcPct val="112000"/>
              </a:lnSpc>
              <a:spcBef>
                <a:spcPts val="0"/>
              </a:spcBef>
              <a:spcAft>
                <a:spcPts val="0"/>
              </a:spcAft>
              <a:buNone/>
              <a:defRPr sz="2399">
                <a:solidFill>
                  <a:srgbClr val="004680"/>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9828123" y="6453386"/>
            <a:ext cx="1595876" cy="404614"/>
          </a:xfrm>
        </p:spPr>
        <p:txBody>
          <a:bodyPr/>
          <a:lstStyle>
            <a:lvl1pPr>
              <a:defRPr>
                <a:solidFill>
                  <a:schemeClr val="tx2"/>
                </a:solidFill>
              </a:defRPr>
            </a:lvl1pPr>
          </a:lstStyle>
          <a:p>
            <a:fld id="{C014DD1E-5D91-48A3-AD6D-45FBA980D106}" type="slidenum">
              <a:rPr lang="en-GB" smtClean="0"/>
              <a:t>‹#›</a:t>
            </a:fld>
            <a:endParaRPr lang="en-GB"/>
          </a:p>
        </p:txBody>
      </p:sp>
      <p:pic>
        <p:nvPicPr>
          <p:cNvPr id="4" name="Picture 3"/>
          <p:cNvPicPr>
            <a:picLocks noChangeAspect="1"/>
          </p:cNvPicPr>
          <p:nvPr userDrawn="1"/>
        </p:nvPicPr>
        <p:blipFill>
          <a:blip r:embed="rId3"/>
          <a:stretch>
            <a:fillRect/>
          </a:stretch>
        </p:blipFill>
        <p:spPr>
          <a:xfrm>
            <a:off x="10618693" y="260648"/>
            <a:ext cx="1414395" cy="475529"/>
          </a:xfrm>
          <a:prstGeom prst="rect">
            <a:avLst/>
          </a:prstGeom>
        </p:spPr>
      </p:pic>
      <p:cxnSp>
        <p:nvCxnSpPr>
          <p:cNvPr id="9" name="Straight Connector 8"/>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a:stretch>
            <a:fillRect/>
          </a:stretch>
        </p:blipFill>
        <p:spPr>
          <a:xfrm>
            <a:off x="2998068" y="6289298"/>
            <a:ext cx="5834378" cy="469433"/>
          </a:xfrm>
          <a:prstGeom prst="rect">
            <a:avLst/>
          </a:prstGeom>
          <a:solidFill>
            <a:schemeClr val="tx2"/>
          </a:solidFill>
          <a:ln>
            <a:solidFill>
              <a:srgbClr val="004680"/>
            </a:solidFill>
            <a:bevel/>
          </a:ln>
        </p:spPr>
      </p:pic>
    </p:spTree>
    <p:extLst>
      <p:ext uri="{BB962C8B-B14F-4D97-AF65-F5344CB8AC3E}">
        <p14:creationId xmlns:p14="http://schemas.microsoft.com/office/powerpoint/2010/main" val="3121964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243" y="2286000"/>
            <a:ext cx="4446628"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3704" y="2286000"/>
            <a:ext cx="4446628"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014DD1E-5D91-48A3-AD6D-45FBA980D106}" type="slidenum">
              <a:rPr lang="en-GB" smtClean="0"/>
              <a:t>‹#›</a:t>
            </a:fld>
            <a:endParaRPr lang="en-GB"/>
          </a:p>
        </p:txBody>
      </p:sp>
      <p:pic>
        <p:nvPicPr>
          <p:cNvPr id="6" name="Picture 5"/>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55034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243" y="685800"/>
            <a:ext cx="95987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243"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243"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315"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3315"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C014DD1E-5D91-48A3-AD6D-45FBA980D106}" type="slidenum">
              <a:rPr lang="en-GB" smtClean="0"/>
              <a:t>‹#›</a:t>
            </a:fld>
            <a:endParaRPr lang="en-GB"/>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723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C014DD1E-5D91-48A3-AD6D-45FBA980D106}" type="slidenum">
              <a:rPr lang="en-GB" smtClean="0"/>
              <a:t>‹#›</a:t>
            </a:fld>
            <a:endParaRPr lang="en-GB"/>
          </a:p>
        </p:txBody>
      </p:sp>
      <p:pic>
        <p:nvPicPr>
          <p:cNvPr id="7" name="Picture 6"/>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805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a:p>
        </p:txBody>
      </p:sp>
      <p:pic>
        <p:nvPicPr>
          <p:cNvPr id="3" name="Picture 2"/>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08579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TextBox 4"/>
          <p:cNvSpPr txBox="1"/>
          <p:nvPr userDrawn="1"/>
        </p:nvSpPr>
        <p:spPr>
          <a:xfrm>
            <a:off x="1295128" y="2505902"/>
            <a:ext cx="9790538" cy="1446550"/>
          </a:xfrm>
          <a:prstGeom prst="rect">
            <a:avLst/>
          </a:prstGeom>
          <a:noFill/>
        </p:spPr>
        <p:txBody>
          <a:bodyPr wrap="square" rtlCol="0">
            <a:spAutoFit/>
          </a:bodyPr>
          <a:lstStyle/>
          <a:p>
            <a:pPr algn="ctr"/>
            <a:r>
              <a:rPr lang="en-GB" sz="1800" kern="1200" dirty="0">
                <a:solidFill>
                  <a:schemeClr val="tx1"/>
                </a:solidFill>
                <a:effectLst/>
                <a:latin typeface="+mn-lt"/>
                <a:ea typeface="+mn-ea"/>
                <a:cs typeface="+mn-cs"/>
              </a:rPr>
              <a:t>This learning module has been developed as part of an</a:t>
            </a:r>
            <a:r>
              <a:rPr lang="en-GB" sz="1800" kern="1200" baseline="0" dirty="0">
                <a:solidFill>
                  <a:schemeClr val="tx1"/>
                </a:solidFill>
                <a:effectLst/>
                <a:latin typeface="+mn-lt"/>
                <a:ea typeface="+mn-ea"/>
                <a:cs typeface="+mn-cs"/>
              </a:rPr>
              <a:t> Erasmus+ KA2 project </a:t>
            </a:r>
          </a:p>
          <a:p>
            <a:pPr algn="ctr"/>
            <a:r>
              <a:rPr lang="en-US" sz="1800" b="1" dirty="0"/>
              <a:t>INTERCULTURAL CARE IN THE SOCIAL AND HEALTHCARE SECTOR (I-CARE)</a:t>
            </a:r>
          </a:p>
          <a:p>
            <a:pPr algn="ctr"/>
            <a:r>
              <a:rPr lang="en-GB" sz="1800" b="0" i="0" kern="1200" baseline="0" dirty="0">
                <a:solidFill>
                  <a:schemeClr val="tx1"/>
                </a:solidFill>
                <a:effectLst/>
                <a:latin typeface="+mn-lt"/>
                <a:ea typeface="+mn-ea"/>
                <a:cs typeface="+mn-cs"/>
              </a:rPr>
              <a:t>and</a:t>
            </a:r>
            <a:r>
              <a:rPr lang="en-GB" sz="1800" kern="1200" dirty="0">
                <a:solidFill>
                  <a:schemeClr val="tx1"/>
                </a:solidFill>
                <a:effectLst/>
                <a:latin typeface="+mn-lt"/>
                <a:ea typeface="+mn-ea"/>
                <a:cs typeface="+mn-cs"/>
              </a:rPr>
              <a:t> is funded with support from the European Commission.</a:t>
            </a:r>
          </a:p>
          <a:p>
            <a:pPr algn="just"/>
            <a:endParaRPr lang="en-GB" sz="1800" kern="1200" dirty="0">
              <a:solidFill>
                <a:schemeClr val="tx1"/>
              </a:solidFill>
              <a:effectLst/>
              <a:latin typeface="+mn-lt"/>
              <a:ea typeface="+mn-ea"/>
              <a:cs typeface="+mn-cs"/>
            </a:endParaRPr>
          </a:p>
          <a:p>
            <a:pPr algn="just"/>
            <a:endParaRPr lang="en-GB" sz="1600" kern="1200" dirty="0">
              <a:solidFill>
                <a:schemeClr val="tx1"/>
              </a:solidFill>
              <a:effectLst/>
              <a:latin typeface="+mn-lt"/>
              <a:ea typeface="+mn-ea"/>
              <a:cs typeface="+mn-cs"/>
            </a:endParaRPr>
          </a:p>
        </p:txBody>
      </p:sp>
      <p:pic>
        <p:nvPicPr>
          <p:cNvPr id="2" name="Picture 1"/>
          <p:cNvPicPr>
            <a:picLocks noChangeAspect="1"/>
          </p:cNvPicPr>
          <p:nvPr userDrawn="1"/>
        </p:nvPicPr>
        <p:blipFill>
          <a:blip r:embed="rId2"/>
          <a:stretch>
            <a:fillRect/>
          </a:stretch>
        </p:blipFill>
        <p:spPr>
          <a:xfrm>
            <a:off x="10255476" y="188640"/>
            <a:ext cx="1660379" cy="487722"/>
          </a:xfrm>
          <a:prstGeom prst="rect">
            <a:avLst/>
          </a:prstGeom>
        </p:spPr>
      </p:pic>
      <p:sp>
        <p:nvSpPr>
          <p:cNvPr id="3" name="TextBox 2"/>
          <p:cNvSpPr txBox="1"/>
          <p:nvPr userDrawn="1"/>
        </p:nvSpPr>
        <p:spPr>
          <a:xfrm>
            <a:off x="3298539" y="4797152"/>
            <a:ext cx="5783717" cy="923330"/>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sz="1800" i="1" kern="1200" dirty="0">
                <a:solidFill>
                  <a:schemeClr val="tx1"/>
                </a:solidFill>
                <a:effectLst/>
                <a:latin typeface="+mn-lt"/>
                <a:ea typeface="+mn-ea"/>
                <a:cs typeface="+mn-cs"/>
              </a:rPr>
              <a:t>This publication reflects the views of the authors only, and the Commission cannot be held responsible for any use which may be made of the information contained therein</a:t>
            </a:r>
            <a:r>
              <a:rPr lang="en-GB" sz="1800" kern="1200" dirty="0">
                <a:solidFill>
                  <a:schemeClr val="tx1"/>
                </a:solidFill>
                <a:effectLst/>
                <a:latin typeface="+mn-lt"/>
                <a:ea typeface="+mn-ea"/>
                <a:cs typeface="+mn-cs"/>
              </a:rPr>
              <a:t>.</a:t>
            </a:r>
          </a:p>
        </p:txBody>
      </p:sp>
      <p:sp>
        <p:nvSpPr>
          <p:cNvPr id="7"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a:p>
        </p:txBody>
      </p:sp>
    </p:spTree>
    <p:extLst>
      <p:ext uri="{BB962C8B-B14F-4D97-AF65-F5344CB8AC3E}">
        <p14:creationId xmlns:p14="http://schemas.microsoft.com/office/powerpoint/2010/main" val="14456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Autofit/>
          </a:bodyPr>
          <a:lstStyle>
            <a:lvl1pPr>
              <a:lnSpc>
                <a:spcPct val="84000"/>
              </a:lnSpc>
              <a:defRPr sz="4799" baseline="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6254391" y="685801"/>
            <a:ext cx="5210723" cy="5175250"/>
          </a:xfrm>
        </p:spPr>
        <p:txBody>
          <a:bodyPr/>
          <a:lstStyle>
            <a:lvl1pPr>
              <a:defRPr sz="1999">
                <a:solidFill>
                  <a:schemeClr val="tx2"/>
                </a:solidFill>
              </a:defRPr>
            </a:lvl1pPr>
            <a:lvl2pPr>
              <a:defRPr sz="1999">
                <a:solidFill>
                  <a:schemeClr val="tx2"/>
                </a:solidFill>
              </a:defRPr>
            </a:lvl2pPr>
            <a:lvl3pPr>
              <a:defRPr sz="1799">
                <a:solidFill>
                  <a:schemeClr val="tx2"/>
                </a:solidFill>
              </a:defRPr>
            </a:lvl3pPr>
            <a:lvl4pPr>
              <a:defRPr sz="1799">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3711" y="2856344"/>
            <a:ext cx="3854716" cy="3011056"/>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48586" y="6420976"/>
            <a:ext cx="1595876" cy="404614"/>
          </a:xfrm>
        </p:spPr>
        <p:txBody>
          <a:bodyPr/>
          <a:lstStyle>
            <a:lvl1pPr>
              <a:defRPr>
                <a:solidFill>
                  <a:schemeClr val="tx2"/>
                </a:solidFill>
              </a:defRPr>
            </a:lvl1pPr>
          </a:lstStyle>
          <a:p>
            <a:fld id="{C014DD1E-5D91-48A3-AD6D-45FBA980D106}" type="slidenum">
              <a:rPr lang="en-GB" smtClean="0"/>
              <a:t>‹#›</a:t>
            </a:fld>
            <a:endParaRPr lang="en-GB"/>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2"/>
          <a:stretch>
            <a:fillRect/>
          </a:stretch>
        </p:blipFill>
        <p:spPr>
          <a:xfrm>
            <a:off x="10683689" y="95971"/>
            <a:ext cx="1414395" cy="475529"/>
          </a:xfrm>
          <a:prstGeom prst="rect">
            <a:avLst/>
          </a:prstGeom>
        </p:spPr>
      </p:pic>
      <p:pic>
        <p:nvPicPr>
          <p:cNvPr id="12" name="Picture 11"/>
          <p:cNvPicPr>
            <a:picLocks noChangeAspect="1"/>
          </p:cNvPicPr>
          <p:nvPr userDrawn="1"/>
        </p:nvPicPr>
        <p:blipFill>
          <a:blip r:embed="rId3"/>
          <a:stretch>
            <a:fillRect/>
          </a:stretch>
        </p:blipFill>
        <p:spPr>
          <a:xfrm>
            <a:off x="5806800" y="6309320"/>
            <a:ext cx="5531612" cy="445073"/>
          </a:xfrm>
          <a:prstGeom prst="rect">
            <a:avLst/>
          </a:prstGeom>
        </p:spPr>
      </p:pic>
    </p:spTree>
    <p:extLst>
      <p:ext uri="{BB962C8B-B14F-4D97-AF65-F5344CB8AC3E}">
        <p14:creationId xmlns:p14="http://schemas.microsoft.com/office/powerpoint/2010/main" val="53157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243" y="685800"/>
            <a:ext cx="95987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243" y="2286000"/>
            <a:ext cx="95987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592949" y="6431926"/>
            <a:ext cx="1595876" cy="404614"/>
          </a:xfrm>
          <a:prstGeom prst="rect">
            <a:avLst/>
          </a:prstGeom>
        </p:spPr>
        <p:txBody>
          <a:bodyPr vert="horz" lIns="91440" tIns="45720" rIns="91440" bIns="45720" rtlCol="0" anchor="ctr"/>
          <a:lstStyle>
            <a:lvl1pPr algn="r">
              <a:defRPr sz="1200" baseline="0">
                <a:solidFill>
                  <a:schemeClr val="tx2"/>
                </a:solidFill>
              </a:defRPr>
            </a:lvl1pPr>
          </a:lstStyle>
          <a:p>
            <a:fld id="{C014DD1E-5D91-48A3-AD6D-45FBA980D106}" type="slidenum">
              <a:rPr lang="en-GB" smtClean="0"/>
              <a:pPr/>
              <a:t>‹#›</a:t>
            </a:fld>
            <a:endParaRPr lang="en-GB"/>
          </a:p>
        </p:txBody>
      </p:sp>
      <p:sp>
        <p:nvSpPr>
          <p:cNvPr id="9" name="Rectangle 8" title="Side bar"/>
          <p:cNvSpPr/>
          <p:nvPr/>
        </p:nvSpPr>
        <p:spPr>
          <a:xfrm>
            <a:off x="477971"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userDrawn="1"/>
        </p:nvPicPr>
        <p:blipFill>
          <a:blip r:embed="rId14"/>
          <a:stretch>
            <a:fillRect/>
          </a:stretch>
        </p:blipFill>
        <p:spPr>
          <a:xfrm>
            <a:off x="702319" y="6237312"/>
            <a:ext cx="2255716" cy="640135"/>
          </a:xfrm>
          <a:prstGeom prst="rect">
            <a:avLst/>
          </a:prstGeom>
        </p:spPr>
      </p:pic>
      <p:pic>
        <p:nvPicPr>
          <p:cNvPr id="4" name="Picture 3"/>
          <p:cNvPicPr>
            <a:picLocks noChangeAspect="1"/>
          </p:cNvPicPr>
          <p:nvPr userDrawn="1"/>
        </p:nvPicPr>
        <p:blipFill>
          <a:blip r:embed="rId15">
            <a:clrChange>
              <a:clrFrom>
                <a:srgbClr val="D0E2DA"/>
              </a:clrFrom>
              <a:clrTo>
                <a:srgbClr val="D0E2DA">
                  <a:alpha val="0"/>
                </a:srgbClr>
              </a:clrTo>
            </a:clrChange>
          </a:blip>
          <a:stretch>
            <a:fillRect/>
          </a:stretch>
        </p:blipFill>
        <p:spPr>
          <a:xfrm>
            <a:off x="3790157" y="6350299"/>
            <a:ext cx="5832648" cy="469230"/>
          </a:xfrm>
          <a:prstGeom prst="rect">
            <a:avLst/>
          </a:prstGeom>
        </p:spPr>
      </p:pic>
    </p:spTree>
    <p:extLst>
      <p:ext uri="{BB962C8B-B14F-4D97-AF65-F5344CB8AC3E}">
        <p14:creationId xmlns:p14="http://schemas.microsoft.com/office/powerpoint/2010/main" val="15068073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80" r:id="rId8"/>
    <p:sldLayoutId id="2147483776" r:id="rId9"/>
    <p:sldLayoutId id="2147483777" r:id="rId10"/>
    <p:sldLayoutId id="2147483778" r:id="rId11"/>
    <p:sldLayoutId id="21474837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lnSpc>
          <a:spcPct val="89000"/>
        </a:lnSpc>
        <a:spcBef>
          <a:spcPct val="0"/>
        </a:spcBef>
        <a:buNone/>
        <a:defRPr sz="4399" kern="1200" baseline="0">
          <a:solidFill>
            <a:schemeClr val="tx2"/>
          </a:solidFill>
          <a:latin typeface="+mj-lt"/>
          <a:ea typeface="+mj-ea"/>
          <a:cs typeface="+mj-cs"/>
        </a:defRPr>
      </a:lvl1pPr>
    </p:titleStyle>
    <p:bodyStyle>
      <a:lvl1pPr marL="383933" indent="-383933" algn="l" defTabSz="914126" rtl="0" eaLnBrk="1" latinLnBrk="0" hangingPunct="1">
        <a:lnSpc>
          <a:spcPct val="94000"/>
        </a:lnSpc>
        <a:spcBef>
          <a:spcPts val="1000"/>
        </a:spcBef>
        <a:spcAft>
          <a:spcPts val="200"/>
        </a:spcAft>
        <a:buFont typeface="Franklin Gothic Book" panose="020B0503020102020204" pitchFamily="34" charset="0"/>
        <a:buChar char="■"/>
        <a:defRPr sz="1999" kern="1200" baseline="0">
          <a:solidFill>
            <a:schemeClr val="tx2"/>
          </a:solidFill>
          <a:latin typeface="+mn-lt"/>
          <a:ea typeface="+mn-ea"/>
          <a:cs typeface="+mn-cs"/>
        </a:defRPr>
      </a:lvl1pPr>
      <a:lvl2pPr marL="91412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999" i="1" kern="1200" baseline="0">
          <a:solidFill>
            <a:schemeClr val="tx2"/>
          </a:solidFill>
          <a:latin typeface="+mn-lt"/>
          <a:ea typeface="+mn-ea"/>
          <a:cs typeface="+mn-cs"/>
        </a:defRPr>
      </a:lvl2pPr>
      <a:lvl3pPr marL="1371189"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kern="1200" baseline="0">
          <a:solidFill>
            <a:schemeClr val="tx2"/>
          </a:solidFill>
          <a:latin typeface="+mn-lt"/>
          <a:ea typeface="+mn-ea"/>
          <a:cs typeface="+mn-cs"/>
        </a:defRPr>
      </a:lvl3pPr>
      <a:lvl4pPr marL="1828251"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i="1" kern="1200" baseline="0">
          <a:solidFill>
            <a:schemeClr val="tx2"/>
          </a:solidFill>
          <a:latin typeface="+mn-lt"/>
          <a:ea typeface="+mn-ea"/>
          <a:cs typeface="+mn-cs"/>
        </a:defRPr>
      </a:lvl4pPr>
      <a:lvl5pPr marL="2285314"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2377"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199440"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6503"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356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doi.org/10.1016/j.jpain.2009.08.003" TargetMode="External"/><Relationship Id="rId2" Type="http://schemas.openxmlformats.org/officeDocument/2006/relationships/hyperlink" Target="http://www.bodyproject.eu/media/Final-anthology-mht-May2013.pdf" TargetMode="External"/><Relationship Id="rId1" Type="http://schemas.openxmlformats.org/officeDocument/2006/relationships/slideLayout" Target="../slideLayouts/slideLayout2.xml"/><Relationship Id="rId4" Type="http://schemas.openxmlformats.org/officeDocument/2006/relationships/hyperlink" Target="https://doi.org/10.1016/j.genm.2011.04.001"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1111/j.1526-4637.2005.05002.x" TargetMode="External"/><Relationship Id="rId2" Type="http://schemas.openxmlformats.org/officeDocument/2006/relationships/hyperlink" Target="https://doi.org/10.1053/jpmn.2000.9761" TargetMode="External"/><Relationship Id="rId1" Type="http://schemas.openxmlformats.org/officeDocument/2006/relationships/slideLayout" Target="../slideLayouts/slideLayout2.xml"/><Relationship Id="rId4" Type="http://schemas.openxmlformats.org/officeDocument/2006/relationships/hyperlink" Target="https://doi.org/10.1016/j.bjpt.2018.07.002"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dailystoic.com/stoicism-and-pain-management/#:~:text=It's%20an%20absolutely%20fundamental%20principle,or%20other%20symptoms%20of%20illness." TargetMode="External"/><Relationship Id="rId2" Type="http://schemas.openxmlformats.org/officeDocument/2006/relationships/hyperlink" Target="https://theconversation.com/how-different-cultures-experience-and-talk-about-pain-49046"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a-DK" dirty="0"/>
              <a:t>Håndtering af smerte</a:t>
            </a:r>
          </a:p>
        </p:txBody>
      </p:sp>
      <p:sp>
        <p:nvSpPr>
          <p:cNvPr id="4" name="Slide Number Placeholder 3"/>
          <p:cNvSpPr>
            <a:spLocks noGrp="1"/>
          </p:cNvSpPr>
          <p:nvPr>
            <p:ph type="sldNum" sz="quarter" idx="12"/>
          </p:nvPr>
        </p:nvSpPr>
        <p:spPr/>
        <p:txBody>
          <a:bodyPr/>
          <a:lstStyle/>
          <a:p>
            <a:fld id="{C014DD1E-5D91-48A3-AD6D-45FBA980D106}" type="slidenum">
              <a:rPr lang="en-GB" smtClean="0"/>
              <a:t>1</a:t>
            </a:fld>
            <a:endParaRPr lang="en-GB"/>
          </a:p>
        </p:txBody>
      </p:sp>
      <p:sp>
        <p:nvSpPr>
          <p:cNvPr id="3" name="TextBox 2">
            <a:extLst>
              <a:ext uri="{FF2B5EF4-FFF2-40B4-BE49-F238E27FC236}">
                <a16:creationId xmlns="" xmlns:a16="http://schemas.microsoft.com/office/drawing/2014/main" id="{CBE5AC64-F079-4ABC-8963-984C3F41B9DD}"/>
              </a:ext>
            </a:extLst>
          </p:cNvPr>
          <p:cNvSpPr txBox="1"/>
          <p:nvPr/>
        </p:nvSpPr>
        <p:spPr>
          <a:xfrm>
            <a:off x="4078188" y="4365104"/>
            <a:ext cx="3888432" cy="923330"/>
          </a:xfrm>
          <a:prstGeom prst="rect">
            <a:avLst/>
          </a:prstGeom>
          <a:noFill/>
        </p:spPr>
        <p:txBody>
          <a:bodyPr wrap="square" rtlCol="0">
            <a:spAutoFit/>
          </a:bodyPr>
          <a:lstStyle/>
          <a:p>
            <a:pPr algn="ctr"/>
            <a:r>
              <a:rPr lang="da-DK" sz="5400" dirty="0">
                <a:solidFill>
                  <a:schemeClr val="bg2"/>
                </a:solidFill>
              </a:rPr>
              <a:t>Modul 8</a:t>
            </a:r>
          </a:p>
        </p:txBody>
      </p:sp>
    </p:spTree>
    <p:extLst>
      <p:ext uri="{BB962C8B-B14F-4D97-AF65-F5344CB8AC3E}">
        <p14:creationId xmlns:p14="http://schemas.microsoft.com/office/powerpoint/2010/main" val="233727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11F545-E388-4A1E-BCD4-7D7D45765D75}"/>
              </a:ext>
            </a:extLst>
          </p:cNvPr>
          <p:cNvSpPr>
            <a:spLocks noGrp="1"/>
          </p:cNvSpPr>
          <p:nvPr>
            <p:ph type="title"/>
          </p:nvPr>
        </p:nvSpPr>
        <p:spPr>
          <a:xfrm>
            <a:off x="1390286" y="757591"/>
            <a:ext cx="9884376" cy="870992"/>
          </a:xfrm>
        </p:spPr>
        <p:txBody>
          <a:bodyPr>
            <a:normAutofit/>
          </a:bodyPr>
          <a:lstStyle/>
          <a:p>
            <a:r>
              <a:rPr lang="da-DK" sz="4400" dirty="0">
                <a:effectLst/>
                <a:latin typeface="Calibri" panose="020F0502020204030204" pitchFamily="34" charset="0"/>
                <a:ea typeface="Calibri" panose="020F0502020204030204" pitchFamily="34" charset="0"/>
                <a:cs typeface="Times New Roman" panose="02020603050405020304" pitchFamily="18" charset="0"/>
              </a:rPr>
              <a:t>Forventninger til håndtering af smerte</a:t>
            </a:r>
            <a:endParaRPr lang="en-GB" dirty="0"/>
          </a:p>
        </p:txBody>
      </p:sp>
      <p:pic>
        <p:nvPicPr>
          <p:cNvPr id="5" name="Picture 4">
            <a:extLst>
              <a:ext uri="{FF2B5EF4-FFF2-40B4-BE49-F238E27FC236}">
                <a16:creationId xmlns="" xmlns:a16="http://schemas.microsoft.com/office/drawing/2014/main" id="{7E5E5002-049F-4A7E-BBB7-0DE3138665D0}"/>
              </a:ext>
            </a:extLst>
          </p:cNvPr>
          <p:cNvPicPr>
            <a:picLocks noChangeAspect="1"/>
          </p:cNvPicPr>
          <p:nvPr/>
        </p:nvPicPr>
        <p:blipFill rotWithShape="1">
          <a:blip r:embed="rId2"/>
          <a:srcRect r="38180" b="1"/>
          <a:stretch/>
        </p:blipFill>
        <p:spPr>
          <a:xfrm>
            <a:off x="1390286" y="2401556"/>
            <a:ext cx="3210659" cy="3466681"/>
          </a:xfrm>
          <a:prstGeom prst="rect">
            <a:avLst/>
          </a:prstGeom>
        </p:spPr>
      </p:pic>
      <p:sp>
        <p:nvSpPr>
          <p:cNvPr id="3" name="Content Placeholder 2">
            <a:extLst>
              <a:ext uri="{FF2B5EF4-FFF2-40B4-BE49-F238E27FC236}">
                <a16:creationId xmlns="" xmlns:a16="http://schemas.microsoft.com/office/drawing/2014/main" id="{E14E28D7-0041-44BA-84ED-671C548E8A9F}"/>
              </a:ext>
            </a:extLst>
          </p:cNvPr>
          <p:cNvSpPr>
            <a:spLocks noGrp="1"/>
          </p:cNvSpPr>
          <p:nvPr>
            <p:ph idx="1"/>
          </p:nvPr>
        </p:nvSpPr>
        <p:spPr>
          <a:xfrm>
            <a:off x="5230316" y="1979592"/>
            <a:ext cx="6175168" cy="4310608"/>
          </a:xfrm>
        </p:spPr>
        <p:txBody>
          <a:bodyPr>
            <a:normAutofit/>
          </a:bodyPr>
          <a:lstStyle/>
          <a:p>
            <a:pPr marL="0" indent="0">
              <a:lnSpc>
                <a:spcPct val="100000"/>
              </a:lnSpc>
              <a:spcBef>
                <a:spcPts val="600"/>
              </a:spcBef>
              <a:buNone/>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buNone/>
            </a:pPr>
            <a:r>
              <a:rPr lang="da-DK" sz="2000" dirty="0">
                <a:effectLst/>
                <a:latin typeface="Calibri" panose="020F0502020204030204" pitchFamily="34" charset="0"/>
                <a:ea typeface="Calibri" panose="020F0502020204030204" pitchFamily="34" charset="0"/>
                <a:cs typeface="Times New Roman" panose="02020603050405020304" pitchFamily="18" charset="0"/>
              </a:rPr>
              <a:t>Hvordan forventede din familie og dine jævnaldrende kammerater, at enkeltpersoner håndterede smerte?</a:t>
            </a:r>
            <a:endParaRPr lang="da-DK" sz="2000" i="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buNone/>
            </a:pPr>
            <a:r>
              <a:rPr lang="da-DK" sz="2000" i="1" dirty="0">
                <a:effectLst/>
                <a:latin typeface="Calibri" panose="020F0502020204030204" pitchFamily="34" charset="0"/>
                <a:ea typeface="Calibri" panose="020F0502020204030204" pitchFamily="34" charset="0"/>
                <a:cs typeface="Times New Roman" panose="02020603050405020304" pitchFamily="18" charset="0"/>
              </a:rPr>
              <a:t>Hvilket udsagn passer bedst til dig?</a:t>
            </a:r>
          </a:p>
          <a:p>
            <a:pPr marL="457200" indent="-457200">
              <a:lnSpc>
                <a:spcPct val="100000"/>
              </a:lnSpc>
              <a:spcBef>
                <a:spcPts val="600"/>
              </a:spcBef>
              <a:buFont typeface="+mj-lt"/>
              <a:buAutoNum type="alphaLcParenR"/>
            </a:pPr>
            <a:r>
              <a:rPr lang="da-DK" sz="2000" dirty="0">
                <a:effectLst/>
                <a:latin typeface="Calibri" panose="020F0502020204030204" pitchFamily="34" charset="0"/>
                <a:ea typeface="Calibri" panose="020F0502020204030204" pitchFamily="34" charset="0"/>
                <a:cs typeface="Times New Roman" panose="02020603050405020304" pitchFamily="18" charset="0"/>
              </a:rPr>
              <a:t>Der blev ikke talt om eller diskuteret smerter.</a:t>
            </a:r>
          </a:p>
          <a:p>
            <a:pPr marL="457200" indent="-457200">
              <a:lnSpc>
                <a:spcPct val="100000"/>
              </a:lnSpc>
              <a:spcBef>
                <a:spcPts val="600"/>
              </a:spcBef>
              <a:buFont typeface="+mj-lt"/>
              <a:buAutoNum type="alphaLcParenR"/>
            </a:pPr>
            <a:r>
              <a:rPr lang="da-DK" sz="2000" dirty="0">
                <a:effectLst/>
                <a:latin typeface="Calibri" panose="020F0502020204030204" pitchFamily="34" charset="0"/>
                <a:ea typeface="Calibri" panose="020F0502020204030204" pitchFamily="34" charset="0"/>
                <a:cs typeface="Times New Roman" panose="02020603050405020304" pitchFamily="18" charset="0"/>
              </a:rPr>
              <a:t>Hvis nogen havde smerter, blev de opfordret til frit at beskrive dem. </a:t>
            </a:r>
          </a:p>
          <a:p>
            <a:pPr marL="457200" indent="-457200">
              <a:lnSpc>
                <a:spcPct val="100000"/>
              </a:lnSpc>
              <a:spcBef>
                <a:spcPts val="600"/>
              </a:spcBef>
              <a:buFont typeface="+mj-lt"/>
              <a:buAutoNum type="alphaLcParenR"/>
            </a:pPr>
            <a:r>
              <a:rPr lang="da-DK" sz="2000" dirty="0">
                <a:effectLst/>
                <a:latin typeface="Calibri" panose="020F0502020204030204" pitchFamily="34" charset="0"/>
                <a:ea typeface="Calibri" panose="020F0502020204030204" pitchFamily="34" charset="0"/>
                <a:cs typeface="Times New Roman" panose="02020603050405020304" pitchFamily="18" charset="0"/>
              </a:rPr>
              <a:t>Hvis nogen havde smerter, stønnede de højlydt for at vise, at de havde smerter og at de led.</a:t>
            </a:r>
          </a:p>
          <a:p>
            <a:pPr marL="457200" indent="-457200">
              <a:lnSpc>
                <a:spcPct val="100000"/>
              </a:lnSpc>
              <a:spcBef>
                <a:spcPts val="600"/>
              </a:spcBef>
              <a:buFont typeface="+mj-lt"/>
              <a:buAutoNum type="alphaLcParenR"/>
            </a:pPr>
            <a:r>
              <a:rPr lang="da-DK" sz="2000" dirty="0">
                <a:effectLst/>
                <a:latin typeface="Calibri" panose="020F0502020204030204" pitchFamily="34" charset="0"/>
                <a:ea typeface="Calibri" panose="020F0502020204030204" pitchFamily="34" charset="0"/>
                <a:cs typeface="Times New Roman" panose="02020603050405020304" pitchFamily="18" charset="0"/>
              </a:rPr>
              <a:t>Hvis nogen havde smerter, forventedes det, at de led i stilhed og ikke gjorde noget stort ud af det.</a:t>
            </a:r>
          </a:p>
        </p:txBody>
      </p:sp>
      <p:sp>
        <p:nvSpPr>
          <p:cNvPr id="4" name="Slide Number Placeholder 3">
            <a:extLst>
              <a:ext uri="{FF2B5EF4-FFF2-40B4-BE49-F238E27FC236}">
                <a16:creationId xmlns="" xmlns:a16="http://schemas.microsoft.com/office/drawing/2014/main" id="{11862A76-CD7C-479E-912C-95522D1C13FD}"/>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10</a:t>
            </a:fld>
            <a:endParaRPr lang="en-GB"/>
          </a:p>
        </p:txBody>
      </p:sp>
      <p:sp>
        <p:nvSpPr>
          <p:cNvPr id="6" name="TextBox 5">
            <a:extLst>
              <a:ext uri="{FF2B5EF4-FFF2-40B4-BE49-F238E27FC236}">
                <a16:creationId xmlns="" xmlns:a16="http://schemas.microsoft.com/office/drawing/2014/main" id="{7E8B687E-0F4B-465C-AA82-0CC1C74C573B}"/>
              </a:ext>
            </a:extLst>
          </p:cNvPr>
          <p:cNvSpPr txBox="1"/>
          <p:nvPr/>
        </p:nvSpPr>
        <p:spPr>
          <a:xfrm>
            <a:off x="1743834" y="5884965"/>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pic>
        <p:nvPicPr>
          <p:cNvPr id="9" name="Picture 8">
            <a:extLst>
              <a:ext uri="{FF2B5EF4-FFF2-40B4-BE49-F238E27FC236}">
                <a16:creationId xmlns="" xmlns:a16="http://schemas.microsoft.com/office/drawing/2014/main" id="{EE466700-4481-43E2-BF3A-F33A208A0588}"/>
              </a:ext>
            </a:extLst>
          </p:cNvPr>
          <p:cNvPicPr>
            <a:picLocks noChangeAspect="1"/>
          </p:cNvPicPr>
          <p:nvPr/>
        </p:nvPicPr>
        <p:blipFill>
          <a:blip r:embed="rId3"/>
          <a:stretch>
            <a:fillRect/>
          </a:stretch>
        </p:blipFill>
        <p:spPr>
          <a:xfrm>
            <a:off x="11036715" y="5640121"/>
            <a:ext cx="926672" cy="920576"/>
          </a:xfrm>
          <a:prstGeom prst="rect">
            <a:avLst/>
          </a:prstGeom>
        </p:spPr>
      </p:pic>
    </p:spTree>
    <p:extLst>
      <p:ext uri="{BB962C8B-B14F-4D97-AF65-F5344CB8AC3E}">
        <p14:creationId xmlns:p14="http://schemas.microsoft.com/office/powerpoint/2010/main" val="351140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D4244B-A30C-4664-B9F8-4EAD47DC8603}"/>
              </a:ext>
            </a:extLst>
          </p:cNvPr>
          <p:cNvSpPr>
            <a:spLocks noGrp="1"/>
          </p:cNvSpPr>
          <p:nvPr>
            <p:ph type="title"/>
          </p:nvPr>
        </p:nvSpPr>
        <p:spPr/>
        <p:txBody>
          <a:bodyPr/>
          <a:lstStyle/>
          <a:p>
            <a:r>
              <a:rPr lang="da-DK" i="1" dirty="0"/>
              <a:t>Sammenfatning</a:t>
            </a:r>
          </a:p>
        </p:txBody>
      </p:sp>
      <p:sp>
        <p:nvSpPr>
          <p:cNvPr id="3" name="Content Placeholder 2">
            <a:extLst>
              <a:ext uri="{FF2B5EF4-FFF2-40B4-BE49-F238E27FC236}">
                <a16:creationId xmlns="" xmlns:a16="http://schemas.microsoft.com/office/drawing/2014/main" id="{80287CA8-6FF1-410A-936A-4D0ED64D367B}"/>
              </a:ext>
            </a:extLst>
          </p:cNvPr>
          <p:cNvSpPr>
            <a:spLocks noGrp="1"/>
          </p:cNvSpPr>
          <p:nvPr>
            <p:ph idx="1"/>
          </p:nvPr>
        </p:nvSpPr>
        <p:spPr/>
        <p:txBody>
          <a:bodyPr>
            <a:normAutofit/>
          </a:bodyPr>
          <a:lstStyle/>
          <a:p>
            <a:pPr marL="0" indent="0">
              <a:lnSpc>
                <a:spcPct val="100000"/>
              </a:lnSpc>
              <a:buNone/>
            </a:pPr>
            <a:r>
              <a:rPr lang="da-DK" sz="2000" i="1" dirty="0">
                <a:effectLst/>
                <a:latin typeface="Calibri" panose="020F0502020204030204" pitchFamily="34" charset="0"/>
                <a:ea typeface="Calibri" panose="020F0502020204030204" pitchFamily="34" charset="0"/>
                <a:cs typeface="Times New Roman" panose="02020603050405020304" pitchFamily="18" charset="0"/>
              </a:rPr>
              <a:t>Forskellige mennesker udtrykker og håndterer smerte på forskellige måder.</a:t>
            </a:r>
          </a:p>
          <a:p>
            <a:pPr marL="0" indent="0">
              <a:lnSpc>
                <a:spcPct val="100000"/>
              </a:lnSpc>
              <a:buNone/>
            </a:pPr>
            <a:r>
              <a:rPr lang="da-DK" sz="2000" i="1" dirty="0">
                <a:effectLst/>
                <a:latin typeface="Calibri" panose="020F0502020204030204" pitchFamily="34" charset="0"/>
                <a:ea typeface="Calibri" panose="020F0502020204030204" pitchFamily="34" charset="0"/>
                <a:cs typeface="Times New Roman" panose="02020603050405020304" pitchFamily="18" charset="0"/>
              </a:rPr>
              <a:t>Dette kan være påvirket af den enkeltes personlighed. </a:t>
            </a:r>
          </a:p>
          <a:p>
            <a:pPr marL="0" indent="0">
              <a:lnSpc>
                <a:spcPct val="100000"/>
              </a:lnSpc>
              <a:buNone/>
            </a:pPr>
            <a:r>
              <a:rPr lang="da-DK" sz="2000" i="1" dirty="0">
                <a:effectLst/>
                <a:latin typeface="Calibri" panose="020F0502020204030204" pitchFamily="34" charset="0"/>
                <a:ea typeface="Calibri" panose="020F0502020204030204" pitchFamily="34" charset="0"/>
                <a:cs typeface="Times New Roman" panose="02020603050405020304" pitchFamily="18" charset="0"/>
              </a:rPr>
              <a:t>Det er også påvirket af deres kulturelle normer for håndtering af smerte. Individer bruger en lang række forskellige ord til at beskrive smerte og disse beskrivelser kan være forskellige alt efter </a:t>
            </a:r>
            <a:r>
              <a:rPr lang="da-DK" sz="2000" i="1" dirty="0">
                <a:latin typeface="Calibri" panose="020F0502020204030204" pitchFamily="34" charset="0"/>
                <a:ea typeface="Calibri" panose="020F0502020204030204" pitchFamily="34" charset="0"/>
                <a:cs typeface="Times New Roman" panose="02020603050405020304" pitchFamily="18" charset="0"/>
              </a:rPr>
              <a:t>den</a:t>
            </a:r>
            <a:r>
              <a:rPr lang="da-DK" sz="2000" i="1" dirty="0">
                <a:effectLst/>
                <a:latin typeface="Calibri" panose="020F0502020204030204" pitchFamily="34" charset="0"/>
                <a:ea typeface="Calibri" panose="020F0502020204030204" pitchFamily="34" charset="0"/>
                <a:cs typeface="Times New Roman" panose="02020603050405020304" pitchFamily="18" charset="0"/>
              </a:rPr>
              <a:t> kulturelle baggrund. </a:t>
            </a:r>
          </a:p>
          <a:p>
            <a:pPr marL="0" indent="0">
              <a:lnSpc>
                <a:spcPct val="100000"/>
              </a:lnSpc>
              <a:buNone/>
            </a:pPr>
            <a:r>
              <a:rPr lang="da-DK" sz="2000" i="1" dirty="0">
                <a:latin typeface="Calibri" panose="020F0502020204030204" pitchFamily="34" charset="0"/>
                <a:ea typeface="Calibri" panose="020F0502020204030204" pitchFamily="34" charset="0"/>
                <a:cs typeface="Times New Roman" panose="02020603050405020304" pitchFamily="18" charset="0"/>
              </a:rPr>
              <a:t>Måden </a:t>
            </a:r>
            <a:r>
              <a:rPr lang="da-DK" sz="2000" i="1" dirty="0">
                <a:effectLst/>
                <a:latin typeface="Calibri" panose="020F0502020204030204" pitchFamily="34" charset="0"/>
                <a:ea typeface="Calibri" panose="020F0502020204030204" pitchFamily="34" charset="0"/>
                <a:cs typeface="Times New Roman" panose="02020603050405020304" pitchFamily="18" charset="0"/>
              </a:rPr>
              <a:t>at beskrive </a:t>
            </a:r>
            <a:r>
              <a:rPr lang="da-DK" sz="2000" i="1">
                <a:effectLst/>
                <a:latin typeface="Calibri" panose="020F0502020204030204" pitchFamily="34" charset="0"/>
                <a:ea typeface="Calibri" panose="020F0502020204030204" pitchFamily="34" charset="0"/>
                <a:cs typeface="Times New Roman" panose="02020603050405020304" pitchFamily="18" charset="0"/>
              </a:rPr>
              <a:t>smerte på kan </a:t>
            </a:r>
            <a:r>
              <a:rPr lang="da-DK" sz="2000" i="1" dirty="0">
                <a:effectLst/>
                <a:latin typeface="Calibri" panose="020F0502020204030204" pitchFamily="34" charset="0"/>
                <a:ea typeface="Calibri" panose="020F0502020204030204" pitchFamily="34" charset="0"/>
                <a:cs typeface="Times New Roman" panose="02020603050405020304" pitchFamily="18" charset="0"/>
              </a:rPr>
              <a:t>også påvirkes af en persons ordforråd i det sprog, der anvendes i en eventuel diagnose. </a:t>
            </a:r>
            <a:endParaRPr lang="en-GB" sz="2000" i="1" dirty="0"/>
          </a:p>
        </p:txBody>
      </p:sp>
      <p:sp>
        <p:nvSpPr>
          <p:cNvPr id="4" name="Slide Number Placeholder 3">
            <a:extLst>
              <a:ext uri="{FF2B5EF4-FFF2-40B4-BE49-F238E27FC236}">
                <a16:creationId xmlns="" xmlns:a16="http://schemas.microsoft.com/office/drawing/2014/main" id="{DAC25AF7-CDC0-4C8A-A3BE-2F7F1EF5CB6D}"/>
              </a:ext>
            </a:extLst>
          </p:cNvPr>
          <p:cNvSpPr>
            <a:spLocks noGrp="1"/>
          </p:cNvSpPr>
          <p:nvPr>
            <p:ph type="sldNum" sz="quarter" idx="12"/>
          </p:nvPr>
        </p:nvSpPr>
        <p:spPr/>
        <p:txBody>
          <a:bodyPr/>
          <a:lstStyle/>
          <a:p>
            <a:fld id="{C014DD1E-5D91-48A3-AD6D-45FBA980D106}" type="slidenum">
              <a:rPr lang="en-GB" smtClean="0"/>
              <a:t>11</a:t>
            </a:fld>
            <a:endParaRPr lang="en-GB"/>
          </a:p>
        </p:txBody>
      </p:sp>
    </p:spTree>
    <p:extLst>
      <p:ext uri="{BB962C8B-B14F-4D97-AF65-F5344CB8AC3E}">
        <p14:creationId xmlns:p14="http://schemas.microsoft.com/office/powerpoint/2010/main" val="216901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a-DK" sz="5400" dirty="0">
                <a:effectLst/>
                <a:latin typeface="Calibri" panose="020F0502020204030204" pitchFamily="34" charset="0"/>
                <a:ea typeface="Calibri" panose="020F0502020204030204" pitchFamily="34" charset="0"/>
                <a:cs typeface="Times New Roman" panose="02020603050405020304" pitchFamily="18" charset="0"/>
              </a:rPr>
              <a:t>Store forskelle mellem kulturer</a:t>
            </a:r>
            <a:endParaRPr lang="en-GB" sz="5400" dirty="0"/>
          </a:p>
        </p:txBody>
      </p:sp>
      <p:sp>
        <p:nvSpPr>
          <p:cNvPr id="3" name="Text Placeholder 2"/>
          <p:cNvSpPr>
            <a:spLocks noGrp="1"/>
          </p:cNvSpPr>
          <p:nvPr>
            <p:ph type="body" idx="1"/>
          </p:nvPr>
        </p:nvSpPr>
        <p:spPr/>
        <p:txBody>
          <a:bodyPr>
            <a:normAutofit/>
          </a:bodyPr>
          <a:lstStyle/>
          <a:p>
            <a:pPr algn="ctr"/>
            <a:r>
              <a:rPr lang="da-DK" sz="5400" dirty="0"/>
              <a:t>BORGERRELATEREDE FAKTORER</a:t>
            </a:r>
          </a:p>
        </p:txBody>
      </p:sp>
      <p:sp>
        <p:nvSpPr>
          <p:cNvPr id="4" name="Slide Number Placeholder 3"/>
          <p:cNvSpPr>
            <a:spLocks noGrp="1"/>
          </p:cNvSpPr>
          <p:nvPr>
            <p:ph type="sldNum" sz="quarter" idx="12"/>
          </p:nvPr>
        </p:nvSpPr>
        <p:spPr/>
        <p:txBody>
          <a:bodyPr/>
          <a:lstStyle/>
          <a:p>
            <a:fld id="{C014DD1E-5D91-48A3-AD6D-45FBA980D106}" type="slidenum">
              <a:rPr lang="en-GB" smtClean="0"/>
              <a:t>12</a:t>
            </a:fld>
            <a:endParaRPr lang="en-GB"/>
          </a:p>
        </p:txBody>
      </p:sp>
    </p:spTree>
    <p:extLst>
      <p:ext uri="{BB962C8B-B14F-4D97-AF65-F5344CB8AC3E}">
        <p14:creationId xmlns:p14="http://schemas.microsoft.com/office/powerpoint/2010/main" val="160909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F407B-9BF3-4D64-992D-816C18B04FCB}"/>
              </a:ext>
            </a:extLst>
          </p:cNvPr>
          <p:cNvSpPr>
            <a:spLocks noGrp="1"/>
          </p:cNvSpPr>
          <p:nvPr>
            <p:ph type="title"/>
          </p:nvPr>
        </p:nvSpPr>
        <p:spPr>
          <a:xfrm>
            <a:off x="1371242" y="685800"/>
            <a:ext cx="3281840" cy="1485900"/>
          </a:xfrm>
        </p:spPr>
        <p:txBody>
          <a:bodyPr>
            <a:normAutofit/>
          </a:bodyPr>
          <a:lstStyle/>
          <a:p>
            <a:r>
              <a:rPr lang="da-DK" sz="3400" dirty="0"/>
              <a:t>Forskellige måder at håndtere smerte på</a:t>
            </a:r>
          </a:p>
        </p:txBody>
      </p:sp>
      <p:sp>
        <p:nvSpPr>
          <p:cNvPr id="3" name="Content Placeholder 2">
            <a:extLst>
              <a:ext uri="{FF2B5EF4-FFF2-40B4-BE49-F238E27FC236}">
                <a16:creationId xmlns="" xmlns:a16="http://schemas.microsoft.com/office/drawing/2014/main" id="{89F91249-63C7-4BE9-B47A-4AC7E860678C}"/>
              </a:ext>
            </a:extLst>
          </p:cNvPr>
          <p:cNvSpPr>
            <a:spLocks noGrp="1"/>
          </p:cNvSpPr>
          <p:nvPr>
            <p:ph idx="1"/>
          </p:nvPr>
        </p:nvSpPr>
        <p:spPr>
          <a:xfrm>
            <a:off x="1371242" y="2286000"/>
            <a:ext cx="3281839" cy="3581400"/>
          </a:xfrm>
        </p:spPr>
        <p:txBody>
          <a:bodyPr>
            <a:normAutofit/>
          </a:bodyPr>
          <a:lstStyle/>
          <a:p>
            <a:pPr marL="0" indent="0">
              <a:lnSpc>
                <a:spcPct val="100000"/>
              </a:lnSpc>
              <a:buNone/>
            </a:pPr>
            <a:r>
              <a:rPr lang="da-DK" sz="2400" dirty="0">
                <a:effectLst/>
                <a:latin typeface="Calibri" panose="020F0502020204030204" pitchFamily="34" charset="0"/>
                <a:ea typeface="Calibri" panose="020F0502020204030204" pitchFamily="34" charset="0"/>
                <a:cs typeface="Times New Roman" panose="02020603050405020304" pitchFamily="18" charset="0"/>
              </a:rPr>
              <a:t>To brede </a:t>
            </a:r>
            <a:r>
              <a:rPr lang="da-DK" sz="2400" dirty="0">
                <a:latin typeface="Calibri" panose="020F0502020204030204" pitchFamily="34" charset="0"/>
                <a:ea typeface="Calibri" panose="020F0502020204030204" pitchFamily="34" charset="0"/>
                <a:cs typeface="Times New Roman" panose="02020603050405020304" pitchFamily="18" charset="0"/>
              </a:rPr>
              <a:t>begreber</a:t>
            </a:r>
            <a:r>
              <a:rPr lang="da-DK" sz="2400" dirty="0">
                <a:effectLst/>
                <a:latin typeface="Calibri" panose="020F0502020204030204" pitchFamily="34" charset="0"/>
                <a:ea typeface="Calibri" panose="020F0502020204030204" pitchFamily="34" charset="0"/>
                <a:cs typeface="Times New Roman" panose="02020603050405020304" pitchFamily="18" charset="0"/>
              </a:rPr>
              <a:t>, der kan bruges, er udtryksfuldhed og stoicisme</a:t>
            </a:r>
            <a:endParaRPr lang="en-GB" sz="2400" dirty="0"/>
          </a:p>
        </p:txBody>
      </p:sp>
      <p:pic>
        <p:nvPicPr>
          <p:cNvPr id="5" name="Picture 4">
            <a:extLst>
              <a:ext uri="{FF2B5EF4-FFF2-40B4-BE49-F238E27FC236}">
                <a16:creationId xmlns="" xmlns:a16="http://schemas.microsoft.com/office/drawing/2014/main" id="{256A68DF-748B-48B6-80D2-6183574EE826}"/>
              </a:ext>
            </a:extLst>
          </p:cNvPr>
          <p:cNvPicPr>
            <a:picLocks noChangeAspect="1"/>
          </p:cNvPicPr>
          <p:nvPr/>
        </p:nvPicPr>
        <p:blipFill>
          <a:blip r:embed="rId2"/>
          <a:stretch>
            <a:fillRect/>
          </a:stretch>
        </p:blipFill>
        <p:spPr>
          <a:xfrm>
            <a:off x="5030156" y="662832"/>
            <a:ext cx="6515368" cy="5212294"/>
          </a:xfrm>
          <a:prstGeom prst="rect">
            <a:avLst/>
          </a:prstGeom>
        </p:spPr>
      </p:pic>
      <p:sp>
        <p:nvSpPr>
          <p:cNvPr id="4" name="Slide Number Placeholder 3">
            <a:extLst>
              <a:ext uri="{FF2B5EF4-FFF2-40B4-BE49-F238E27FC236}">
                <a16:creationId xmlns="" xmlns:a16="http://schemas.microsoft.com/office/drawing/2014/main" id="{14E9B5FE-39B4-4C04-BBEC-422610EC966C}"/>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13</a:t>
            </a:fld>
            <a:endParaRPr lang="en-GB"/>
          </a:p>
        </p:txBody>
      </p:sp>
      <p:sp>
        <p:nvSpPr>
          <p:cNvPr id="6" name="TextBox 5">
            <a:extLst>
              <a:ext uri="{FF2B5EF4-FFF2-40B4-BE49-F238E27FC236}">
                <a16:creationId xmlns="" xmlns:a16="http://schemas.microsoft.com/office/drawing/2014/main" id="{C62BC86B-16A4-4EDA-A316-3C82B494B9A9}"/>
              </a:ext>
            </a:extLst>
          </p:cNvPr>
          <p:cNvSpPr txBox="1"/>
          <p:nvPr/>
        </p:nvSpPr>
        <p:spPr>
          <a:xfrm>
            <a:off x="8412480" y="5994400"/>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255601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F5297D-C9D2-40A3-AD3A-11793FB22D94}"/>
              </a:ext>
            </a:extLst>
          </p:cNvPr>
          <p:cNvSpPr>
            <a:spLocks noGrp="1"/>
          </p:cNvSpPr>
          <p:nvPr>
            <p:ph type="title"/>
          </p:nvPr>
        </p:nvSpPr>
        <p:spPr>
          <a:xfrm>
            <a:off x="1390287" y="685800"/>
            <a:ext cx="9884376" cy="1485900"/>
          </a:xfrm>
        </p:spPr>
        <p:txBody>
          <a:bodyPr>
            <a:normAutofit/>
          </a:bodyPr>
          <a:lstStyle/>
          <a:p>
            <a:r>
              <a:rPr lang="da-DK" dirty="0"/>
              <a:t>Udtryksfuldhed og stoicisme</a:t>
            </a:r>
          </a:p>
        </p:txBody>
      </p:sp>
      <p:sp>
        <p:nvSpPr>
          <p:cNvPr id="3" name="Content Placeholder 2">
            <a:extLst>
              <a:ext uri="{FF2B5EF4-FFF2-40B4-BE49-F238E27FC236}">
                <a16:creationId xmlns="" xmlns:a16="http://schemas.microsoft.com/office/drawing/2014/main" id="{79095079-34D4-4D6C-B463-61D35D128F57}"/>
              </a:ext>
            </a:extLst>
          </p:cNvPr>
          <p:cNvSpPr>
            <a:spLocks noGrp="1"/>
          </p:cNvSpPr>
          <p:nvPr>
            <p:ph idx="1"/>
          </p:nvPr>
        </p:nvSpPr>
        <p:spPr>
          <a:xfrm>
            <a:off x="1390286" y="2286000"/>
            <a:ext cx="6175168" cy="3581400"/>
          </a:xfrm>
        </p:spPr>
        <p:txBody>
          <a:bodyPr>
            <a:normAutofit/>
          </a:bodyPr>
          <a:lstStyle/>
          <a:p>
            <a:pPr marL="0" indent="0">
              <a:lnSpc>
                <a:spcPct val="100000"/>
              </a:lnSpc>
              <a:buNone/>
            </a:pPr>
            <a:r>
              <a:rPr lang="da-DK" sz="2000" dirty="0"/>
              <a:t>To store forskelle på at udtrykke smerte:</a:t>
            </a:r>
          </a:p>
          <a:p>
            <a:pPr>
              <a:lnSpc>
                <a:spcPct val="100000"/>
              </a:lnSpc>
              <a:spcBef>
                <a:spcPts val="600"/>
              </a:spcBef>
            </a:pPr>
            <a:r>
              <a:rPr lang="da-DK" sz="2000" u="sng" dirty="0">
                <a:effectLst/>
                <a:latin typeface="Calibri" panose="020F0502020204030204" pitchFamily="34" charset="0"/>
                <a:ea typeface="Calibri" panose="020F0502020204030204" pitchFamily="34" charset="0"/>
                <a:cs typeface="Times New Roman" panose="02020603050405020304" pitchFamily="18" charset="0"/>
              </a:rPr>
              <a:t>Smerteudtryk</a:t>
            </a:r>
            <a:r>
              <a:rPr lang="da-DK" sz="2000" dirty="0">
                <a:effectLst/>
                <a:latin typeface="Calibri" panose="020F0502020204030204" pitchFamily="34" charset="0"/>
                <a:ea typeface="Calibri" panose="020F0502020204030204" pitchFamily="34" charset="0"/>
                <a:cs typeface="Times New Roman" panose="02020603050405020304" pitchFamily="18" charset="0"/>
              </a:rPr>
              <a:t> henviser til en bred vifte af smerteadfærd, der lægger vægt på at udtrykke smerten over for omverdenen som et middel til at vise den smertefulde tilstand, så andre kan forstå den. </a:t>
            </a:r>
          </a:p>
          <a:p>
            <a:pPr>
              <a:lnSpc>
                <a:spcPct val="100000"/>
              </a:lnSpc>
              <a:spcBef>
                <a:spcPts val="600"/>
              </a:spcBef>
            </a:pPr>
            <a:r>
              <a:rPr lang="da-DK" sz="2000" u="sng" dirty="0">
                <a:effectLst/>
                <a:latin typeface="Calibri" panose="020F0502020204030204" pitchFamily="34" charset="0"/>
                <a:ea typeface="Calibri" panose="020F0502020204030204" pitchFamily="34" charset="0"/>
                <a:cs typeface="Times New Roman" panose="02020603050405020304" pitchFamily="18" charset="0"/>
              </a:rPr>
              <a:t>Stoicismens</a:t>
            </a:r>
            <a:r>
              <a:rPr lang="da-DK" sz="2000" dirty="0">
                <a:effectLst/>
                <a:latin typeface="Calibri" panose="020F0502020204030204" pitchFamily="34" charset="0"/>
                <a:ea typeface="Calibri" panose="020F0502020204030204" pitchFamily="34" charset="0"/>
                <a:cs typeface="Times New Roman" panose="02020603050405020304" pitchFamily="18" charset="0"/>
              </a:rPr>
              <a:t> etik har det princip, at smerte er ligegyldig. Det er naturligt og normalt, at vi ikke ønsker at opleve </a:t>
            </a:r>
            <a:r>
              <a:rPr lang="da-DK" sz="2000" dirty="0">
                <a:latin typeface="Calibri" panose="020F0502020204030204" pitchFamily="34" charset="0"/>
                <a:ea typeface="Calibri" panose="020F0502020204030204" pitchFamily="34" charset="0"/>
                <a:cs typeface="Times New Roman" panose="02020603050405020304" pitchFamily="18" charset="0"/>
              </a:rPr>
              <a:t>smerte, me</a:t>
            </a:r>
            <a:r>
              <a:rPr lang="da-DK" sz="2000" dirty="0">
                <a:effectLst/>
                <a:latin typeface="Calibri" panose="020F0502020204030204" pitchFamily="34" charset="0"/>
                <a:ea typeface="Calibri" panose="020F0502020204030204" pitchFamily="34" charset="0"/>
                <a:cs typeface="Times New Roman" panose="02020603050405020304" pitchFamily="18" charset="0"/>
              </a:rPr>
              <a:t>n vi bør stille og roligt acceptere dem. Stoicisme er forbundet med kulturelle eller religiøse overbevisninger.</a:t>
            </a:r>
            <a:r>
              <a:rPr lang="da-DK"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1D8981AF-D8F2-4A7A-8BB9-C3A22D068CEF}"/>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14</a:t>
            </a:fld>
            <a:endParaRPr lang="en-GB"/>
          </a:p>
        </p:txBody>
      </p:sp>
      <p:pic>
        <p:nvPicPr>
          <p:cNvPr id="5" name="Picture 4">
            <a:extLst>
              <a:ext uri="{FF2B5EF4-FFF2-40B4-BE49-F238E27FC236}">
                <a16:creationId xmlns="" xmlns:a16="http://schemas.microsoft.com/office/drawing/2014/main" id="{8B6078E0-8C8B-41B5-BFA1-661EBBF7ED24}"/>
              </a:ext>
            </a:extLst>
          </p:cNvPr>
          <p:cNvPicPr>
            <a:picLocks noChangeAspect="1"/>
          </p:cNvPicPr>
          <p:nvPr/>
        </p:nvPicPr>
        <p:blipFill rotWithShape="1">
          <a:blip r:embed="rId2"/>
          <a:srcRect t="10491" r="-2" b="22294"/>
          <a:stretch/>
        </p:blipFill>
        <p:spPr>
          <a:xfrm>
            <a:off x="8059337" y="2401556"/>
            <a:ext cx="3210659" cy="3466681"/>
          </a:xfrm>
          <a:prstGeom prst="rect">
            <a:avLst/>
          </a:prstGeom>
        </p:spPr>
      </p:pic>
      <p:sp>
        <p:nvSpPr>
          <p:cNvPr id="6" name="TextBox 5">
            <a:extLst>
              <a:ext uri="{FF2B5EF4-FFF2-40B4-BE49-F238E27FC236}">
                <a16:creationId xmlns="" xmlns:a16="http://schemas.microsoft.com/office/drawing/2014/main" id="{9AB2373D-B57C-4D76-A520-359E2724FFBB}"/>
              </a:ext>
            </a:extLst>
          </p:cNvPr>
          <p:cNvSpPr txBox="1"/>
          <p:nvPr/>
        </p:nvSpPr>
        <p:spPr>
          <a:xfrm>
            <a:off x="8412480" y="5994400"/>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356340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E29B78D-ECAA-4942-8975-73597BF66B9D}"/>
              </a:ext>
            </a:extLst>
          </p:cNvPr>
          <p:cNvPicPr>
            <a:picLocks noChangeAspect="1"/>
          </p:cNvPicPr>
          <p:nvPr/>
        </p:nvPicPr>
        <p:blipFill rotWithShape="1">
          <a:blip r:embed="rId3"/>
          <a:srcRect l="17022" r="24633" b="2"/>
          <a:stretch/>
        </p:blipFill>
        <p:spPr>
          <a:xfrm>
            <a:off x="1399134" y="2286000"/>
            <a:ext cx="3210659" cy="3466681"/>
          </a:xfrm>
          <a:prstGeom prst="rect">
            <a:avLst/>
          </a:prstGeom>
        </p:spPr>
      </p:pic>
      <p:sp>
        <p:nvSpPr>
          <p:cNvPr id="5" name="Title 4">
            <a:extLst>
              <a:ext uri="{FF2B5EF4-FFF2-40B4-BE49-F238E27FC236}">
                <a16:creationId xmlns="" xmlns:a16="http://schemas.microsoft.com/office/drawing/2014/main" id="{532D20EA-F253-44B7-A500-97CB81885250}"/>
              </a:ext>
            </a:extLst>
          </p:cNvPr>
          <p:cNvSpPr>
            <a:spLocks noGrp="1"/>
          </p:cNvSpPr>
          <p:nvPr>
            <p:ph type="title"/>
          </p:nvPr>
        </p:nvSpPr>
        <p:spPr>
          <a:xfrm>
            <a:off x="1371243" y="685800"/>
            <a:ext cx="9598700" cy="654968"/>
          </a:xfrm>
        </p:spPr>
        <p:txBody>
          <a:bodyPr>
            <a:normAutofit fontScale="90000"/>
          </a:bodyPr>
          <a:lstStyle/>
          <a:p>
            <a:r>
              <a:rPr lang="da-DK" dirty="0"/>
              <a:t>Et eksempel på stoicisme</a:t>
            </a:r>
          </a:p>
        </p:txBody>
      </p:sp>
      <p:sp>
        <p:nvSpPr>
          <p:cNvPr id="3" name="Content Placeholder 2">
            <a:extLst>
              <a:ext uri="{FF2B5EF4-FFF2-40B4-BE49-F238E27FC236}">
                <a16:creationId xmlns="" xmlns:a16="http://schemas.microsoft.com/office/drawing/2014/main" id="{230D8519-DD54-48D7-A6A8-49585BE77211}"/>
              </a:ext>
            </a:extLst>
          </p:cNvPr>
          <p:cNvSpPr>
            <a:spLocks noGrp="1"/>
          </p:cNvSpPr>
          <p:nvPr>
            <p:ph idx="1"/>
          </p:nvPr>
        </p:nvSpPr>
        <p:spPr>
          <a:xfrm>
            <a:off x="4942283" y="2286000"/>
            <a:ext cx="6027659" cy="3581400"/>
          </a:xfrm>
        </p:spPr>
        <p:txBody>
          <a:bodyPr>
            <a:normAutofit/>
          </a:bodyPr>
          <a:lstStyle/>
          <a:p>
            <a:pPr marL="0" marR="0" lvl="0" indent="0" defTabSz="914126" rtl="0" eaLnBrk="1" fontAlgn="auto" latinLnBrk="0" hangingPunct="1">
              <a:lnSpc>
                <a:spcPct val="100000"/>
              </a:lnSpc>
              <a:spcBef>
                <a:spcPts val="1000"/>
              </a:spcBef>
              <a:spcAft>
                <a:spcPts val="200"/>
              </a:spcAft>
              <a:buClrTx/>
              <a:buSzTx/>
              <a:buNone/>
              <a:tabLst/>
              <a:defRPr/>
            </a:pPr>
            <a:r>
              <a:rPr kumimoji="0" lang="da-DK" b="1" i="0" u="sng" strike="noStrike" kern="1200" cap="none" spc="0" normalizeH="0" baseline="0" noProof="0" dirty="0">
                <a:ln>
                  <a:noFill/>
                </a:ln>
                <a:effectLst/>
                <a:uLnTx/>
                <a:uFillTx/>
                <a:latin typeface="Calibri"/>
                <a:ea typeface="+mn-ea"/>
                <a:cs typeface="+mn-cs"/>
              </a:rPr>
              <a:t>Marcus Aurelius </a:t>
            </a:r>
            <a:r>
              <a:rPr kumimoji="0" lang="da-DK" i="0" strike="noStrike" kern="1200" cap="none" spc="0" normalizeH="0" baseline="0" noProof="0" dirty="0">
                <a:ln>
                  <a:noFill/>
                </a:ln>
                <a:effectLst/>
                <a:uLnTx/>
                <a:uFillTx/>
                <a:latin typeface="Calibri"/>
                <a:ea typeface="+mn-ea"/>
                <a:cs typeface="+mn-cs"/>
              </a:rPr>
              <a:t>(stoiker): "I de fleste tilfælde bør du </a:t>
            </a:r>
            <a:r>
              <a:rPr lang="da-DK" dirty="0">
                <a:latin typeface="Calibri"/>
              </a:rPr>
              <a:t>kunne finde trøst i </a:t>
            </a:r>
            <a:r>
              <a:rPr kumimoji="0" lang="da-DK" i="0" strike="noStrike" kern="1200" cap="none" spc="0" normalizeH="0" baseline="0" noProof="0" dirty="0" err="1">
                <a:ln>
                  <a:noFill/>
                </a:ln>
                <a:effectLst/>
                <a:uLnTx/>
                <a:uFillTx/>
                <a:latin typeface="Calibri"/>
                <a:ea typeface="+mn-ea"/>
                <a:cs typeface="+mn-cs"/>
              </a:rPr>
              <a:t>Epikurs</a:t>
            </a:r>
            <a:r>
              <a:rPr kumimoji="0" lang="da-DK" i="0" strike="noStrike" kern="1200" cap="none" spc="0" normalizeH="0" baseline="0" noProof="0" dirty="0">
                <a:ln>
                  <a:noFill/>
                </a:ln>
                <a:effectLst/>
                <a:uLnTx/>
                <a:uFillTx/>
                <a:latin typeface="Calibri"/>
                <a:ea typeface="+mn-ea"/>
                <a:cs typeface="+mn-cs"/>
              </a:rPr>
              <a:t> ordsprog om, at smerte aldrig er uudholdelig eller uendelig </a:t>
            </a:r>
            <a:r>
              <a:rPr lang="da-DK" dirty="0">
                <a:latin typeface="Calibri"/>
              </a:rPr>
              <a:t>og </a:t>
            </a:r>
            <a:r>
              <a:rPr kumimoji="0" lang="da-DK" i="0" strike="noStrike" kern="1200" cap="none" spc="0" normalizeH="0" baseline="0" noProof="0" dirty="0">
                <a:ln>
                  <a:noFill/>
                </a:ln>
                <a:effectLst/>
                <a:uLnTx/>
                <a:uFillTx/>
                <a:latin typeface="Calibri"/>
                <a:ea typeface="+mn-ea"/>
                <a:cs typeface="+mn-cs"/>
              </a:rPr>
              <a:t>du skal huske dig selv på dette og und</a:t>
            </a:r>
            <a:r>
              <a:rPr lang="da-DK" dirty="0">
                <a:latin typeface="Calibri"/>
              </a:rPr>
              <a:t>lade at lade smerten vokse i </a:t>
            </a:r>
            <a:r>
              <a:rPr kumimoji="0" lang="da-DK" i="0" strike="noStrike" kern="1200" cap="none" spc="0" normalizeH="0" baseline="0" noProof="0" dirty="0">
                <a:ln>
                  <a:noFill/>
                </a:ln>
                <a:effectLst/>
                <a:uLnTx/>
                <a:uFillTx/>
                <a:latin typeface="Calibri"/>
                <a:ea typeface="+mn-ea"/>
                <a:cs typeface="+mn-cs"/>
              </a:rPr>
              <a:t>din fantasi. Husk også at mange almindelige irritationsmomenter er smerte i forklædning, såsom </a:t>
            </a:r>
            <a:r>
              <a:rPr lang="da-DK" dirty="0">
                <a:latin typeface="Calibri"/>
              </a:rPr>
              <a:t>træt</a:t>
            </a:r>
            <a:r>
              <a:rPr kumimoji="0" lang="da-DK" i="0" strike="noStrike" kern="1200" cap="none" spc="0" normalizeH="0" baseline="0" noProof="0" dirty="0">
                <a:ln>
                  <a:noFill/>
                </a:ln>
                <a:effectLst/>
                <a:uLnTx/>
                <a:uFillTx/>
                <a:latin typeface="Calibri"/>
                <a:ea typeface="+mn-ea"/>
                <a:cs typeface="+mn-cs"/>
              </a:rPr>
              <a:t>hed, feber og appetitløshed. </a:t>
            </a:r>
            <a:r>
              <a:rPr lang="da-DK" dirty="0">
                <a:solidFill>
                  <a:srgbClr val="004680"/>
                </a:solidFill>
                <a:latin typeface="Calibri"/>
              </a:rPr>
              <a:t>Hvis</a:t>
            </a:r>
            <a:r>
              <a:rPr kumimoji="0" lang="da-DK" i="0" strike="noStrike" kern="1200" cap="none" spc="0" normalizeH="0" baseline="0" noProof="0" dirty="0">
                <a:ln>
                  <a:noFill/>
                </a:ln>
                <a:solidFill>
                  <a:srgbClr val="004680"/>
                </a:solidFill>
                <a:effectLst/>
                <a:uLnTx/>
                <a:uFillTx/>
                <a:latin typeface="Calibri"/>
                <a:ea typeface="+mn-ea"/>
                <a:cs typeface="+mn-cs"/>
              </a:rPr>
              <a:t> disse begynder at få dig ned med nakken, så sig til dig selv, at du ikke giver efter for smerten."</a:t>
            </a:r>
          </a:p>
          <a:p>
            <a:pPr marL="0" marR="0" lvl="0" indent="0" defTabSz="914126" rtl="0" eaLnBrk="1" fontAlgn="auto" latinLnBrk="0" hangingPunct="1">
              <a:lnSpc>
                <a:spcPct val="100000"/>
              </a:lnSpc>
              <a:spcBef>
                <a:spcPts val="1000"/>
              </a:spcBef>
              <a:spcAft>
                <a:spcPts val="200"/>
              </a:spcAft>
              <a:buClrTx/>
              <a:buSzTx/>
              <a:buNone/>
              <a:tabLst/>
              <a:defRPr/>
            </a:pPr>
            <a:endParaRPr kumimoji="0" lang="da-DK" b="1" i="0" u="sng" strike="noStrike" kern="1200" cap="none" spc="0" normalizeH="0" baseline="0" noProof="0" dirty="0">
              <a:ln>
                <a:noFill/>
              </a:ln>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7E3FDA7A-BE8F-42C6-BC82-C8C97BBA2D7C}"/>
              </a:ext>
            </a:extLst>
          </p:cNvPr>
          <p:cNvSpPr>
            <a:spLocks noGrp="1"/>
          </p:cNvSpPr>
          <p:nvPr>
            <p:ph type="sldNum" sz="quarter" idx="12"/>
          </p:nvPr>
        </p:nvSpPr>
        <p:spPr/>
        <p:txBody>
          <a:bodyPr>
            <a:normAutofit/>
          </a:bodyPr>
          <a:lstStyle/>
          <a:p>
            <a:pPr>
              <a:spcAft>
                <a:spcPts val="600"/>
              </a:spcAft>
            </a:pPr>
            <a:fld id="{C014DD1E-5D91-48A3-AD6D-45FBA980D106}" type="slidenum">
              <a:rPr lang="en-GB" smtClean="0"/>
              <a:pPr>
                <a:spcAft>
                  <a:spcPts val="600"/>
                </a:spcAft>
              </a:pPr>
              <a:t>15</a:t>
            </a:fld>
            <a:endParaRPr lang="en-GB"/>
          </a:p>
        </p:txBody>
      </p:sp>
      <p:sp>
        <p:nvSpPr>
          <p:cNvPr id="6" name="TextBox 5">
            <a:extLst>
              <a:ext uri="{FF2B5EF4-FFF2-40B4-BE49-F238E27FC236}">
                <a16:creationId xmlns="" xmlns:a16="http://schemas.microsoft.com/office/drawing/2014/main" id="{4445CC15-F162-4EA3-AF20-F13D260BD4D4}"/>
              </a:ext>
            </a:extLst>
          </p:cNvPr>
          <p:cNvSpPr txBox="1"/>
          <p:nvPr/>
        </p:nvSpPr>
        <p:spPr>
          <a:xfrm>
            <a:off x="1636192" y="5782625"/>
            <a:ext cx="2113484"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426624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E54117-2568-4FB8-B678-C8863663C462}"/>
              </a:ext>
            </a:extLst>
          </p:cNvPr>
          <p:cNvSpPr>
            <a:spLocks noGrp="1"/>
          </p:cNvSpPr>
          <p:nvPr>
            <p:ph type="title"/>
          </p:nvPr>
        </p:nvSpPr>
        <p:spPr>
          <a:xfrm>
            <a:off x="1371243" y="685800"/>
            <a:ext cx="9598700" cy="943000"/>
          </a:xfrm>
        </p:spPr>
        <p:txBody>
          <a:bodyPr/>
          <a:lstStyle/>
          <a:p>
            <a:r>
              <a:rPr lang="da-DK" dirty="0"/>
              <a:t>Din kulturelle baggrund</a:t>
            </a:r>
            <a:endParaRPr lang="en-GB" dirty="0"/>
          </a:p>
        </p:txBody>
      </p:sp>
      <p:sp>
        <p:nvSpPr>
          <p:cNvPr id="3" name="Content Placeholder 2">
            <a:extLst>
              <a:ext uri="{FF2B5EF4-FFF2-40B4-BE49-F238E27FC236}">
                <a16:creationId xmlns="" xmlns:a16="http://schemas.microsoft.com/office/drawing/2014/main" id="{E9E31309-8951-45CC-AE0F-83BBBF8F0BCB}"/>
              </a:ext>
            </a:extLst>
          </p:cNvPr>
          <p:cNvSpPr>
            <a:spLocks noGrp="1"/>
          </p:cNvSpPr>
          <p:nvPr>
            <p:ph idx="1"/>
          </p:nvPr>
        </p:nvSpPr>
        <p:spPr/>
        <p:txBody>
          <a:bodyPr/>
          <a:lstStyle/>
          <a:p>
            <a:pPr marL="0" indent="0">
              <a:lnSpc>
                <a:spcPct val="100000"/>
              </a:lnSpc>
              <a:spcBef>
                <a:spcPts val="600"/>
              </a:spcBef>
              <a:buNone/>
            </a:pPr>
            <a:r>
              <a:rPr lang="da-DK" sz="2000" dirty="0">
                <a:effectLst/>
                <a:latin typeface="Calibri" panose="020F0502020204030204" pitchFamily="34" charset="0"/>
                <a:ea typeface="Calibri" panose="020F0502020204030204" pitchFamily="34" charset="0"/>
                <a:cs typeface="Times New Roman" panose="02020603050405020304" pitchFamily="18" charset="0"/>
              </a:rPr>
              <a:t>Tænk over din egen kulturelle baggrund, som har påvirket den måde, du håndterer både din egen og andres smerte på. </a:t>
            </a:r>
          </a:p>
          <a:p>
            <a:pPr marL="0" indent="0">
              <a:lnSpc>
                <a:spcPct val="100000"/>
              </a:lnSpc>
              <a:spcBef>
                <a:spcPts val="600"/>
              </a:spcBef>
              <a:buNone/>
            </a:pPr>
            <a:r>
              <a:rPr lang="da-DK" sz="2000" i="1" dirty="0">
                <a:effectLst/>
                <a:latin typeface="Calibri" panose="020F0502020204030204" pitchFamily="34" charset="0"/>
                <a:ea typeface="Calibri" panose="020F0502020204030204" pitchFamily="34" charset="0"/>
                <a:cs typeface="Times New Roman" panose="02020603050405020304" pitchFamily="18" charset="0"/>
              </a:rPr>
              <a:t>Hvilke svar stemmer overens med dine tanker?</a:t>
            </a:r>
            <a:endParaRPr lang="da-DK" sz="2000" i="1"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pPr>
            <a:r>
              <a:rPr lang="da-DK" sz="2000" dirty="0">
                <a:latin typeface="Calibri" panose="020F0502020204030204" pitchFamily="34" charset="0"/>
                <a:ea typeface="Calibri" panose="020F0502020204030204" pitchFamily="34" charset="0"/>
                <a:cs typeface="Times New Roman" panose="02020603050405020304" pitchFamily="18" charset="0"/>
              </a:rPr>
              <a:t>I</a:t>
            </a:r>
            <a:r>
              <a:rPr lang="da-DK" sz="2000" dirty="0">
                <a:effectLst/>
                <a:latin typeface="Calibri" panose="020F0502020204030204" pitchFamily="34" charset="0"/>
                <a:ea typeface="Calibri" panose="020F0502020204030204" pitchFamily="34" charset="0"/>
                <a:cs typeface="Times New Roman" panose="02020603050405020304" pitchFamily="18" charset="0"/>
              </a:rPr>
              <a:t>kke påvirket </a:t>
            </a:r>
            <a:r>
              <a:rPr lang="da-DK" sz="2000" dirty="0">
                <a:latin typeface="Calibri" panose="020F0502020204030204" pitchFamily="34" charset="0"/>
                <a:ea typeface="Calibri" panose="020F0502020204030204" pitchFamily="34" charset="0"/>
                <a:cs typeface="Times New Roman" panose="02020603050405020304" pitchFamily="18" charset="0"/>
              </a:rPr>
              <a:t>smertehåndtering </a:t>
            </a:r>
            <a:r>
              <a:rPr lang="da-DK" sz="2000" dirty="0">
                <a:effectLst/>
                <a:latin typeface="Calibri" panose="020F0502020204030204" pitchFamily="34" charset="0"/>
                <a:ea typeface="Calibri" panose="020F0502020204030204" pitchFamily="34" charset="0"/>
                <a:cs typeface="Times New Roman" panose="02020603050405020304" pitchFamily="18" charset="0"/>
              </a:rPr>
              <a:t>overhovedet</a:t>
            </a:r>
          </a:p>
          <a:p>
            <a:pPr>
              <a:lnSpc>
                <a:spcPct val="100000"/>
              </a:lnSpc>
              <a:spcBef>
                <a:spcPts val="600"/>
              </a:spcBef>
            </a:pPr>
            <a:r>
              <a:rPr lang="da-DK" sz="2000" dirty="0">
                <a:effectLst/>
                <a:latin typeface="Calibri" panose="020F0502020204030204" pitchFamily="34" charset="0"/>
                <a:ea typeface="Calibri" panose="020F0502020204030204" pitchFamily="34" charset="0"/>
                <a:cs typeface="Times New Roman" panose="02020603050405020304" pitchFamily="18" charset="0"/>
              </a:rPr>
              <a:t>Har haft stor indflydelse på smertehåndtering</a:t>
            </a:r>
          </a:p>
          <a:p>
            <a:pPr>
              <a:lnSpc>
                <a:spcPct val="100000"/>
              </a:lnSpc>
              <a:spcBef>
                <a:spcPts val="600"/>
              </a:spcBef>
            </a:pPr>
            <a:r>
              <a:rPr lang="da-DK" sz="2000" dirty="0">
                <a:effectLst/>
                <a:latin typeface="Calibri" panose="020F0502020204030204" pitchFamily="34" charset="0"/>
                <a:ea typeface="Calibri" panose="020F0502020204030204" pitchFamily="34" charset="0"/>
                <a:cs typeface="Times New Roman" panose="02020603050405020304" pitchFamily="18" charset="0"/>
              </a:rPr>
              <a:t>Jeg håndterer min og andres smerte på en stoisk måde</a:t>
            </a:r>
          </a:p>
          <a:p>
            <a:pPr>
              <a:lnSpc>
                <a:spcPct val="100000"/>
              </a:lnSpc>
              <a:spcBef>
                <a:spcPts val="600"/>
              </a:spcBef>
            </a:pPr>
            <a:r>
              <a:rPr lang="da-DK" sz="2000" dirty="0">
                <a:effectLst/>
                <a:latin typeface="Calibri" panose="020F0502020204030204" pitchFamily="34" charset="0"/>
                <a:ea typeface="Calibri" panose="020F0502020204030204" pitchFamily="34" charset="0"/>
                <a:cs typeface="Times New Roman" panose="02020603050405020304" pitchFamily="18" charset="0"/>
              </a:rPr>
              <a:t>Jeg håndterer min og andres smerte på en udtryksfuld måde</a:t>
            </a:r>
          </a:p>
        </p:txBody>
      </p:sp>
      <p:sp>
        <p:nvSpPr>
          <p:cNvPr id="4" name="Slide Number Placeholder 3">
            <a:extLst>
              <a:ext uri="{FF2B5EF4-FFF2-40B4-BE49-F238E27FC236}">
                <a16:creationId xmlns="" xmlns:a16="http://schemas.microsoft.com/office/drawing/2014/main" id="{8D4F6D72-02E7-4D2C-846C-14571545EE88}"/>
              </a:ext>
            </a:extLst>
          </p:cNvPr>
          <p:cNvSpPr>
            <a:spLocks noGrp="1"/>
          </p:cNvSpPr>
          <p:nvPr>
            <p:ph type="sldNum" sz="quarter" idx="12"/>
          </p:nvPr>
        </p:nvSpPr>
        <p:spPr/>
        <p:txBody>
          <a:bodyPr/>
          <a:lstStyle/>
          <a:p>
            <a:fld id="{C014DD1E-5D91-48A3-AD6D-45FBA980D106}" type="slidenum">
              <a:rPr lang="en-GB" smtClean="0"/>
              <a:t>16</a:t>
            </a:fld>
            <a:endParaRPr lang="en-GB"/>
          </a:p>
        </p:txBody>
      </p:sp>
      <p:pic>
        <p:nvPicPr>
          <p:cNvPr id="5" name="Picture 4">
            <a:extLst>
              <a:ext uri="{FF2B5EF4-FFF2-40B4-BE49-F238E27FC236}">
                <a16:creationId xmlns="" xmlns:a16="http://schemas.microsoft.com/office/drawing/2014/main" id="{78C40919-CC8A-4A1D-A7BB-1CD0E561C94C}"/>
              </a:ext>
            </a:extLst>
          </p:cNvPr>
          <p:cNvPicPr>
            <a:picLocks noChangeAspect="1"/>
          </p:cNvPicPr>
          <p:nvPr/>
        </p:nvPicPr>
        <p:blipFill>
          <a:blip r:embed="rId2"/>
          <a:stretch>
            <a:fillRect/>
          </a:stretch>
        </p:blipFill>
        <p:spPr>
          <a:xfrm>
            <a:off x="10817582" y="5407112"/>
            <a:ext cx="926672" cy="920576"/>
          </a:xfrm>
          <a:prstGeom prst="rect">
            <a:avLst/>
          </a:prstGeom>
        </p:spPr>
      </p:pic>
    </p:spTree>
    <p:extLst>
      <p:ext uri="{BB962C8B-B14F-4D97-AF65-F5344CB8AC3E}">
        <p14:creationId xmlns:p14="http://schemas.microsoft.com/office/powerpoint/2010/main" val="180248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C6C63A-72B0-4A56-B899-F2BBF6BBC5D5}"/>
              </a:ext>
            </a:extLst>
          </p:cNvPr>
          <p:cNvSpPr>
            <a:spLocks noGrp="1"/>
          </p:cNvSpPr>
          <p:nvPr>
            <p:ph type="title"/>
          </p:nvPr>
        </p:nvSpPr>
        <p:spPr/>
        <p:txBody>
          <a:bodyPr/>
          <a:lstStyle/>
          <a:p>
            <a:r>
              <a:rPr lang="da-DK" i="1" dirty="0"/>
              <a:t>Sammenfatning</a:t>
            </a:r>
          </a:p>
        </p:txBody>
      </p:sp>
      <p:sp>
        <p:nvSpPr>
          <p:cNvPr id="3" name="Content Placeholder 2">
            <a:extLst>
              <a:ext uri="{FF2B5EF4-FFF2-40B4-BE49-F238E27FC236}">
                <a16:creationId xmlns="" xmlns:a16="http://schemas.microsoft.com/office/drawing/2014/main" id="{1BE0C7C3-4D10-47E5-9F33-CA2AAEB409CA}"/>
              </a:ext>
            </a:extLst>
          </p:cNvPr>
          <p:cNvSpPr>
            <a:spLocks noGrp="1"/>
          </p:cNvSpPr>
          <p:nvPr>
            <p:ph idx="1"/>
          </p:nvPr>
        </p:nvSpPr>
        <p:spPr/>
        <p:txBody>
          <a:bodyPr>
            <a:normAutofit/>
          </a:bodyPr>
          <a:lstStyle/>
          <a:p>
            <a:pPr marL="0" indent="0">
              <a:lnSpc>
                <a:spcPct val="100000"/>
              </a:lnSpc>
              <a:buNone/>
            </a:pPr>
            <a:r>
              <a:rPr lang="da-DK" sz="2000" i="1" dirty="0">
                <a:effectLst/>
                <a:latin typeface="Calibri" panose="020F0502020204030204" pitchFamily="34" charset="0"/>
                <a:ea typeface="Calibri" panose="020F0502020204030204" pitchFamily="34" charset="0"/>
                <a:cs typeface="Times New Roman" panose="02020603050405020304" pitchFamily="18" charset="0"/>
              </a:rPr>
              <a:t>Der er ikke nogen rigtig eller forkert måde at håndtere smerte på. </a:t>
            </a:r>
          </a:p>
          <a:p>
            <a:pPr marL="0" indent="0">
              <a:lnSpc>
                <a:spcPct val="100000"/>
              </a:lnSpc>
              <a:buNone/>
            </a:pPr>
            <a:r>
              <a:rPr lang="da-DK" sz="2000" i="1" dirty="0">
                <a:effectLst/>
                <a:latin typeface="Calibri" panose="020F0502020204030204" pitchFamily="34" charset="0"/>
                <a:ea typeface="Calibri" panose="020F0502020204030204" pitchFamily="34" charset="0"/>
                <a:cs typeface="Times New Roman" panose="02020603050405020304" pitchFamily="18" charset="0"/>
              </a:rPr>
              <a:t>Hvordan vi håndterer smerte kan være forskelligt, men vil være påvirket af vores erfaringer, </a:t>
            </a:r>
            <a:r>
              <a:rPr lang="da-DK" sz="2000" i="1" dirty="0">
                <a:latin typeface="Calibri" panose="020F0502020204030204" pitchFamily="34" charset="0"/>
                <a:ea typeface="Calibri" panose="020F0502020204030204" pitchFamily="34" charset="0"/>
                <a:cs typeface="Times New Roman" panose="02020603050405020304" pitchFamily="18" charset="0"/>
              </a:rPr>
              <a:t>mennesker</a:t>
            </a:r>
            <a:r>
              <a:rPr lang="da-DK" sz="2000" i="1" dirty="0">
                <a:effectLst/>
                <a:latin typeface="Calibri" panose="020F0502020204030204" pitchFamily="34" charset="0"/>
                <a:ea typeface="Calibri" panose="020F0502020204030204" pitchFamily="34" charset="0"/>
                <a:cs typeface="Times New Roman" panose="02020603050405020304" pitchFamily="18" charset="0"/>
              </a:rPr>
              <a:t> omkring os og kulturelle forventninger. </a:t>
            </a:r>
          </a:p>
          <a:p>
            <a:pPr marL="0" indent="0">
              <a:lnSpc>
                <a:spcPct val="100000"/>
              </a:lnSpc>
              <a:buNone/>
            </a:pPr>
            <a:r>
              <a:rPr lang="da-DK" sz="2000" i="1" dirty="0">
                <a:effectLst/>
                <a:latin typeface="Calibri" panose="020F0502020204030204" pitchFamily="34" charset="0"/>
                <a:ea typeface="Calibri" panose="020F0502020204030204" pitchFamily="34" charset="0"/>
                <a:cs typeface="Times New Roman" panose="02020603050405020304" pitchFamily="18" charset="0"/>
              </a:rPr>
              <a:t>Vi bør ikke forvente, at andre har samme holdning til at håndtere smerte som </a:t>
            </a:r>
            <a:r>
              <a:rPr lang="da-DK" sz="2000" i="1" dirty="0">
                <a:latin typeface="Calibri" panose="020F0502020204030204" pitchFamily="34" charset="0"/>
                <a:ea typeface="Calibri" panose="020F0502020204030204" pitchFamily="34" charset="0"/>
                <a:cs typeface="Times New Roman" panose="02020603050405020304" pitchFamily="18" charset="0"/>
              </a:rPr>
              <a:t>vi</a:t>
            </a:r>
            <a:r>
              <a:rPr lang="da-DK" sz="2000" i="1" dirty="0">
                <a:effectLst/>
                <a:latin typeface="Calibri" panose="020F0502020204030204" pitchFamily="34" charset="0"/>
                <a:ea typeface="Calibri" panose="020F0502020204030204" pitchFamily="34" charset="0"/>
                <a:cs typeface="Times New Roman" panose="02020603050405020304" pitchFamily="18" charset="0"/>
              </a:rPr>
              <a:t> selv har, og vi bør heller ikke forvente, at andre bruger de samme ord, som vi selv bruger, til at beskrive deres smerte</a:t>
            </a:r>
            <a:r>
              <a:rPr lang="da-DK" sz="2000" i="1" dirty="0">
                <a:latin typeface="Calibri" panose="020F0502020204030204" pitchFamily="34" charset="0"/>
                <a:ea typeface="Calibri" panose="020F0502020204030204" pitchFamily="34" charset="0"/>
                <a:cs typeface="Times New Roman" panose="02020603050405020304" pitchFamily="18" charset="0"/>
              </a:rPr>
              <a:t>.</a:t>
            </a:r>
            <a:endParaRPr lang="en-GB" sz="2000" i="1" dirty="0"/>
          </a:p>
        </p:txBody>
      </p:sp>
      <p:sp>
        <p:nvSpPr>
          <p:cNvPr id="4" name="Slide Number Placeholder 3">
            <a:extLst>
              <a:ext uri="{FF2B5EF4-FFF2-40B4-BE49-F238E27FC236}">
                <a16:creationId xmlns="" xmlns:a16="http://schemas.microsoft.com/office/drawing/2014/main" id="{39A5A27E-721F-4BD0-9E6B-1CEABB01D22D}"/>
              </a:ext>
            </a:extLst>
          </p:cNvPr>
          <p:cNvSpPr>
            <a:spLocks noGrp="1"/>
          </p:cNvSpPr>
          <p:nvPr>
            <p:ph type="sldNum" sz="quarter" idx="12"/>
          </p:nvPr>
        </p:nvSpPr>
        <p:spPr/>
        <p:txBody>
          <a:bodyPr/>
          <a:lstStyle/>
          <a:p>
            <a:fld id="{C014DD1E-5D91-48A3-AD6D-45FBA980D106}" type="slidenum">
              <a:rPr lang="en-GB" smtClean="0"/>
              <a:t>17</a:t>
            </a:fld>
            <a:endParaRPr lang="en-GB"/>
          </a:p>
        </p:txBody>
      </p:sp>
    </p:spTree>
    <p:extLst>
      <p:ext uri="{BB962C8B-B14F-4D97-AF65-F5344CB8AC3E}">
        <p14:creationId xmlns:p14="http://schemas.microsoft.com/office/powerpoint/2010/main" val="348929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a-DK" sz="5400" dirty="0"/>
              <a:t>Smerte på Tværs af kulturer</a:t>
            </a:r>
          </a:p>
        </p:txBody>
      </p:sp>
      <p:sp>
        <p:nvSpPr>
          <p:cNvPr id="4" name="Slide Number Placeholder 3"/>
          <p:cNvSpPr>
            <a:spLocks noGrp="1"/>
          </p:cNvSpPr>
          <p:nvPr>
            <p:ph type="sldNum" sz="quarter" idx="12"/>
          </p:nvPr>
        </p:nvSpPr>
        <p:spPr/>
        <p:txBody>
          <a:bodyPr/>
          <a:lstStyle/>
          <a:p>
            <a:fld id="{C014DD1E-5D91-48A3-AD6D-45FBA980D106}" type="slidenum">
              <a:rPr lang="en-GB" smtClean="0"/>
              <a:t>18</a:t>
            </a:fld>
            <a:endParaRPr lang="en-GB"/>
          </a:p>
        </p:txBody>
      </p:sp>
    </p:spTree>
    <p:extLst>
      <p:ext uri="{BB962C8B-B14F-4D97-AF65-F5344CB8AC3E}">
        <p14:creationId xmlns:p14="http://schemas.microsoft.com/office/powerpoint/2010/main" val="163466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6AE5B3-D5C6-4512-AFBA-F2865FF8D5EE}"/>
              </a:ext>
            </a:extLst>
          </p:cNvPr>
          <p:cNvSpPr>
            <a:spLocks noGrp="1"/>
          </p:cNvSpPr>
          <p:nvPr>
            <p:ph type="title"/>
          </p:nvPr>
        </p:nvSpPr>
        <p:spPr/>
        <p:txBody>
          <a:bodyPr/>
          <a:lstStyle/>
          <a:p>
            <a:r>
              <a:rPr lang="da-DK" dirty="0"/>
              <a:t>Smerte som et privat emne/noget skamfuldt/et tegn på svaghed</a:t>
            </a:r>
            <a:endParaRPr lang="el-GR" dirty="0"/>
          </a:p>
        </p:txBody>
      </p:sp>
      <p:sp>
        <p:nvSpPr>
          <p:cNvPr id="3" name="Content Placeholder 2">
            <a:extLst>
              <a:ext uri="{FF2B5EF4-FFF2-40B4-BE49-F238E27FC236}">
                <a16:creationId xmlns="" xmlns:a16="http://schemas.microsoft.com/office/drawing/2014/main" id="{E1C73D41-5AA2-4951-8ABC-F1A53E2AAC7D}"/>
              </a:ext>
            </a:extLst>
          </p:cNvPr>
          <p:cNvSpPr>
            <a:spLocks noGrp="1"/>
          </p:cNvSpPr>
          <p:nvPr>
            <p:ph idx="1"/>
          </p:nvPr>
        </p:nvSpPr>
        <p:spPr>
          <a:xfrm>
            <a:off x="1371243" y="2286000"/>
            <a:ext cx="6019313" cy="3581400"/>
          </a:xfrm>
        </p:spPr>
        <p:txBody>
          <a:bodyPr>
            <a:normAutofit/>
          </a:bodyPr>
          <a:lstStyle/>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I nogle kulturer anses smerte og udtryk for smerte for at være en personlig fiasko og en svaghed og smerte opfattes som en konsekvens af deres adfærd.</a:t>
            </a:r>
          </a:p>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Smerte betragtes også som noget privat, der skal holdes hemmeligt for ikke at belaste familiemedlemmer og venner. </a:t>
            </a:r>
            <a:endParaRPr lang="en-US" sz="2000" dirty="0"/>
          </a:p>
        </p:txBody>
      </p:sp>
      <p:sp>
        <p:nvSpPr>
          <p:cNvPr id="4" name="Slide Number Placeholder 3">
            <a:extLst>
              <a:ext uri="{FF2B5EF4-FFF2-40B4-BE49-F238E27FC236}">
                <a16:creationId xmlns="" xmlns:a16="http://schemas.microsoft.com/office/drawing/2014/main" id="{924AF2C2-4B98-4BE1-9030-5521F03636CE}"/>
              </a:ext>
            </a:extLst>
          </p:cNvPr>
          <p:cNvSpPr>
            <a:spLocks noGrp="1"/>
          </p:cNvSpPr>
          <p:nvPr>
            <p:ph type="sldNum" sz="quarter" idx="12"/>
          </p:nvPr>
        </p:nvSpPr>
        <p:spPr/>
        <p:txBody>
          <a:bodyPr/>
          <a:lstStyle/>
          <a:p>
            <a:fld id="{C014DD1E-5D91-48A3-AD6D-45FBA980D106}" type="slidenum">
              <a:rPr lang="en-GB" smtClean="0"/>
              <a:t>19</a:t>
            </a:fld>
            <a:endParaRPr lang="en-GB"/>
          </a:p>
        </p:txBody>
      </p:sp>
      <p:pic>
        <p:nvPicPr>
          <p:cNvPr id="5" name="Picture 4">
            <a:extLst>
              <a:ext uri="{FF2B5EF4-FFF2-40B4-BE49-F238E27FC236}">
                <a16:creationId xmlns="" xmlns:a16="http://schemas.microsoft.com/office/drawing/2014/main" id="{4C0D14F2-21EB-43B1-8B0A-7F1E937C3E66}"/>
              </a:ext>
            </a:extLst>
          </p:cNvPr>
          <p:cNvPicPr>
            <a:picLocks noChangeAspect="1"/>
          </p:cNvPicPr>
          <p:nvPr/>
        </p:nvPicPr>
        <p:blipFill>
          <a:blip r:embed="rId2"/>
          <a:stretch>
            <a:fillRect/>
          </a:stretch>
        </p:blipFill>
        <p:spPr>
          <a:xfrm>
            <a:off x="7390556" y="2288502"/>
            <a:ext cx="4604665" cy="3068960"/>
          </a:xfrm>
          <a:prstGeom prst="rect">
            <a:avLst/>
          </a:prstGeom>
        </p:spPr>
      </p:pic>
      <p:sp>
        <p:nvSpPr>
          <p:cNvPr id="7" name="TextBox 6">
            <a:extLst>
              <a:ext uri="{FF2B5EF4-FFF2-40B4-BE49-F238E27FC236}">
                <a16:creationId xmlns="" xmlns:a16="http://schemas.microsoft.com/office/drawing/2014/main" id="{780F5C68-BFB8-4420-9F59-158862ABCF31}"/>
              </a:ext>
            </a:extLst>
          </p:cNvPr>
          <p:cNvSpPr txBox="1"/>
          <p:nvPr/>
        </p:nvSpPr>
        <p:spPr>
          <a:xfrm>
            <a:off x="8511621" y="5466565"/>
            <a:ext cx="2113484"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177278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579044-9202-4F63-92A4-08D1DA8A16B9}"/>
              </a:ext>
            </a:extLst>
          </p:cNvPr>
          <p:cNvSpPr>
            <a:spLocks noGrp="1"/>
          </p:cNvSpPr>
          <p:nvPr>
            <p:ph type="title"/>
          </p:nvPr>
        </p:nvSpPr>
        <p:spPr>
          <a:xfrm>
            <a:off x="1371242" y="685800"/>
            <a:ext cx="9598700" cy="1485900"/>
          </a:xfrm>
        </p:spPr>
        <p:txBody>
          <a:bodyPr>
            <a:normAutofit/>
          </a:bodyPr>
          <a:lstStyle/>
          <a:p>
            <a:r>
              <a:rPr lang="da-DK" dirty="0"/>
              <a:t>Læringsmål</a:t>
            </a:r>
          </a:p>
        </p:txBody>
      </p:sp>
      <p:sp>
        <p:nvSpPr>
          <p:cNvPr id="4" name="Slide Number Placeholder 3">
            <a:extLst>
              <a:ext uri="{FF2B5EF4-FFF2-40B4-BE49-F238E27FC236}">
                <a16:creationId xmlns="" xmlns:a16="http://schemas.microsoft.com/office/drawing/2014/main" id="{EC69B7C0-2B4B-4767-BDF2-ACD151F904DF}"/>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a:t>
            </a:fld>
            <a:endParaRPr lang="en-GB"/>
          </a:p>
        </p:txBody>
      </p:sp>
      <p:graphicFrame>
        <p:nvGraphicFramePr>
          <p:cNvPr id="6" name="Content Placeholder 2">
            <a:extLst>
              <a:ext uri="{FF2B5EF4-FFF2-40B4-BE49-F238E27FC236}">
                <a16:creationId xmlns="" xmlns:a16="http://schemas.microsoft.com/office/drawing/2014/main" id="{B6354ED1-BBEF-4372-A252-4D70FB632FCC}"/>
              </a:ext>
            </a:extLst>
          </p:cNvPr>
          <p:cNvGraphicFramePr>
            <a:graphicFrameLocks noGrp="1"/>
          </p:cNvGraphicFramePr>
          <p:nvPr>
            <p:ph idx="1"/>
            <p:extLst>
              <p:ext uri="{D42A27DB-BD31-4B8C-83A1-F6EECF244321}">
                <p14:modId xmlns:p14="http://schemas.microsoft.com/office/powerpoint/2010/main" val="1269627896"/>
              </p:ext>
            </p:extLst>
          </p:nvPr>
        </p:nvGraphicFramePr>
        <p:xfrm>
          <a:off x="1371242" y="2286000"/>
          <a:ext cx="95987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 xmlns:a16="http://schemas.microsoft.com/office/drawing/2014/main" id="{82C73450-B957-40B7-9AED-CCF86F3F0BCE}"/>
              </a:ext>
            </a:extLst>
          </p:cNvPr>
          <p:cNvSpPr txBox="1"/>
          <p:nvPr/>
        </p:nvSpPr>
        <p:spPr>
          <a:xfrm>
            <a:off x="1371241" y="1829092"/>
            <a:ext cx="6875067" cy="400110"/>
          </a:xfrm>
          <a:prstGeom prst="rect">
            <a:avLst/>
          </a:prstGeom>
          <a:noFill/>
        </p:spPr>
        <p:txBody>
          <a:bodyPr wrap="square" rtlCol="0">
            <a:spAutoFit/>
          </a:bodyPr>
          <a:lstStyle/>
          <a:p>
            <a:r>
              <a:rPr lang="da-DK" sz="2000" dirty="0"/>
              <a:t>Efter dette modul vil eleverne:</a:t>
            </a:r>
          </a:p>
        </p:txBody>
      </p:sp>
    </p:spTree>
    <p:extLst>
      <p:ext uri="{BB962C8B-B14F-4D97-AF65-F5344CB8AC3E}">
        <p14:creationId xmlns:p14="http://schemas.microsoft.com/office/powerpoint/2010/main" val="11924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57E28A-DC77-461A-B283-D4B28B490D88}"/>
              </a:ext>
            </a:extLst>
          </p:cNvPr>
          <p:cNvSpPr>
            <a:spLocks noGrp="1"/>
          </p:cNvSpPr>
          <p:nvPr>
            <p:ph type="title"/>
          </p:nvPr>
        </p:nvSpPr>
        <p:spPr/>
        <p:txBody>
          <a:bodyPr/>
          <a:lstStyle/>
          <a:p>
            <a:r>
              <a:rPr lang="da-DK" dirty="0"/>
              <a:t>Forskellige betydninger der bliver tillagt smerte</a:t>
            </a:r>
          </a:p>
        </p:txBody>
      </p:sp>
      <p:sp>
        <p:nvSpPr>
          <p:cNvPr id="3" name="Content Placeholder 2">
            <a:extLst>
              <a:ext uri="{FF2B5EF4-FFF2-40B4-BE49-F238E27FC236}">
                <a16:creationId xmlns="" xmlns:a16="http://schemas.microsoft.com/office/drawing/2014/main" id="{FECBCA8A-C1B8-4021-AC5C-3D92A0D73CE5}"/>
              </a:ext>
            </a:extLst>
          </p:cNvPr>
          <p:cNvSpPr>
            <a:spLocks noGrp="1"/>
          </p:cNvSpPr>
          <p:nvPr>
            <p:ph idx="1"/>
          </p:nvPr>
        </p:nvSpPr>
        <p:spPr/>
        <p:txBody>
          <a:bodyPr>
            <a:normAutofit/>
          </a:bodyPr>
          <a:lstStyle/>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I nogle lande og kulturer tillægger folk smerten en mening og forsøger at rationalisere og håndtere smerten. </a:t>
            </a:r>
          </a:p>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I hindukulturen, hvor karma er en udbredt tro, mener man f.eks. </a:t>
            </a:r>
            <a:r>
              <a:rPr lang="da-DK" sz="2000" dirty="0">
                <a:latin typeface="Calibri" panose="020F0502020204030204" pitchFamily="34" charset="0"/>
                <a:ea typeface="Calibri" panose="020F0502020204030204" pitchFamily="34" charset="0"/>
                <a:cs typeface="Times New Roman" panose="02020603050405020304" pitchFamily="18" charset="0"/>
              </a:rPr>
              <a:t>i</a:t>
            </a:r>
            <a:r>
              <a:rPr lang="da-DK" sz="2000" dirty="0">
                <a:effectLst/>
                <a:latin typeface="Calibri" panose="020F0502020204030204" pitchFamily="34" charset="0"/>
                <a:ea typeface="Calibri" panose="020F0502020204030204" pitchFamily="34" charset="0"/>
                <a:cs typeface="Times New Roman" panose="02020603050405020304" pitchFamily="18" charset="0"/>
              </a:rPr>
              <a:t> nogle </a:t>
            </a:r>
            <a:r>
              <a:rPr lang="da-DK" sz="2000" dirty="0">
                <a:latin typeface="Calibri" panose="020F0502020204030204" pitchFamily="34" charset="0"/>
                <a:ea typeface="Calibri" panose="020F0502020204030204" pitchFamily="34" charset="0"/>
                <a:cs typeface="Times New Roman" panose="02020603050405020304" pitchFamily="18" charset="0"/>
              </a:rPr>
              <a:t>tilfælde</a:t>
            </a:r>
            <a:r>
              <a:rPr lang="da-DK" sz="2000" dirty="0">
                <a:effectLst/>
                <a:latin typeface="Calibri" panose="020F0502020204030204" pitchFamily="34" charset="0"/>
                <a:ea typeface="Calibri" panose="020F0502020204030204" pitchFamily="34" charset="0"/>
                <a:cs typeface="Times New Roman" panose="02020603050405020304" pitchFamily="18" charset="0"/>
              </a:rPr>
              <a:t>, at lidelse er en reaktion på dårlige handlinger, man har begået i fortiden. Denne tro fremmer accept af smerten. </a:t>
            </a:r>
          </a:p>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Accept af smerten er forbundet med en bedre livskvalitet, især for dem, der lider af kroniske smerter. </a:t>
            </a:r>
            <a:endParaRPr lang="en-GB" sz="2000" dirty="0"/>
          </a:p>
        </p:txBody>
      </p:sp>
      <p:sp>
        <p:nvSpPr>
          <p:cNvPr id="4" name="Slide Number Placeholder 3">
            <a:extLst>
              <a:ext uri="{FF2B5EF4-FFF2-40B4-BE49-F238E27FC236}">
                <a16:creationId xmlns="" xmlns:a16="http://schemas.microsoft.com/office/drawing/2014/main" id="{908F7E5A-F69A-477B-9C99-5DAACEDBCA88}"/>
              </a:ext>
            </a:extLst>
          </p:cNvPr>
          <p:cNvSpPr>
            <a:spLocks noGrp="1"/>
          </p:cNvSpPr>
          <p:nvPr>
            <p:ph type="sldNum" sz="quarter" idx="12"/>
          </p:nvPr>
        </p:nvSpPr>
        <p:spPr/>
        <p:txBody>
          <a:bodyPr/>
          <a:lstStyle/>
          <a:p>
            <a:fld id="{C014DD1E-5D91-48A3-AD6D-45FBA980D106}" type="slidenum">
              <a:rPr lang="en-GB" smtClean="0"/>
              <a:t>20</a:t>
            </a:fld>
            <a:endParaRPr lang="en-GB"/>
          </a:p>
        </p:txBody>
      </p:sp>
    </p:spTree>
    <p:extLst>
      <p:ext uri="{BB962C8B-B14F-4D97-AF65-F5344CB8AC3E}">
        <p14:creationId xmlns:p14="http://schemas.microsoft.com/office/powerpoint/2010/main" val="72052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26FFA0-8FC0-432C-9AB6-5DEA52D1CD95}"/>
              </a:ext>
            </a:extLst>
          </p:cNvPr>
          <p:cNvSpPr>
            <a:spLocks noGrp="1"/>
          </p:cNvSpPr>
          <p:nvPr>
            <p:ph type="title"/>
          </p:nvPr>
        </p:nvSpPr>
        <p:spPr>
          <a:xfrm>
            <a:off x="1390287" y="685800"/>
            <a:ext cx="9884376" cy="1485900"/>
          </a:xfrm>
        </p:spPr>
        <p:txBody>
          <a:bodyPr>
            <a:normAutofit/>
          </a:bodyPr>
          <a:lstStyle/>
          <a:p>
            <a:r>
              <a:rPr lang="da-DK" dirty="0"/>
              <a:t>Forskellige håndteringsmekanismer mellem kulturer</a:t>
            </a:r>
          </a:p>
        </p:txBody>
      </p:sp>
      <p:sp>
        <p:nvSpPr>
          <p:cNvPr id="3" name="Content Placeholder 2">
            <a:extLst>
              <a:ext uri="{FF2B5EF4-FFF2-40B4-BE49-F238E27FC236}">
                <a16:creationId xmlns="" xmlns:a16="http://schemas.microsoft.com/office/drawing/2014/main" id="{510D4B0A-27BE-4002-9F47-30BBEF3C574F}"/>
              </a:ext>
            </a:extLst>
          </p:cNvPr>
          <p:cNvSpPr>
            <a:spLocks noGrp="1"/>
          </p:cNvSpPr>
          <p:nvPr>
            <p:ph idx="1"/>
          </p:nvPr>
        </p:nvSpPr>
        <p:spPr>
          <a:xfrm>
            <a:off x="1390286" y="2286000"/>
            <a:ext cx="6175168" cy="3581400"/>
          </a:xfrm>
        </p:spPr>
        <p:txBody>
          <a:bodyPr>
            <a:normAutofit fontScale="92500" lnSpcReduction="10000"/>
          </a:bodyPr>
          <a:lstStyle/>
          <a:p>
            <a:pPr marL="0" indent="0">
              <a:lnSpc>
                <a:spcPct val="100000"/>
              </a:lnSpc>
              <a:spcBef>
                <a:spcPts val="600"/>
              </a:spcBef>
              <a:buNone/>
            </a:pPr>
            <a:r>
              <a:rPr lang="da-DK" sz="2000" dirty="0">
                <a:effectLst/>
                <a:latin typeface="Calibri" panose="020F0502020204030204" pitchFamily="34" charset="0"/>
                <a:ea typeface="Calibri" panose="020F0502020204030204" pitchFamily="34" charset="0"/>
                <a:cs typeface="Times New Roman" panose="02020603050405020304" pitchFamily="18" charset="0"/>
              </a:rPr>
              <a:t>Håndteringsmekanismer er de måder, som hver enkelt af os </a:t>
            </a:r>
            <a:r>
              <a:rPr lang="da-DK" sz="2000" dirty="0">
                <a:latin typeface="Calibri" panose="020F0502020204030204" pitchFamily="34" charset="0"/>
                <a:ea typeface="Calibri" panose="020F0502020204030204" pitchFamily="34" charset="0"/>
                <a:cs typeface="Times New Roman" panose="02020603050405020304" pitchFamily="18" charset="0"/>
              </a:rPr>
              <a:t>bruger</a:t>
            </a:r>
            <a:r>
              <a:rPr lang="da-DK" sz="2000" dirty="0">
                <a:effectLst/>
                <a:latin typeface="Calibri" panose="020F0502020204030204" pitchFamily="34" charset="0"/>
                <a:ea typeface="Calibri" panose="020F0502020204030204" pitchFamily="34" charset="0"/>
                <a:cs typeface="Times New Roman" panose="02020603050405020304" pitchFamily="18" charset="0"/>
              </a:rPr>
              <a:t> til at reducere den fysiske, følelsesmæssige og psykologiske påvirkning, der kommer fra meget stressende begivenheder. </a:t>
            </a:r>
            <a:r>
              <a:rPr lang="da-DK" sz="1200" dirty="0">
                <a:effectLst/>
                <a:latin typeface="Calibri" panose="020F0502020204030204" pitchFamily="34" charset="0"/>
                <a:ea typeface="Calibri" panose="020F0502020204030204" pitchFamily="34" charset="0"/>
                <a:cs typeface="Times New Roman" panose="02020603050405020304" pitchFamily="18" charset="0"/>
              </a:rPr>
              <a:t>(</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Pillay</a:t>
            </a:r>
            <a:r>
              <a:rPr lang="da-DK" sz="1200" dirty="0">
                <a:effectLst/>
                <a:latin typeface="Calibri" panose="020F0502020204030204" pitchFamily="34" charset="0"/>
                <a:ea typeface="Calibri" panose="020F0502020204030204" pitchFamily="34" charset="0"/>
                <a:cs typeface="Times New Roman" panose="02020603050405020304" pitchFamily="18" charset="0"/>
              </a:rPr>
              <a:t> et al., 2015). </a:t>
            </a:r>
          </a:p>
          <a:p>
            <a:pPr marL="0" indent="0">
              <a:lnSpc>
                <a:spcPct val="100000"/>
              </a:lnSpc>
              <a:spcBef>
                <a:spcPts val="600"/>
              </a:spcBef>
              <a:buNone/>
            </a:pPr>
            <a:r>
              <a:rPr lang="da-DK" sz="2000" dirty="0">
                <a:effectLst/>
                <a:latin typeface="Calibri" panose="020F0502020204030204" pitchFamily="34" charset="0"/>
                <a:ea typeface="Calibri" panose="020F0502020204030204" pitchFamily="34" charset="0"/>
                <a:cs typeface="Times New Roman" panose="02020603050405020304" pitchFamily="18" charset="0"/>
              </a:rPr>
              <a:t>Disse spænder fra f</a:t>
            </a:r>
            <a:r>
              <a:rPr lang="da-DK" sz="2000" dirty="0">
                <a:latin typeface="Calibri" panose="020F0502020204030204" pitchFamily="34" charset="0"/>
                <a:ea typeface="Calibri" panose="020F0502020204030204" pitchFamily="34" charset="0"/>
                <a:cs typeface="Times New Roman" panose="02020603050405020304" pitchFamily="18" charset="0"/>
              </a:rPr>
              <a:t>.</a:t>
            </a:r>
            <a:r>
              <a:rPr lang="da-DK" sz="2000" dirty="0">
                <a:effectLst/>
                <a:latin typeface="Calibri" panose="020F0502020204030204" pitchFamily="34" charset="0"/>
                <a:ea typeface="Calibri" panose="020F0502020204030204" pitchFamily="34" charset="0"/>
                <a:cs typeface="Times New Roman" panose="02020603050405020304" pitchFamily="18" charset="0"/>
              </a:rPr>
              <a:t>eks.: </a:t>
            </a:r>
          </a:p>
          <a:p>
            <a:pPr>
              <a:lnSpc>
                <a:spcPct val="100000"/>
              </a:lnSpc>
              <a:spcBef>
                <a:spcPts val="600"/>
              </a:spcBef>
            </a:pPr>
            <a:r>
              <a:rPr lang="da-DK" sz="2000" b="1" u="sng" dirty="0">
                <a:effectLst/>
                <a:latin typeface="Calibri" panose="020F0502020204030204" pitchFamily="34" charset="0"/>
                <a:ea typeface="Calibri" panose="020F0502020204030204" pitchFamily="34" charset="0"/>
                <a:cs typeface="Times New Roman" panose="02020603050405020304" pitchFamily="18" charset="0"/>
              </a:rPr>
              <a:t>Aktive håndteringsmekanismer</a:t>
            </a:r>
            <a:r>
              <a:rPr lang="da-DK" sz="2000" dirty="0">
                <a:effectLst/>
                <a:latin typeface="Calibri" panose="020F0502020204030204" pitchFamily="34" charset="0"/>
                <a:ea typeface="Calibri" panose="020F0502020204030204" pitchFamily="34" charset="0"/>
                <a:cs typeface="Times New Roman" panose="02020603050405020304" pitchFamily="18" charset="0"/>
              </a:rPr>
              <a:t>: selvkontrol, ignorerer smerte, </a:t>
            </a:r>
            <a:r>
              <a:rPr lang="da-DK" sz="2000" dirty="0">
                <a:latin typeface="Calibri" panose="020F0502020204030204" pitchFamily="34" charset="0"/>
                <a:ea typeface="Calibri" panose="020F0502020204030204" pitchFamily="34" charset="0"/>
                <a:cs typeface="Times New Roman" panose="02020603050405020304" pitchFamily="18" charset="0"/>
              </a:rPr>
              <a:t>b</a:t>
            </a:r>
            <a:r>
              <a:rPr lang="da-DK" sz="2000" dirty="0">
                <a:effectLst/>
                <a:latin typeface="Calibri" panose="020F0502020204030204" pitchFamily="34" charset="0"/>
                <a:ea typeface="Calibri" panose="020F0502020204030204" pitchFamily="34" charset="0"/>
                <a:cs typeface="Times New Roman" panose="02020603050405020304" pitchFamily="18" charset="0"/>
              </a:rPr>
              <a:t>ruger</a:t>
            </a:r>
            <a:r>
              <a:rPr lang="da-DK" sz="2000" dirty="0">
                <a:latin typeface="Calibri" panose="020F0502020204030204" pitchFamily="34" charset="0"/>
                <a:ea typeface="Calibri" panose="020F0502020204030204" pitchFamily="34" charset="0"/>
                <a:cs typeface="Times New Roman" panose="02020603050405020304" pitchFamily="18" charset="0"/>
              </a:rPr>
              <a:t> s</a:t>
            </a:r>
            <a:r>
              <a:rPr lang="da-DK" sz="2000" dirty="0">
                <a:effectLst/>
                <a:latin typeface="Calibri" panose="020F0502020204030204" pitchFamily="34" charset="0"/>
                <a:ea typeface="Calibri" panose="020F0502020204030204" pitchFamily="34" charset="0"/>
                <a:cs typeface="Times New Roman" panose="02020603050405020304" pitchFamily="18" charset="0"/>
              </a:rPr>
              <a:t>tatements, der understøtter smertehåndteringen positivt, en generel følelse af indre kontrol (f.eks. kaukasiere). Dette har tendens til at være forbundet med bedre tilpasning på lang sigt </a:t>
            </a:r>
            <a:r>
              <a:rPr lang="da-DK" sz="1200" dirty="0">
                <a:effectLst/>
                <a:latin typeface="Calibri" panose="020F0502020204030204" pitchFamily="34" charset="0"/>
                <a:ea typeface="Calibri" panose="020F0502020204030204" pitchFamily="34" charset="0"/>
                <a:cs typeface="Times New Roman" panose="02020603050405020304" pitchFamily="18" charset="0"/>
              </a:rPr>
              <a:t>(Sharma et al. 2018).</a:t>
            </a:r>
          </a:p>
          <a:p>
            <a:pPr>
              <a:lnSpc>
                <a:spcPct val="100000"/>
              </a:lnSpc>
            </a:pPr>
            <a:r>
              <a:rPr lang="da-DK" sz="2000" b="1" u="sng" dirty="0">
                <a:effectLst/>
                <a:latin typeface="Calibri" panose="020F0502020204030204" pitchFamily="34" charset="0"/>
                <a:ea typeface="Calibri" panose="020F0502020204030204" pitchFamily="34" charset="0"/>
                <a:cs typeface="Times New Roman" panose="02020603050405020304" pitchFamily="18" charset="0"/>
              </a:rPr>
              <a:t>Passive håndteringsmekanismer</a:t>
            </a:r>
            <a:r>
              <a:rPr lang="da-DK" sz="2000" dirty="0">
                <a:effectLst/>
                <a:latin typeface="Calibri" panose="020F0502020204030204" pitchFamily="34" charset="0"/>
                <a:ea typeface="Calibri" panose="020F0502020204030204" pitchFamily="34" charset="0"/>
                <a:cs typeface="Times New Roman" panose="02020603050405020304" pitchFamily="18" charset="0"/>
              </a:rPr>
              <a:t>: beder, håber, afleder (f.eks. afroamerikanske og latinamerikanske </a:t>
            </a:r>
            <a:r>
              <a:rPr lang="da-DK" sz="2000" dirty="0">
                <a:latin typeface="Calibri" panose="020F0502020204030204" pitchFamily="34" charset="0"/>
                <a:ea typeface="Calibri" panose="020F0502020204030204" pitchFamily="34" charset="0"/>
                <a:cs typeface="Times New Roman" panose="02020603050405020304" pitchFamily="18" charset="0"/>
              </a:rPr>
              <a:t>borgere</a:t>
            </a:r>
            <a:r>
              <a:rPr lang="da-DK" sz="2000" dirty="0">
                <a:effectLst/>
                <a:latin typeface="Calibri" panose="020F0502020204030204" pitchFamily="34" charset="0"/>
                <a:ea typeface="Calibri" panose="020F0502020204030204" pitchFamily="34" charset="0"/>
                <a:cs typeface="Times New Roman" panose="02020603050405020304" pitchFamily="18" charset="0"/>
              </a:rPr>
              <a:t>).</a:t>
            </a:r>
            <a:endParaRPr lang="el-GR" sz="2000" dirty="0"/>
          </a:p>
        </p:txBody>
      </p:sp>
      <p:pic>
        <p:nvPicPr>
          <p:cNvPr id="5" name="Picture 4">
            <a:extLst>
              <a:ext uri="{FF2B5EF4-FFF2-40B4-BE49-F238E27FC236}">
                <a16:creationId xmlns="" xmlns:a16="http://schemas.microsoft.com/office/drawing/2014/main" id="{5B4A1E4C-9AFD-4CE5-A708-1F5729FEDB5B}"/>
              </a:ext>
            </a:extLst>
          </p:cNvPr>
          <p:cNvPicPr>
            <a:picLocks noChangeAspect="1"/>
          </p:cNvPicPr>
          <p:nvPr/>
        </p:nvPicPr>
        <p:blipFill rotWithShape="1">
          <a:blip r:embed="rId2"/>
          <a:srcRect l="21828" r="16352" b="1"/>
          <a:stretch/>
        </p:blipFill>
        <p:spPr>
          <a:xfrm>
            <a:off x="8059337" y="2401556"/>
            <a:ext cx="3210659" cy="3466681"/>
          </a:xfrm>
          <a:prstGeom prst="rect">
            <a:avLst/>
          </a:prstGeom>
        </p:spPr>
      </p:pic>
      <p:sp>
        <p:nvSpPr>
          <p:cNvPr id="4" name="Slide Number Placeholder 3">
            <a:extLst>
              <a:ext uri="{FF2B5EF4-FFF2-40B4-BE49-F238E27FC236}">
                <a16:creationId xmlns="" xmlns:a16="http://schemas.microsoft.com/office/drawing/2014/main" id="{EA51FB61-D44F-44EB-A3D6-BE710088DF34}"/>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21</a:t>
            </a:fld>
            <a:endParaRPr lang="en-GB"/>
          </a:p>
        </p:txBody>
      </p:sp>
      <p:sp>
        <p:nvSpPr>
          <p:cNvPr id="6" name="TextBox 5">
            <a:extLst>
              <a:ext uri="{FF2B5EF4-FFF2-40B4-BE49-F238E27FC236}">
                <a16:creationId xmlns="" xmlns:a16="http://schemas.microsoft.com/office/drawing/2014/main" id="{6BA6AEF2-C8AD-4D9B-944E-B0D013ABA0CE}"/>
              </a:ext>
            </a:extLst>
          </p:cNvPr>
          <p:cNvSpPr txBox="1"/>
          <p:nvPr/>
        </p:nvSpPr>
        <p:spPr>
          <a:xfrm>
            <a:off x="8902724" y="5862756"/>
            <a:ext cx="1897460"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100660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EE7C8E-560F-4F9E-BFC0-E220B83C5E7A}"/>
              </a:ext>
            </a:extLst>
          </p:cNvPr>
          <p:cNvSpPr>
            <a:spLocks noGrp="1"/>
          </p:cNvSpPr>
          <p:nvPr>
            <p:ph type="title"/>
          </p:nvPr>
        </p:nvSpPr>
        <p:spPr/>
        <p:txBody>
          <a:bodyPr/>
          <a:lstStyle/>
          <a:p>
            <a:r>
              <a:rPr lang="da-DK" dirty="0"/>
              <a:t>Holdninger til smerte på tværs af kulturer</a:t>
            </a:r>
            <a:endParaRPr lang="da-DK" sz="3200" dirty="0"/>
          </a:p>
        </p:txBody>
      </p:sp>
      <p:sp>
        <p:nvSpPr>
          <p:cNvPr id="4" name="Slide Number Placeholder 3">
            <a:extLst>
              <a:ext uri="{FF2B5EF4-FFF2-40B4-BE49-F238E27FC236}">
                <a16:creationId xmlns="" xmlns:a16="http://schemas.microsoft.com/office/drawing/2014/main" id="{94D0B07E-463F-4482-B82F-5CCBD1F66364}"/>
              </a:ext>
            </a:extLst>
          </p:cNvPr>
          <p:cNvSpPr>
            <a:spLocks noGrp="1"/>
          </p:cNvSpPr>
          <p:nvPr>
            <p:ph type="sldNum" sz="quarter" idx="12"/>
          </p:nvPr>
        </p:nvSpPr>
        <p:spPr/>
        <p:txBody>
          <a:bodyPr/>
          <a:lstStyle/>
          <a:p>
            <a:fld id="{C014DD1E-5D91-48A3-AD6D-45FBA980D106}" type="slidenum">
              <a:rPr lang="en-GB" smtClean="0"/>
              <a:t>22</a:t>
            </a:fld>
            <a:endParaRPr lang="en-GB"/>
          </a:p>
        </p:txBody>
      </p:sp>
      <p:sp>
        <p:nvSpPr>
          <p:cNvPr id="5" name="TextBox 4">
            <a:extLst>
              <a:ext uri="{FF2B5EF4-FFF2-40B4-BE49-F238E27FC236}">
                <a16:creationId xmlns="" xmlns:a16="http://schemas.microsoft.com/office/drawing/2014/main" id="{C5B458CE-8D18-4F0E-ACD0-79DA425C3615}"/>
              </a:ext>
            </a:extLst>
          </p:cNvPr>
          <p:cNvSpPr txBox="1"/>
          <p:nvPr/>
        </p:nvSpPr>
        <p:spPr>
          <a:xfrm>
            <a:off x="1557908" y="2171701"/>
            <a:ext cx="8856984" cy="2677656"/>
          </a:xfrm>
          <a:prstGeom prst="rect">
            <a:avLst/>
          </a:prstGeom>
          <a:noFill/>
        </p:spPr>
        <p:txBody>
          <a:bodyPr wrap="square" rtlCol="0">
            <a:spAutoFit/>
          </a:bodyPr>
          <a:lstStyle/>
          <a:p>
            <a:r>
              <a:rPr lang="da-DK"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 nogle arabiske kulturer</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buFont typeface="Arial" panose="020B0604020202020204" pitchFamily="34" charset="0"/>
              <a:buChar char="•"/>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betragtes smerte som ubehagelig</a:t>
            </a:r>
          </a:p>
          <a:p>
            <a:pPr marL="342900" indent="-342900">
              <a:buFont typeface="Arial" panose="020B0604020202020204" pitchFamily="34" charset="0"/>
              <a:buChar char="•"/>
            </a:pP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er</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man tilbøjelig til at udtrykke smerte</a:t>
            </a:r>
          </a:p>
          <a:p>
            <a:pPr marL="342900" indent="-342900">
              <a:buFont typeface="Arial" panose="020B0604020202020204" pitchFamily="34" charset="0"/>
              <a:buChar char="•"/>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bruges der ofte metaforer eller sensoriske beskrivelser til at beskrive </a:t>
            </a: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smerte</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(is, ild, som en kniv)</a:t>
            </a:r>
          </a:p>
          <a:p>
            <a:pPr marL="342900" indent="-342900">
              <a:buFont typeface="Arial" panose="020B0604020202020204" pitchFamily="34" charset="0"/>
              <a:buChar char="•"/>
            </a:pP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er der tillid til </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brugen af vestlig medicin </a:t>
            </a:r>
          </a:p>
          <a:p>
            <a:pPr marL="342900" indent="-342900">
              <a:buFont typeface="Arial" panose="020B0604020202020204" pitchFamily="34" charset="0"/>
              <a:buChar char="•"/>
            </a:pP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udtrykker man sig ofte tydeligere </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over for familiemedlemmer. </a:t>
            </a:r>
            <a:endParaRPr lang="el-GR" dirty="0">
              <a:solidFill>
                <a:schemeClr val="tx2"/>
              </a:solidFill>
            </a:endParaRPr>
          </a:p>
        </p:txBody>
      </p:sp>
    </p:spTree>
    <p:extLst>
      <p:ext uri="{BB962C8B-B14F-4D97-AF65-F5344CB8AC3E}">
        <p14:creationId xmlns:p14="http://schemas.microsoft.com/office/powerpoint/2010/main" val="243028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26ADF3-742F-4D17-B599-7C7507347878}"/>
              </a:ext>
            </a:extLst>
          </p:cNvPr>
          <p:cNvSpPr>
            <a:spLocks noGrp="1"/>
          </p:cNvSpPr>
          <p:nvPr>
            <p:ph type="title"/>
          </p:nvPr>
        </p:nvSpPr>
        <p:spPr>
          <a:xfrm>
            <a:off x="1371243" y="692696"/>
            <a:ext cx="9598700" cy="1485900"/>
          </a:xfrm>
        </p:spPr>
        <p:txBody>
          <a:bodyPr/>
          <a:lstStyle/>
          <a:p>
            <a:r>
              <a:rPr lang="da-DK" dirty="0"/>
              <a:t>Holdninger til smerte på tværs af kulturer </a:t>
            </a:r>
            <a:r>
              <a:rPr lang="en-US" sz="2400" dirty="0"/>
              <a:t>(</a:t>
            </a:r>
            <a:r>
              <a:rPr lang="da-DK" sz="2400" dirty="0"/>
              <a:t>fortsat</a:t>
            </a:r>
            <a:r>
              <a:rPr lang="en-US" sz="2400" dirty="0"/>
              <a:t>)</a:t>
            </a:r>
            <a:endParaRPr lang="el-GR" sz="2400" dirty="0"/>
          </a:p>
        </p:txBody>
      </p:sp>
      <p:sp>
        <p:nvSpPr>
          <p:cNvPr id="4" name="Slide Number Placeholder 3">
            <a:extLst>
              <a:ext uri="{FF2B5EF4-FFF2-40B4-BE49-F238E27FC236}">
                <a16:creationId xmlns="" xmlns:a16="http://schemas.microsoft.com/office/drawing/2014/main" id="{2D3D879C-D287-4DF9-B52C-F77F5226280E}"/>
              </a:ext>
            </a:extLst>
          </p:cNvPr>
          <p:cNvSpPr>
            <a:spLocks noGrp="1"/>
          </p:cNvSpPr>
          <p:nvPr>
            <p:ph type="sldNum" sz="quarter" idx="12"/>
          </p:nvPr>
        </p:nvSpPr>
        <p:spPr/>
        <p:txBody>
          <a:bodyPr/>
          <a:lstStyle/>
          <a:p>
            <a:fld id="{C014DD1E-5D91-48A3-AD6D-45FBA980D106}" type="slidenum">
              <a:rPr lang="en-GB" smtClean="0"/>
              <a:t>23</a:t>
            </a:fld>
            <a:endParaRPr lang="en-GB"/>
          </a:p>
        </p:txBody>
      </p:sp>
      <p:sp>
        <p:nvSpPr>
          <p:cNvPr id="5" name="TextBox 4">
            <a:extLst>
              <a:ext uri="{FF2B5EF4-FFF2-40B4-BE49-F238E27FC236}">
                <a16:creationId xmlns="" xmlns:a16="http://schemas.microsoft.com/office/drawing/2014/main" id="{D27E30D9-9F14-47FB-97C4-79CAE6359341}"/>
              </a:ext>
            </a:extLst>
          </p:cNvPr>
          <p:cNvSpPr txBox="1"/>
          <p:nvPr/>
        </p:nvSpPr>
        <p:spPr>
          <a:xfrm>
            <a:off x="1917948" y="1942400"/>
            <a:ext cx="3744416" cy="2308324"/>
          </a:xfrm>
          <a:prstGeom prst="rect">
            <a:avLst/>
          </a:prstGeom>
          <a:noFill/>
        </p:spPr>
        <p:txBody>
          <a:bodyPr wrap="square" rtlCol="0">
            <a:spAutoFit/>
          </a:bodyPr>
          <a:lstStyle/>
          <a:p>
            <a:r>
              <a:rPr lang="da-DK" b="1" dirty="0">
                <a:solidFill>
                  <a:schemeClr val="tx2"/>
                </a:solidFill>
                <a:latin typeface="Calibri" panose="020F0502020204030204" pitchFamily="34" charset="0"/>
                <a:ea typeface="Calibri" panose="020F0502020204030204" pitchFamily="34" charset="0"/>
                <a:cs typeface="Times New Roman" panose="02020603050405020304" pitchFamily="18" charset="0"/>
              </a:rPr>
              <a:t>N</a:t>
            </a:r>
            <a:r>
              <a:rPr lang="da-DK"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ogle europæiske kulturer</a:t>
            </a:r>
          </a:p>
          <a:p>
            <a:pPr marL="285750" indent="-285750">
              <a:buFont typeface="Arial" panose="020B0604020202020204" pitchFamily="34" charset="0"/>
              <a:buChar char="•"/>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tror på stoicisme</a:t>
            </a:r>
          </a:p>
          <a:p>
            <a:pPr marL="285750" indent="-285750">
              <a:buFont typeface="Arial" panose="020B0604020202020204" pitchFamily="34" charset="0"/>
              <a:buChar char="•"/>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taler ikke om </a:t>
            </a: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smerte</a:t>
            </a:r>
            <a:endPar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vil ofte skjule det for familien</a:t>
            </a:r>
          </a:p>
          <a:p>
            <a:pPr marL="285750" indent="-285750">
              <a:buFont typeface="Arial" panose="020B0604020202020204" pitchFamily="34" charset="0"/>
              <a:buChar char="•"/>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foretrækker at være alene</a:t>
            </a:r>
            <a:endParaRPr lang="en-US" dirty="0">
              <a:solidFill>
                <a:schemeClr val="tx2"/>
              </a:solidFill>
            </a:endParaRPr>
          </a:p>
        </p:txBody>
      </p:sp>
      <p:sp>
        <p:nvSpPr>
          <p:cNvPr id="6" name="TextBox 5">
            <a:extLst>
              <a:ext uri="{FF2B5EF4-FFF2-40B4-BE49-F238E27FC236}">
                <a16:creationId xmlns="" xmlns:a16="http://schemas.microsoft.com/office/drawing/2014/main" id="{267E003B-1874-4BE0-A0CC-2B19B57AE2DE}"/>
              </a:ext>
            </a:extLst>
          </p:cNvPr>
          <p:cNvSpPr txBox="1"/>
          <p:nvPr/>
        </p:nvSpPr>
        <p:spPr>
          <a:xfrm>
            <a:off x="7153519" y="2057050"/>
            <a:ext cx="3816424" cy="2677656"/>
          </a:xfrm>
          <a:prstGeom prst="rect">
            <a:avLst/>
          </a:prstGeom>
          <a:noFill/>
        </p:spPr>
        <p:txBody>
          <a:bodyPr wrap="square" rtlCol="0">
            <a:spAutoFit/>
          </a:bodyPr>
          <a:lstStyle/>
          <a:p>
            <a:r>
              <a:rPr lang="da-DK"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a:t>
            </a:r>
            <a:r>
              <a:rPr lang="da-DK"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ndre europæiske kulturer</a:t>
            </a:r>
          </a:p>
          <a:p>
            <a:pPr marL="342900" indent="-342900">
              <a:buFont typeface="Arial" panose="020B0604020202020204" pitchFamily="34" charset="0"/>
              <a:buChar char="•"/>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tåler ikke smerte</a:t>
            </a:r>
          </a:p>
          <a:p>
            <a:pPr marL="342900" indent="-342900">
              <a:buFont typeface="Arial" panose="020B0604020202020204" pitchFamily="34" charset="0"/>
              <a:buChar char="•"/>
            </a:pP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b</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etragter smerte som noget ondt</a:t>
            </a:r>
          </a:p>
          <a:p>
            <a:pPr marL="342900" indent="-342900">
              <a:buFont typeface="Arial" panose="020B0604020202020204" pitchFamily="34" charset="0"/>
              <a:buChar char="•"/>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er meget udtryksfulde </a:t>
            </a:r>
          </a:p>
          <a:p>
            <a:pPr marL="342900" indent="-342900">
              <a:buFont typeface="Arial" panose="020B0604020202020204" pitchFamily="34" charset="0"/>
              <a:buChar char="•"/>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vil normalt bede om medicin</a:t>
            </a:r>
            <a:endParaRPr lang="el-GR" dirty="0">
              <a:solidFill>
                <a:schemeClr val="tx2"/>
              </a:solidFill>
            </a:endParaRPr>
          </a:p>
        </p:txBody>
      </p:sp>
    </p:spTree>
    <p:extLst>
      <p:ext uri="{BB962C8B-B14F-4D97-AF65-F5344CB8AC3E}">
        <p14:creationId xmlns:p14="http://schemas.microsoft.com/office/powerpoint/2010/main" val="179979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808591-ADE4-4B1D-B30E-AEF78AD12D7E}"/>
              </a:ext>
            </a:extLst>
          </p:cNvPr>
          <p:cNvSpPr>
            <a:spLocks noGrp="1"/>
          </p:cNvSpPr>
          <p:nvPr>
            <p:ph type="title"/>
          </p:nvPr>
        </p:nvSpPr>
        <p:spPr/>
        <p:txBody>
          <a:bodyPr/>
          <a:lstStyle/>
          <a:p>
            <a:r>
              <a:rPr lang="da-DK" dirty="0"/>
              <a:t>Holdninger til smerte på tværs af kulturer </a:t>
            </a:r>
            <a:r>
              <a:rPr lang="en-US" sz="2400" dirty="0"/>
              <a:t>(</a:t>
            </a:r>
            <a:r>
              <a:rPr lang="da-DK" sz="2400" dirty="0"/>
              <a:t>fortsat</a:t>
            </a:r>
            <a:r>
              <a:rPr lang="en-US" sz="2400" dirty="0"/>
              <a:t>)</a:t>
            </a:r>
            <a:endParaRPr lang="el-GR" sz="2400" dirty="0"/>
          </a:p>
        </p:txBody>
      </p:sp>
      <p:sp>
        <p:nvSpPr>
          <p:cNvPr id="4" name="Slide Number Placeholder 3">
            <a:extLst>
              <a:ext uri="{FF2B5EF4-FFF2-40B4-BE49-F238E27FC236}">
                <a16:creationId xmlns="" xmlns:a16="http://schemas.microsoft.com/office/drawing/2014/main" id="{D3A6C350-00A9-493F-9705-7216678C8BC0}"/>
              </a:ext>
            </a:extLst>
          </p:cNvPr>
          <p:cNvSpPr>
            <a:spLocks noGrp="1"/>
          </p:cNvSpPr>
          <p:nvPr>
            <p:ph type="sldNum" sz="quarter" idx="12"/>
          </p:nvPr>
        </p:nvSpPr>
        <p:spPr/>
        <p:txBody>
          <a:bodyPr/>
          <a:lstStyle/>
          <a:p>
            <a:fld id="{C014DD1E-5D91-48A3-AD6D-45FBA980D106}" type="slidenum">
              <a:rPr lang="en-GB" smtClean="0"/>
              <a:t>24</a:t>
            </a:fld>
            <a:endParaRPr lang="en-GB"/>
          </a:p>
        </p:txBody>
      </p:sp>
      <p:sp>
        <p:nvSpPr>
          <p:cNvPr id="5" name="TextBox 4">
            <a:extLst>
              <a:ext uri="{FF2B5EF4-FFF2-40B4-BE49-F238E27FC236}">
                <a16:creationId xmlns="" xmlns:a16="http://schemas.microsoft.com/office/drawing/2014/main" id="{25BCD2C5-5103-415D-8D58-BE3F44912B1F}"/>
              </a:ext>
            </a:extLst>
          </p:cNvPr>
          <p:cNvSpPr txBox="1"/>
          <p:nvPr/>
        </p:nvSpPr>
        <p:spPr>
          <a:xfrm>
            <a:off x="1371243" y="1844824"/>
            <a:ext cx="5083209" cy="4524315"/>
          </a:xfrm>
          <a:prstGeom prst="rect">
            <a:avLst/>
          </a:prstGeom>
          <a:noFill/>
        </p:spPr>
        <p:txBody>
          <a:bodyPr wrap="square" rtlCol="0">
            <a:spAutoFit/>
          </a:bodyPr>
          <a:lstStyle/>
          <a:p>
            <a:r>
              <a:rPr lang="da-DK" b="1" dirty="0">
                <a:solidFill>
                  <a:schemeClr val="tx2"/>
                </a:solidFill>
                <a:latin typeface="Calibri" panose="020F0502020204030204" pitchFamily="34" charset="0"/>
                <a:ea typeface="Calibri" panose="020F0502020204030204" pitchFamily="34" charset="0"/>
                <a:cs typeface="Times New Roman" panose="02020603050405020304" pitchFamily="18" charset="0"/>
              </a:rPr>
              <a:t>N</a:t>
            </a:r>
            <a:r>
              <a:rPr lang="da-DK"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ogle asiatiske kulturer</a:t>
            </a:r>
          </a:p>
          <a:p>
            <a:pPr marL="342900" indent="-342900">
              <a:buFont typeface="Arial" panose="020B0604020202020204" pitchFamily="34" charset="0"/>
              <a:buChar char="•"/>
            </a:pP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s</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er sygdom som et resultat af ubalance i yin og yang</a:t>
            </a:r>
          </a:p>
          <a:p>
            <a:pPr marL="342900" indent="-342900">
              <a:buFont typeface="Arial" panose="020B0604020202020204" pitchFamily="34" charset="0"/>
              <a:buChar char="•"/>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bruger sandsynligvis urter, olier, massage</a:t>
            </a:r>
          </a:p>
          <a:p>
            <a:pPr marL="342900" indent="-342900">
              <a:buFont typeface="Arial" panose="020B0604020202020204" pitchFamily="34" charset="0"/>
              <a:buChar char="•"/>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har en mere direkte kommunikation </a:t>
            </a: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omkring </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smerte med asiater, end med ikke-asiater</a:t>
            </a:r>
          </a:p>
          <a:p>
            <a:pPr marL="342900" indent="-342900">
              <a:buFont typeface="Arial" panose="020B0604020202020204" pitchFamily="34" charset="0"/>
              <a:buChar char="•"/>
            </a:pPr>
            <a:r>
              <a:rPr lang="da-DK">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foretrækker </a:t>
            </a:r>
            <a:r>
              <a:rPr lang="da-DK">
                <a:solidFill>
                  <a:schemeClr val="tx2"/>
                </a:solidFill>
                <a:latin typeface="Calibri" panose="020F0502020204030204" pitchFamily="34" charset="0"/>
                <a:ea typeface="Calibri" panose="020F0502020204030204" pitchFamily="34" charset="0"/>
                <a:cs typeface="Times New Roman" panose="02020603050405020304" pitchFamily="18" charset="0"/>
              </a:rPr>
              <a:t>fravær af</a:t>
            </a:r>
            <a:r>
              <a:rPr lang="da-DK">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udtryk for smerte</a:t>
            </a:r>
          </a:p>
          <a:p>
            <a:pPr marL="342900" indent="-342900">
              <a:buFont typeface="Arial" panose="020B0604020202020204" pitchFamily="34" charset="0"/>
              <a:buChar char="•"/>
            </a:pP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kan se </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følelsesmæssige udtryk som en svaghed</a:t>
            </a:r>
            <a:endParaRPr lang="el-GR" u="sng" dirty="0">
              <a:solidFill>
                <a:schemeClr val="tx2"/>
              </a:solidFill>
            </a:endParaRPr>
          </a:p>
        </p:txBody>
      </p:sp>
      <p:sp>
        <p:nvSpPr>
          <p:cNvPr id="13" name="TextBox 12">
            <a:extLst>
              <a:ext uri="{FF2B5EF4-FFF2-40B4-BE49-F238E27FC236}">
                <a16:creationId xmlns="" xmlns:a16="http://schemas.microsoft.com/office/drawing/2014/main" id="{7CBF9BDB-B9C5-4D95-9506-E53256DF4006}"/>
              </a:ext>
            </a:extLst>
          </p:cNvPr>
          <p:cNvSpPr txBox="1"/>
          <p:nvPr/>
        </p:nvSpPr>
        <p:spPr>
          <a:xfrm>
            <a:off x="6886500" y="1844824"/>
            <a:ext cx="4358046" cy="2539157"/>
          </a:xfrm>
          <a:prstGeom prst="rect">
            <a:avLst/>
          </a:prstGeom>
          <a:noFill/>
        </p:spPr>
        <p:txBody>
          <a:bodyPr wrap="square" rtlCol="0">
            <a:spAutoFit/>
          </a:bodyPr>
          <a:lstStyle/>
          <a:p>
            <a:pPr>
              <a:spcBef>
                <a:spcPts val="600"/>
              </a:spcBef>
            </a:pPr>
            <a:r>
              <a:rPr lang="da-DK" b="1" dirty="0">
                <a:solidFill>
                  <a:schemeClr val="tx2"/>
                </a:solidFill>
                <a:latin typeface="Calibri" panose="020F0502020204030204" pitchFamily="34" charset="0"/>
                <a:ea typeface="Calibri" panose="020F0502020204030204" pitchFamily="34" charset="0"/>
                <a:cs typeface="Times New Roman" panose="02020603050405020304" pitchFamily="18" charset="0"/>
              </a:rPr>
              <a:t>N</a:t>
            </a:r>
            <a:r>
              <a:rPr lang="da-DK"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ogle sydamerikanske kulturer</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spcBef>
                <a:spcPts val="600"/>
              </a:spcBef>
              <a:buFont typeface="Arial" panose="020B0604020202020204" pitchFamily="34" charset="0"/>
              <a:buChar char="•"/>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forventer at mænd lider stoisk</a:t>
            </a:r>
          </a:p>
          <a:p>
            <a:pPr marL="342900" indent="-342900">
              <a:spcBef>
                <a:spcPts val="600"/>
              </a:spcBef>
              <a:buFont typeface="Arial" panose="020B0604020202020204" pitchFamily="34" charset="0"/>
              <a:buChar char="•"/>
            </a:pP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opfatter det at udtrykke sig som en selvhjælpsmekanisme</a:t>
            </a:r>
            <a:endParaRPr lang="da-DK"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600"/>
              </a:spcBef>
              <a:buFont typeface="Arial" panose="020B0604020202020204" pitchFamily="34" charset="0"/>
              <a:buChar char="•"/>
            </a:pP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anvender ofte f</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olkemedicin og bønner </a:t>
            </a:r>
          </a:p>
        </p:txBody>
      </p:sp>
    </p:spTree>
    <p:extLst>
      <p:ext uri="{BB962C8B-B14F-4D97-AF65-F5344CB8AC3E}">
        <p14:creationId xmlns:p14="http://schemas.microsoft.com/office/powerpoint/2010/main" val="390961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178" y="1196752"/>
            <a:ext cx="9610468" cy="2885338"/>
          </a:xfrm>
        </p:spPr>
        <p:txBody>
          <a:bodyPr>
            <a:normAutofit/>
          </a:bodyPr>
          <a:lstStyle/>
          <a:p>
            <a:pPr algn="ctr"/>
            <a:r>
              <a:rPr lang="da-DK" sz="5400" dirty="0"/>
              <a:t>Vurdering af sundhedstilbud</a:t>
            </a:r>
          </a:p>
        </p:txBody>
      </p:sp>
      <p:sp>
        <p:nvSpPr>
          <p:cNvPr id="4" name="Slide Number Placeholder 3"/>
          <p:cNvSpPr>
            <a:spLocks noGrp="1"/>
          </p:cNvSpPr>
          <p:nvPr>
            <p:ph type="sldNum" sz="quarter" idx="12"/>
          </p:nvPr>
        </p:nvSpPr>
        <p:spPr/>
        <p:txBody>
          <a:bodyPr/>
          <a:lstStyle/>
          <a:p>
            <a:fld id="{C014DD1E-5D91-48A3-AD6D-45FBA980D106}" type="slidenum">
              <a:rPr lang="en-GB" smtClean="0"/>
              <a:t>25</a:t>
            </a:fld>
            <a:endParaRPr lang="en-GB"/>
          </a:p>
        </p:txBody>
      </p:sp>
    </p:spTree>
    <p:extLst>
      <p:ext uri="{BB962C8B-B14F-4D97-AF65-F5344CB8AC3E}">
        <p14:creationId xmlns:p14="http://schemas.microsoft.com/office/powerpoint/2010/main" val="361920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3274EE-9609-4020-B0D1-16B971E7B1C8}"/>
              </a:ext>
            </a:extLst>
          </p:cNvPr>
          <p:cNvSpPr>
            <a:spLocks noGrp="1"/>
          </p:cNvSpPr>
          <p:nvPr>
            <p:ph type="title"/>
          </p:nvPr>
        </p:nvSpPr>
        <p:spPr>
          <a:xfrm>
            <a:off x="1390287" y="685800"/>
            <a:ext cx="9884376" cy="1485900"/>
          </a:xfrm>
        </p:spPr>
        <p:txBody>
          <a:bodyPr>
            <a:normAutofit/>
          </a:bodyPr>
          <a:lstStyle/>
          <a:p>
            <a:r>
              <a:rPr lang="da-DK" sz="3700" dirty="0"/>
              <a:t>Hvorfor nogle mennesker er uvillige til at kontakte sundhedstilbud</a:t>
            </a:r>
          </a:p>
        </p:txBody>
      </p:sp>
      <p:sp>
        <p:nvSpPr>
          <p:cNvPr id="3" name="Content Placeholder 2">
            <a:extLst>
              <a:ext uri="{FF2B5EF4-FFF2-40B4-BE49-F238E27FC236}">
                <a16:creationId xmlns="" xmlns:a16="http://schemas.microsoft.com/office/drawing/2014/main" id="{E21C8561-C2CB-4E35-ACF8-10EDC05FE24F}"/>
              </a:ext>
            </a:extLst>
          </p:cNvPr>
          <p:cNvSpPr>
            <a:spLocks noGrp="1"/>
          </p:cNvSpPr>
          <p:nvPr>
            <p:ph idx="1"/>
          </p:nvPr>
        </p:nvSpPr>
        <p:spPr>
          <a:xfrm>
            <a:off x="1390286" y="2286000"/>
            <a:ext cx="6175168" cy="3581400"/>
          </a:xfrm>
        </p:spPr>
        <p:txBody>
          <a:bodyPr>
            <a:normAutofit/>
          </a:bodyPr>
          <a:lstStyle/>
          <a:p>
            <a:pPr marL="0" indent="0">
              <a:lnSpc>
                <a:spcPct val="100000"/>
              </a:lnSpc>
              <a:buNone/>
            </a:pPr>
            <a:endParaRPr lang="en-US" sz="2000" dirty="0"/>
          </a:p>
          <a:p>
            <a:pPr marL="0" indent="0">
              <a:lnSpc>
                <a:spcPct val="100000"/>
              </a:lnSpc>
              <a:buNone/>
            </a:pPr>
            <a:r>
              <a:rPr lang="da-DK" sz="2000" dirty="0"/>
              <a:t>Mistillid til sundhedsvæsenet er en hindring for en effektiv og hensigtsmæssig behandling af sygdomme.</a:t>
            </a:r>
          </a:p>
          <a:p>
            <a:pPr marL="342900" lvl="0" indent="-342900">
              <a:lnSpc>
                <a:spcPct val="100000"/>
              </a:lnSpc>
              <a:spcBef>
                <a:spcPts val="600"/>
              </a:spcBef>
              <a:spcAft>
                <a:spcPts val="600"/>
              </a:spcAft>
              <a:buFont typeface="Wingdings" panose="05000000000000000000" pitchFamily="2" charset="2"/>
              <a:buChar char=""/>
            </a:pPr>
            <a:r>
              <a:rPr lang="da-DK" sz="2000" dirty="0">
                <a:effectLst/>
                <a:latin typeface="Calibri" panose="020F0502020204030204" pitchFamily="34" charset="0"/>
                <a:ea typeface="Calibri" panose="020F0502020204030204" pitchFamily="34" charset="0"/>
                <a:cs typeface="Calibri" panose="020F0502020204030204" pitchFamily="34" charset="0"/>
              </a:rPr>
              <a:t>Forskning har vist, at nogle mennesker i visse kulturer har begrænset tillid til sundhedstjenesterne, f.eks. afroamerikanere </a:t>
            </a:r>
            <a:r>
              <a:rPr lang="da-DK" sz="1200" dirty="0">
                <a:effectLst/>
                <a:latin typeface="Calibri" panose="020F0502020204030204" pitchFamily="34" charset="0"/>
                <a:ea typeface="Calibri" panose="020F0502020204030204" pitchFamily="34" charset="0"/>
                <a:cs typeface="Calibri" panose="020F0502020204030204" pitchFamily="34" charset="0"/>
              </a:rPr>
              <a:t>(</a:t>
            </a:r>
            <a:r>
              <a:rPr lang="da-DK" sz="1200" dirty="0" err="1">
                <a:effectLst/>
                <a:latin typeface="Calibri" panose="020F0502020204030204" pitchFamily="34" charset="0"/>
                <a:ea typeface="Calibri" panose="020F0502020204030204" pitchFamily="34" charset="0"/>
                <a:cs typeface="Calibri" panose="020F0502020204030204" pitchFamily="34" charset="0"/>
              </a:rPr>
              <a:t>Defrin</a:t>
            </a:r>
            <a:r>
              <a:rPr lang="da-DK" sz="1200" dirty="0">
                <a:effectLst/>
                <a:latin typeface="Calibri" panose="020F0502020204030204" pitchFamily="34" charset="0"/>
                <a:ea typeface="Calibri" panose="020F0502020204030204" pitchFamily="34" charset="0"/>
                <a:cs typeface="Calibri" panose="020F0502020204030204" pitchFamily="34" charset="0"/>
              </a:rPr>
              <a:t> et al., 2011).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r>
              <a:rPr lang="da-DK" sz="2000" dirty="0">
                <a:effectLst/>
                <a:latin typeface="Calibri" panose="020F0502020204030204" pitchFamily="34" charset="0"/>
                <a:ea typeface="Calibri" panose="020F0502020204030204" pitchFamily="34" charset="0"/>
              </a:rPr>
              <a:t>Nogle minoritetsgrupper søger ikke umiddelbart hjælp og er tilbageholdende med at deltage i smertebehandlingsprogrammer </a:t>
            </a:r>
            <a:r>
              <a:rPr lang="da-DK" sz="1200" dirty="0">
                <a:effectLst/>
                <a:latin typeface="Calibri" panose="020F0502020204030204" pitchFamily="34" charset="0"/>
                <a:ea typeface="Calibri" panose="020F0502020204030204" pitchFamily="34" charset="0"/>
              </a:rPr>
              <a:t>(Carey et al., 2010)</a:t>
            </a:r>
            <a:endParaRPr lang="en-US" sz="1200" dirty="0"/>
          </a:p>
        </p:txBody>
      </p:sp>
      <p:pic>
        <p:nvPicPr>
          <p:cNvPr id="5" name="Picture 4">
            <a:extLst>
              <a:ext uri="{FF2B5EF4-FFF2-40B4-BE49-F238E27FC236}">
                <a16:creationId xmlns="" xmlns:a16="http://schemas.microsoft.com/office/drawing/2014/main" id="{C60C2127-B5F5-4C2C-A1D6-2707C6271722}"/>
              </a:ext>
            </a:extLst>
          </p:cNvPr>
          <p:cNvPicPr>
            <a:picLocks noChangeAspect="1"/>
          </p:cNvPicPr>
          <p:nvPr/>
        </p:nvPicPr>
        <p:blipFill rotWithShape="1">
          <a:blip r:embed="rId2"/>
          <a:srcRect l="14574" r="23606" b="1"/>
          <a:stretch/>
        </p:blipFill>
        <p:spPr>
          <a:xfrm>
            <a:off x="8059337" y="2401556"/>
            <a:ext cx="3210659" cy="3466681"/>
          </a:xfrm>
          <a:prstGeom prst="rect">
            <a:avLst/>
          </a:prstGeom>
        </p:spPr>
      </p:pic>
      <p:sp>
        <p:nvSpPr>
          <p:cNvPr id="4" name="Slide Number Placeholder 3">
            <a:extLst>
              <a:ext uri="{FF2B5EF4-FFF2-40B4-BE49-F238E27FC236}">
                <a16:creationId xmlns="" xmlns:a16="http://schemas.microsoft.com/office/drawing/2014/main" id="{AD154F99-90F0-476D-ACAF-5C68BE3295D3}"/>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26</a:t>
            </a:fld>
            <a:endParaRPr lang="en-GB"/>
          </a:p>
        </p:txBody>
      </p:sp>
      <p:sp>
        <p:nvSpPr>
          <p:cNvPr id="7" name="TextBox 6">
            <a:extLst>
              <a:ext uri="{FF2B5EF4-FFF2-40B4-BE49-F238E27FC236}">
                <a16:creationId xmlns="" xmlns:a16="http://schemas.microsoft.com/office/drawing/2014/main" id="{CBCA7BB6-4F42-4C9D-8D0D-7AF0D716A913}"/>
              </a:ext>
            </a:extLst>
          </p:cNvPr>
          <p:cNvSpPr txBox="1"/>
          <p:nvPr/>
        </p:nvSpPr>
        <p:spPr>
          <a:xfrm>
            <a:off x="8902724" y="5862756"/>
            <a:ext cx="1897460"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35820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F2705F-990C-4C29-8AF4-72AF56D21224}"/>
              </a:ext>
            </a:extLst>
          </p:cNvPr>
          <p:cNvSpPr>
            <a:spLocks noGrp="1"/>
          </p:cNvSpPr>
          <p:nvPr>
            <p:ph type="title"/>
          </p:nvPr>
        </p:nvSpPr>
        <p:spPr>
          <a:xfrm>
            <a:off x="1390287" y="685800"/>
            <a:ext cx="9884376" cy="1485900"/>
          </a:xfrm>
        </p:spPr>
        <p:txBody>
          <a:bodyPr>
            <a:normAutofit/>
          </a:bodyPr>
          <a:lstStyle/>
          <a:p>
            <a:pPr lvl="0">
              <a:lnSpc>
                <a:spcPts val="1500"/>
              </a:lnSpc>
              <a:spcBef>
                <a:spcPts val="600"/>
              </a:spcBef>
              <a:spcAft>
                <a:spcPts val="600"/>
              </a:spcAft>
            </a:pPr>
            <a:r>
              <a:rPr lang="da-DK" sz="4400" dirty="0">
                <a:effectLst/>
                <a:latin typeface="Calibri" panose="020F0502020204030204" pitchFamily="34" charset="0"/>
                <a:ea typeface="Calibri" panose="020F0502020204030204" pitchFamily="34" charset="0"/>
                <a:cs typeface="Calibri" panose="020F0502020204030204" pitchFamily="34" charset="0"/>
              </a:rPr>
              <a:t/>
            </a:r>
            <a:br>
              <a:rPr lang="da-DK" sz="4400" dirty="0">
                <a:effectLst/>
                <a:latin typeface="Calibri" panose="020F0502020204030204" pitchFamily="34" charset="0"/>
                <a:ea typeface="Calibri" panose="020F0502020204030204" pitchFamily="34" charset="0"/>
                <a:cs typeface="Calibri" panose="020F0502020204030204" pitchFamily="34" charset="0"/>
              </a:rPr>
            </a:br>
            <a:r>
              <a:rPr lang="da-DK" sz="4400" dirty="0">
                <a:effectLst/>
                <a:latin typeface="Calibri" panose="020F0502020204030204" pitchFamily="34" charset="0"/>
                <a:ea typeface="Calibri" panose="020F0502020204030204" pitchFamily="34" charset="0"/>
                <a:cs typeface="Calibri" panose="020F0502020204030204" pitchFamily="34" charset="0"/>
              </a:rPr>
              <a:t>Sprog-, læse- og skrivevanskeligheder</a:t>
            </a:r>
            <a:endParaRPr lang="da-DK"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907DB9A8-95EF-4CE4-AD5B-869FD3724DE6}"/>
              </a:ext>
            </a:extLst>
          </p:cNvPr>
          <p:cNvSpPr>
            <a:spLocks noGrp="1"/>
          </p:cNvSpPr>
          <p:nvPr>
            <p:ph idx="1"/>
          </p:nvPr>
        </p:nvSpPr>
        <p:spPr>
          <a:xfrm>
            <a:off x="1390286" y="2286000"/>
            <a:ext cx="6175168" cy="3581400"/>
          </a:xfrm>
        </p:spPr>
        <p:txBody>
          <a:bodyPr>
            <a:normAutofit/>
          </a:bodyPr>
          <a:lstStyle/>
          <a:p>
            <a:pPr marL="342900" lvl="0" indent="-342900">
              <a:lnSpc>
                <a:spcPct val="100000"/>
              </a:lnSpc>
              <a:spcBef>
                <a:spcPts val="600"/>
              </a:spcBef>
              <a:spcAft>
                <a:spcPts val="600"/>
              </a:spcAft>
              <a:buFont typeface="Wingdings" panose="05000000000000000000" pitchFamily="2" charset="2"/>
              <a:buChar char=""/>
            </a:pPr>
            <a:r>
              <a:rPr lang="da-DK" sz="2000" dirty="0">
                <a:effectLst/>
                <a:latin typeface="Calibri" panose="020F0502020204030204" pitchFamily="34" charset="0"/>
                <a:ea typeface="Calibri" panose="020F0502020204030204" pitchFamily="34" charset="0"/>
                <a:cs typeface="Calibri" panose="020F0502020204030204" pitchFamily="34" charset="0"/>
              </a:rPr>
              <a:t>Lav læse- og skrivefærdighed er en stor barriere, når man beder om hjælp fra sundhedstjenester. </a:t>
            </a:r>
            <a:r>
              <a:rPr lang="da-DK" sz="1200" dirty="0">
                <a:effectLst/>
                <a:latin typeface="Calibri" panose="020F0502020204030204" pitchFamily="34" charset="0"/>
                <a:ea typeface="Calibri" panose="020F0502020204030204" pitchFamily="34" charset="0"/>
                <a:cs typeface="Calibri" panose="020F0502020204030204" pitchFamily="34" charset="0"/>
              </a:rPr>
              <a:t>(</a:t>
            </a:r>
            <a:r>
              <a:rPr lang="da-DK" sz="1200" dirty="0" err="1">
                <a:effectLst/>
                <a:latin typeface="Calibri" panose="020F0502020204030204" pitchFamily="34" charset="0"/>
                <a:ea typeface="Calibri" panose="020F0502020204030204" pitchFamily="34" charset="0"/>
                <a:cs typeface="Calibri" panose="020F0502020204030204" pitchFamily="34" charset="0"/>
              </a:rPr>
              <a:t>Ruehlman</a:t>
            </a:r>
            <a:r>
              <a:rPr lang="da-DK" sz="1200" dirty="0">
                <a:effectLst/>
                <a:latin typeface="Calibri" panose="020F0502020204030204" pitchFamily="34" charset="0"/>
                <a:ea typeface="Calibri" panose="020F0502020204030204" pitchFamily="34" charset="0"/>
                <a:cs typeface="Calibri" panose="020F0502020204030204" pitchFamily="34" charset="0"/>
              </a:rPr>
              <a:t> et al., 2005).</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600"/>
              </a:spcAft>
              <a:buFont typeface="Wingdings" panose="05000000000000000000" pitchFamily="2" charset="2"/>
              <a:buChar char=""/>
            </a:pPr>
            <a:r>
              <a:rPr lang="da-DK" sz="2000" dirty="0">
                <a:effectLst/>
                <a:latin typeface="Calibri" panose="020F0502020204030204" pitchFamily="34" charset="0"/>
                <a:ea typeface="Calibri" panose="020F0502020204030204" pitchFamily="34" charset="0"/>
                <a:cs typeface="Calibri" panose="020F0502020204030204" pitchFamily="34" charset="0"/>
              </a:rPr>
              <a:t>Brugen af kulturelle beskrivelser kan føre til en forkert vurdering af patientens helbredstilstand og potentielle problemer.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600"/>
              </a:spcAft>
              <a:buFont typeface="Wingdings" panose="05000000000000000000" pitchFamily="2" charset="2"/>
              <a:buChar char=""/>
            </a:pPr>
            <a:r>
              <a:rPr lang="da-DK" sz="2000" dirty="0">
                <a:effectLst/>
                <a:latin typeface="Calibri" panose="020F0502020204030204" pitchFamily="34" charset="0"/>
                <a:ea typeface="Calibri" panose="020F0502020204030204" pitchFamily="34" charset="0"/>
                <a:cs typeface="Calibri" panose="020F0502020204030204" pitchFamily="34" charset="0"/>
              </a:rPr>
              <a:t>Lavere socioøkonomisk status og indvandrerbaggrund </a:t>
            </a:r>
            <a:r>
              <a:rPr lang="da-DK" sz="2000" dirty="0">
                <a:latin typeface="Calibri" panose="020F0502020204030204" pitchFamily="34" charset="0"/>
                <a:ea typeface="Calibri" panose="020F0502020204030204" pitchFamily="34" charset="0"/>
                <a:cs typeface="Calibri" panose="020F0502020204030204" pitchFamily="34" charset="0"/>
              </a:rPr>
              <a:t>kan være årsag til </a:t>
            </a:r>
            <a:r>
              <a:rPr lang="da-DK" sz="2000" dirty="0">
                <a:effectLst/>
                <a:latin typeface="Calibri" panose="020F0502020204030204" pitchFamily="34" charset="0"/>
                <a:ea typeface="Calibri" panose="020F0502020204030204" pitchFamily="34" charset="0"/>
                <a:cs typeface="Calibri" panose="020F0502020204030204" pitchFamily="34" charset="0"/>
              </a:rPr>
              <a:t>ineffektiv kommunikation med sundhedsudbydere og uligheder.</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C6BD98A4-CF5D-422A-B287-57199B8E3883}"/>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27</a:t>
            </a:fld>
            <a:endParaRPr lang="en-GB"/>
          </a:p>
        </p:txBody>
      </p:sp>
      <p:pic>
        <p:nvPicPr>
          <p:cNvPr id="6" name="Picture 5">
            <a:extLst>
              <a:ext uri="{FF2B5EF4-FFF2-40B4-BE49-F238E27FC236}">
                <a16:creationId xmlns="" xmlns:a16="http://schemas.microsoft.com/office/drawing/2014/main" id="{293B852B-6657-45EF-AFD0-818461E44D0D}"/>
              </a:ext>
            </a:extLst>
          </p:cNvPr>
          <p:cNvPicPr>
            <a:picLocks noChangeAspect="1"/>
          </p:cNvPicPr>
          <p:nvPr/>
        </p:nvPicPr>
        <p:blipFill>
          <a:blip r:embed="rId2"/>
          <a:stretch>
            <a:fillRect/>
          </a:stretch>
        </p:blipFill>
        <p:spPr>
          <a:xfrm>
            <a:off x="8329841" y="1808065"/>
            <a:ext cx="2736304" cy="4102878"/>
          </a:xfrm>
          <a:prstGeom prst="rect">
            <a:avLst/>
          </a:prstGeom>
        </p:spPr>
      </p:pic>
      <p:sp>
        <p:nvSpPr>
          <p:cNvPr id="7" name="TextBox 6">
            <a:extLst>
              <a:ext uri="{FF2B5EF4-FFF2-40B4-BE49-F238E27FC236}">
                <a16:creationId xmlns="" xmlns:a16="http://schemas.microsoft.com/office/drawing/2014/main" id="{9082FF8B-9C3F-42D3-8EBD-EAC1C7A69608}"/>
              </a:ext>
            </a:extLst>
          </p:cNvPr>
          <p:cNvSpPr txBox="1"/>
          <p:nvPr/>
        </p:nvSpPr>
        <p:spPr>
          <a:xfrm>
            <a:off x="8686699" y="5910943"/>
            <a:ext cx="2232249" cy="215444"/>
          </a:xfrm>
          <a:prstGeom prst="rect">
            <a:avLst/>
          </a:prstGeom>
          <a:noFill/>
        </p:spPr>
        <p:txBody>
          <a:bodyPr wrap="square">
            <a:spAutoFit/>
          </a:bodyPr>
          <a:lstStyle/>
          <a:p>
            <a:r>
              <a:rPr lang="en-GB" sz="800" dirty="0"/>
              <a:t>https://www.pexels.com/search/free/</a:t>
            </a:r>
          </a:p>
        </p:txBody>
      </p:sp>
    </p:spTree>
    <p:extLst>
      <p:ext uri="{BB962C8B-B14F-4D97-AF65-F5344CB8AC3E}">
        <p14:creationId xmlns:p14="http://schemas.microsoft.com/office/powerpoint/2010/main" val="322394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a-DK" sz="5400" dirty="0"/>
              <a:t>Interkulturel kommunikation og smerte</a:t>
            </a:r>
          </a:p>
        </p:txBody>
      </p:sp>
      <p:sp>
        <p:nvSpPr>
          <p:cNvPr id="4" name="Slide Number Placeholder 3"/>
          <p:cNvSpPr>
            <a:spLocks noGrp="1"/>
          </p:cNvSpPr>
          <p:nvPr>
            <p:ph type="sldNum" sz="quarter" idx="12"/>
          </p:nvPr>
        </p:nvSpPr>
        <p:spPr/>
        <p:txBody>
          <a:bodyPr/>
          <a:lstStyle/>
          <a:p>
            <a:fld id="{C014DD1E-5D91-48A3-AD6D-45FBA980D106}" type="slidenum">
              <a:rPr lang="en-GB" smtClean="0"/>
              <a:t>28</a:t>
            </a:fld>
            <a:endParaRPr lang="en-GB"/>
          </a:p>
        </p:txBody>
      </p:sp>
    </p:spTree>
    <p:extLst>
      <p:ext uri="{BB962C8B-B14F-4D97-AF65-F5344CB8AC3E}">
        <p14:creationId xmlns:p14="http://schemas.microsoft.com/office/powerpoint/2010/main" val="111577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44188B-B8E8-4141-9608-2611A187C789}"/>
              </a:ext>
            </a:extLst>
          </p:cNvPr>
          <p:cNvSpPr>
            <a:spLocks noGrp="1"/>
          </p:cNvSpPr>
          <p:nvPr>
            <p:ph type="title"/>
          </p:nvPr>
        </p:nvSpPr>
        <p:spPr>
          <a:xfrm>
            <a:off x="1390287" y="685800"/>
            <a:ext cx="9884376" cy="1485900"/>
          </a:xfrm>
        </p:spPr>
        <p:txBody>
          <a:bodyPr>
            <a:normAutofit/>
          </a:bodyPr>
          <a:lstStyle/>
          <a:p>
            <a:pPr>
              <a:lnSpc>
                <a:spcPct val="100000"/>
              </a:lnSpc>
              <a:spcBef>
                <a:spcPts val="600"/>
              </a:spcBef>
              <a:spcAft>
                <a:spcPts val="600"/>
              </a:spcAft>
            </a:pPr>
            <a:r>
              <a:rPr lang="da-DK" sz="4400" dirty="0">
                <a:effectLst/>
                <a:latin typeface="Calibri" panose="020F0502020204030204" pitchFamily="34" charset="0"/>
                <a:ea typeface="Calibri" panose="020F0502020204030204" pitchFamily="34" charset="0"/>
                <a:cs typeface="Calibri" panose="020F0502020204030204" pitchFamily="34" charset="0"/>
              </a:rPr>
              <a:t>Interkulturel kommunikation og sundhedsydelser</a:t>
            </a:r>
            <a:endParaRPr lang="da-DK"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F1AD76E5-14F1-4A1D-83F1-47116D579B95}"/>
              </a:ext>
            </a:extLst>
          </p:cNvPr>
          <p:cNvSpPr>
            <a:spLocks noGrp="1"/>
          </p:cNvSpPr>
          <p:nvPr>
            <p:ph idx="1"/>
          </p:nvPr>
        </p:nvSpPr>
        <p:spPr>
          <a:xfrm>
            <a:off x="1390286" y="2286000"/>
            <a:ext cx="6175168" cy="3581400"/>
          </a:xfrm>
        </p:spPr>
        <p:txBody>
          <a:bodyPr>
            <a:normAutofit/>
          </a:bodyPr>
          <a:lstStyle/>
          <a:p>
            <a:pPr>
              <a:lnSpc>
                <a:spcPct val="100000"/>
              </a:lnSpc>
              <a:spcBef>
                <a:spcPts val="600"/>
              </a:spcBef>
              <a:spcAft>
                <a:spcPts val="600"/>
              </a:spcAft>
            </a:pPr>
            <a:r>
              <a:rPr lang="da-DK" sz="2000" dirty="0">
                <a:effectLst/>
                <a:latin typeface="Calibri" panose="020F0502020204030204" pitchFamily="34" charset="0"/>
                <a:ea typeface="Calibri" panose="020F0502020204030204" pitchFamily="34" charset="0"/>
                <a:cs typeface="Calibri" panose="020F0502020204030204" pitchFamily="34" charset="0"/>
              </a:rPr>
              <a:t>Det er umuligt for sundhedspersonalet at være opmærksom på og forstå alle forskelle mellem kulturer med hensyn til smerte og smertekontrol. </a:t>
            </a:r>
          </a:p>
          <a:p>
            <a:pPr>
              <a:lnSpc>
                <a:spcPct val="100000"/>
              </a:lnSpc>
              <a:spcBef>
                <a:spcPts val="600"/>
              </a:spcBef>
              <a:spcAft>
                <a:spcPts val="600"/>
              </a:spcAft>
            </a:pPr>
            <a:r>
              <a:rPr lang="da-DK" sz="2000" dirty="0">
                <a:effectLst/>
                <a:latin typeface="Calibri" panose="020F0502020204030204" pitchFamily="34" charset="0"/>
                <a:ea typeface="Calibri" panose="020F0502020204030204" pitchFamily="34" charset="0"/>
                <a:cs typeface="Calibri" panose="020F0502020204030204" pitchFamily="34" charset="0"/>
              </a:rPr>
              <a:t>Det er vigtigt at spørge </a:t>
            </a:r>
            <a:r>
              <a:rPr lang="da-DK" sz="2000" dirty="0">
                <a:latin typeface="Calibri" panose="020F0502020204030204" pitchFamily="34" charset="0"/>
                <a:ea typeface="Calibri" panose="020F0502020204030204" pitchFamily="34" charset="0"/>
                <a:cs typeface="Calibri" panose="020F0502020204030204" pitchFamily="34" charset="0"/>
              </a:rPr>
              <a:t>borgerne</a:t>
            </a:r>
            <a:r>
              <a:rPr lang="da-DK" sz="2000" dirty="0">
                <a:effectLst/>
                <a:latin typeface="Calibri" panose="020F0502020204030204" pitchFamily="34" charset="0"/>
                <a:ea typeface="Calibri" panose="020F0502020204030204" pitchFamily="34" charset="0"/>
                <a:cs typeface="Calibri" panose="020F0502020204030204" pitchFamily="34" charset="0"/>
              </a:rPr>
              <a:t> om deres trosretninger og fortælle dem, at de er accepteret, og at behandlingen kan tilpasses. </a:t>
            </a:r>
          </a:p>
          <a:p>
            <a:pPr>
              <a:lnSpc>
                <a:spcPct val="100000"/>
              </a:lnSpc>
              <a:spcBef>
                <a:spcPts val="600"/>
              </a:spcBef>
              <a:spcAft>
                <a:spcPts val="600"/>
              </a:spcAft>
            </a:pPr>
            <a:r>
              <a:rPr lang="da-DK" sz="2000" dirty="0">
                <a:effectLst/>
                <a:latin typeface="Calibri" panose="020F0502020204030204" pitchFamily="34" charset="0"/>
                <a:ea typeface="Calibri" panose="020F0502020204030204" pitchFamily="34" charset="0"/>
                <a:cs typeface="Calibri" panose="020F0502020204030204" pitchFamily="34" charset="0"/>
              </a:rPr>
              <a:t>På den måde undgås et "kulturelt sammenstød" mellem forskellige trosretninger </a:t>
            </a:r>
            <a:r>
              <a:rPr lang="da-DK" sz="1200" dirty="0">
                <a:effectLst/>
                <a:latin typeface="Calibri" panose="020F0502020204030204" pitchFamily="34" charset="0"/>
                <a:ea typeface="Calibri" panose="020F0502020204030204" pitchFamily="34" charset="0"/>
                <a:cs typeface="Calibri" panose="020F0502020204030204" pitchFamily="34" charset="0"/>
              </a:rPr>
              <a:t>(</a:t>
            </a:r>
            <a:r>
              <a:rPr lang="da-DK" sz="1200" dirty="0" err="1">
                <a:effectLst/>
                <a:latin typeface="Calibri" panose="020F0502020204030204" pitchFamily="34" charset="0"/>
                <a:ea typeface="Calibri" panose="020F0502020204030204" pitchFamily="34" charset="0"/>
                <a:cs typeface="Calibri" panose="020F0502020204030204" pitchFamily="34" charset="0"/>
              </a:rPr>
              <a:t>Free</a:t>
            </a:r>
            <a:r>
              <a:rPr lang="da-DK" sz="1200" dirty="0">
                <a:effectLst/>
                <a:latin typeface="Calibri" panose="020F0502020204030204" pitchFamily="34" charset="0"/>
                <a:ea typeface="Calibri" panose="020F0502020204030204" pitchFamily="34" charset="0"/>
                <a:cs typeface="Calibri" panose="020F0502020204030204" pitchFamily="34" charset="0"/>
              </a:rPr>
              <a:t> M., 2002).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 xmlns:a16="http://schemas.microsoft.com/office/drawing/2014/main" id="{BA5CAF37-C072-4157-9F8E-A974911BD0F2}"/>
              </a:ext>
            </a:extLst>
          </p:cNvPr>
          <p:cNvPicPr>
            <a:picLocks noChangeAspect="1"/>
          </p:cNvPicPr>
          <p:nvPr/>
        </p:nvPicPr>
        <p:blipFill rotWithShape="1">
          <a:blip r:embed="rId2"/>
          <a:srcRect l="32089" r="6092" b="1"/>
          <a:stretch/>
        </p:blipFill>
        <p:spPr>
          <a:xfrm>
            <a:off x="8059337" y="2401556"/>
            <a:ext cx="3210659" cy="3466681"/>
          </a:xfrm>
          <a:prstGeom prst="rect">
            <a:avLst/>
          </a:prstGeom>
        </p:spPr>
      </p:pic>
      <p:sp>
        <p:nvSpPr>
          <p:cNvPr id="4" name="Slide Number Placeholder 3">
            <a:extLst>
              <a:ext uri="{FF2B5EF4-FFF2-40B4-BE49-F238E27FC236}">
                <a16:creationId xmlns="" xmlns:a16="http://schemas.microsoft.com/office/drawing/2014/main" id="{508A5CD1-6D3B-43C5-AD5E-C7AC27DC397A}"/>
              </a:ext>
            </a:extLst>
          </p:cNvPr>
          <p:cNvSpPr>
            <a:spLocks noGrp="1"/>
          </p:cNvSpPr>
          <p:nvPr>
            <p:ph type="sldNum" sz="quarter" idx="12"/>
          </p:nvPr>
        </p:nvSpPr>
        <p:spPr>
          <a:xfrm>
            <a:off x="8686700" y="5733257"/>
            <a:ext cx="2583296" cy="438944"/>
          </a:xfrm>
        </p:spPr>
        <p:txBody>
          <a:bodyPr>
            <a:normAutofit/>
          </a:bodyPr>
          <a:lstStyle/>
          <a:p>
            <a:pPr>
              <a:spcAft>
                <a:spcPts val="600"/>
              </a:spcAft>
            </a:pPr>
            <a:r>
              <a:rPr lang="en-GB" sz="800" dirty="0"/>
              <a:t>https://www.pexels.com/search/free/</a:t>
            </a:r>
          </a:p>
        </p:txBody>
      </p:sp>
    </p:spTree>
    <p:extLst>
      <p:ext uri="{BB962C8B-B14F-4D97-AF65-F5344CB8AC3E}">
        <p14:creationId xmlns:p14="http://schemas.microsoft.com/office/powerpoint/2010/main" val="428344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A67E2D8A-19BE-48A0-889C-CCAC02348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970"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erson holding a phone&#10;&#10;Description automatically generated with low confidence">
            <a:extLst>
              <a:ext uri="{FF2B5EF4-FFF2-40B4-BE49-F238E27FC236}">
                <a16:creationId xmlns="" xmlns:a16="http://schemas.microsoft.com/office/drawing/2014/main" id="{251B5420-1F40-482D-B528-63302DCE1584}"/>
              </a:ext>
            </a:extLst>
          </p:cNvPr>
          <p:cNvPicPr>
            <a:picLocks noChangeAspect="1"/>
          </p:cNvPicPr>
          <p:nvPr/>
        </p:nvPicPr>
        <p:blipFill>
          <a:blip r:embed="rId3"/>
          <a:stretch>
            <a:fillRect/>
          </a:stretch>
        </p:blipFill>
        <p:spPr>
          <a:xfrm>
            <a:off x="9830584" y="805502"/>
            <a:ext cx="2217173" cy="5247747"/>
          </a:xfrm>
          <a:prstGeom prst="rect">
            <a:avLst/>
          </a:prstGeom>
        </p:spPr>
      </p:pic>
      <p:sp>
        <p:nvSpPr>
          <p:cNvPr id="4" name="Slide Number Placeholder 3">
            <a:extLst>
              <a:ext uri="{FF2B5EF4-FFF2-40B4-BE49-F238E27FC236}">
                <a16:creationId xmlns="" xmlns:a16="http://schemas.microsoft.com/office/drawing/2014/main" id="{8C4F619C-A6C9-4A1B-AE5E-5C43C0ACF3A2}"/>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3</a:t>
            </a:fld>
            <a:endParaRPr lang="en-GB"/>
          </a:p>
        </p:txBody>
      </p:sp>
      <p:sp>
        <p:nvSpPr>
          <p:cNvPr id="9" name="Title 8">
            <a:extLst>
              <a:ext uri="{FF2B5EF4-FFF2-40B4-BE49-F238E27FC236}">
                <a16:creationId xmlns="" xmlns:a16="http://schemas.microsoft.com/office/drawing/2014/main" id="{799C1AA5-5119-4074-9D26-69D21861689B}"/>
              </a:ext>
            </a:extLst>
          </p:cNvPr>
          <p:cNvSpPr>
            <a:spLocks noGrp="1"/>
          </p:cNvSpPr>
          <p:nvPr>
            <p:ph type="title"/>
          </p:nvPr>
        </p:nvSpPr>
        <p:spPr>
          <a:xfrm>
            <a:off x="1161157" y="309786"/>
            <a:ext cx="9598700" cy="1485900"/>
          </a:xfrm>
        </p:spPr>
        <p:txBody>
          <a:bodyPr/>
          <a:lstStyle/>
          <a:p>
            <a:r>
              <a:rPr lang="da-DK" dirty="0"/>
              <a:t>Introduktion</a:t>
            </a:r>
          </a:p>
        </p:txBody>
      </p:sp>
      <p:sp>
        <p:nvSpPr>
          <p:cNvPr id="7" name="Rounded Rectangular Callout 6"/>
          <p:cNvSpPr/>
          <p:nvPr/>
        </p:nvSpPr>
        <p:spPr>
          <a:xfrm>
            <a:off x="909837" y="908720"/>
            <a:ext cx="8466100" cy="5400600"/>
          </a:xfrm>
          <a:prstGeom prst="wedgeRoundRectCallout">
            <a:avLst>
              <a:gd name="adj1" fmla="val 57527"/>
              <a:gd name="adj2" fmla="val -37435"/>
              <a:gd name="adj3" fmla="val 16667"/>
            </a:avLst>
          </a:prstGeom>
          <a:solidFill>
            <a:srgbClr val="0070C0"/>
          </a:solidFill>
          <a:ln>
            <a:solidFill>
              <a:srgbClr val="004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da-DK" sz="2400" dirty="0">
              <a:solidFill>
                <a:srgbClr val="D8D8D8"/>
              </a:solidFill>
            </a:endParaRPr>
          </a:p>
          <a:p>
            <a:r>
              <a:rPr lang="da-DK" dirty="0" smtClean="0">
                <a:solidFill>
                  <a:schemeClr val="bg2"/>
                </a:solidFill>
              </a:rPr>
              <a:t>Hej</a:t>
            </a:r>
            <a:r>
              <a:rPr lang="da-DK" dirty="0">
                <a:solidFill>
                  <a:schemeClr val="bg2"/>
                </a:solidFill>
              </a:rPr>
              <a:t>, i går havde jeg en samtale med en kollega om, at den person, som de tager sig af, tilsyneladende havde mange smerter de fleste dage i denne uge og at hun gerne ville hjælpe ham med det. </a:t>
            </a:r>
            <a:endParaRPr lang="da-DK" dirty="0" smtClean="0">
              <a:solidFill>
                <a:schemeClr val="bg2"/>
              </a:solidFill>
            </a:endParaRPr>
          </a:p>
          <a:p>
            <a:r>
              <a:rPr lang="da-DK" dirty="0" smtClean="0">
                <a:solidFill>
                  <a:schemeClr val="bg2"/>
                </a:solidFill>
              </a:rPr>
              <a:t>Men </a:t>
            </a:r>
            <a:r>
              <a:rPr lang="da-DK" dirty="0">
                <a:solidFill>
                  <a:schemeClr val="bg2"/>
                </a:solidFill>
              </a:rPr>
              <a:t>hver gang hun spurgte ham, hvordan smerterne føltes, eller hvor stærke de var, sagde han blot, at det var ingenting, at han havde haft værre smerter og at han sikkert ville have det fint i morgen. Min kollega var bekymret for ham, men var ikke sikker på, hvor store smerter han faktisk havde, og hvordan hun kunne hjælpe ham, når han virkede uvillig til at tale om det. </a:t>
            </a:r>
            <a:endParaRPr lang="da-DK" dirty="0" smtClean="0">
              <a:solidFill>
                <a:schemeClr val="bg2"/>
              </a:solidFill>
            </a:endParaRPr>
          </a:p>
          <a:p>
            <a:r>
              <a:rPr lang="da-DK" dirty="0" smtClean="0">
                <a:solidFill>
                  <a:schemeClr val="bg2"/>
                </a:solidFill>
              </a:rPr>
              <a:t>Jeg </a:t>
            </a:r>
            <a:r>
              <a:rPr lang="da-DK" dirty="0">
                <a:solidFill>
                  <a:schemeClr val="bg2"/>
                </a:solidFill>
              </a:rPr>
              <a:t>ved godt, at vi alle føler og beskriver smerte på forskellige måder. Jeg spekulerer stadig på, hvad jeg kan sige til min kollega for at hjælpe hende med denne situation.</a:t>
            </a:r>
            <a:endParaRPr lang="en-GB" dirty="0">
              <a:solidFill>
                <a:schemeClr val="bg2"/>
              </a:solidFill>
            </a:endParaRPr>
          </a:p>
          <a:p>
            <a:pPr algn="ctr" defTabSz="1218987"/>
            <a:endParaRPr lang="en-GB" sz="2400" dirty="0">
              <a:solidFill>
                <a:srgbClr val="FFFFFF"/>
              </a:solidFill>
            </a:endParaRPr>
          </a:p>
        </p:txBody>
      </p:sp>
    </p:spTree>
    <p:extLst>
      <p:ext uri="{BB962C8B-B14F-4D97-AF65-F5344CB8AC3E}">
        <p14:creationId xmlns:p14="http://schemas.microsoft.com/office/powerpoint/2010/main" val="4187945692"/>
      </p:ext>
    </p:extLst>
  </p:cSld>
  <p:clrMapOvr>
    <a:masterClrMapping/>
  </p:clrMapOvr>
  <mc:AlternateContent xmlns:mc="http://schemas.openxmlformats.org/markup-compatibility/2006" xmlns:p14="http://schemas.microsoft.com/office/powerpoint/2010/main">
    <mc:Choice Requires="p14">
      <p:transition spd="med" p14:dur="700" advTm="51229">
        <p:fade/>
      </p:transition>
    </mc:Choice>
    <mc:Fallback xmlns="">
      <p:transition spd="med" advTm="51229">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665824-DA93-42F7-AFD6-D06618AC5F70}"/>
              </a:ext>
            </a:extLst>
          </p:cNvPr>
          <p:cNvSpPr>
            <a:spLocks noGrp="1"/>
          </p:cNvSpPr>
          <p:nvPr>
            <p:ph type="title"/>
          </p:nvPr>
        </p:nvSpPr>
        <p:spPr>
          <a:xfrm>
            <a:off x="1371242" y="685800"/>
            <a:ext cx="9598700" cy="1485900"/>
          </a:xfrm>
        </p:spPr>
        <p:txBody>
          <a:bodyPr>
            <a:normAutofit/>
          </a:bodyPr>
          <a:lstStyle/>
          <a:p>
            <a:r>
              <a:rPr lang="da-DK" sz="4400" dirty="0">
                <a:latin typeface="Calibri" panose="020F0502020204030204" pitchFamily="34" charset="0"/>
                <a:ea typeface="Calibri" panose="020F0502020204030204" pitchFamily="34" charset="0"/>
              </a:rPr>
              <a:t>K</a:t>
            </a:r>
            <a:r>
              <a:rPr lang="da-DK" sz="4400" dirty="0">
                <a:effectLst/>
                <a:latin typeface="Calibri" panose="020F0502020204030204" pitchFamily="34" charset="0"/>
                <a:ea typeface="Calibri" panose="020F0502020204030204" pitchFamily="34" charset="0"/>
              </a:rPr>
              <a:t>ulturel følsom service trin for trin</a:t>
            </a:r>
            <a:endParaRPr lang="el-GR" sz="4400" dirty="0"/>
          </a:p>
        </p:txBody>
      </p:sp>
      <p:sp>
        <p:nvSpPr>
          <p:cNvPr id="4" name="Slide Number Placeholder 3">
            <a:extLst>
              <a:ext uri="{FF2B5EF4-FFF2-40B4-BE49-F238E27FC236}">
                <a16:creationId xmlns="" xmlns:a16="http://schemas.microsoft.com/office/drawing/2014/main" id="{6E8EAA88-BF54-4320-A4D6-407692412F51}"/>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30</a:t>
            </a:fld>
            <a:endParaRPr lang="en-GB"/>
          </a:p>
        </p:txBody>
      </p:sp>
      <p:graphicFrame>
        <p:nvGraphicFramePr>
          <p:cNvPr id="6" name="Content Placeholder 2">
            <a:extLst>
              <a:ext uri="{FF2B5EF4-FFF2-40B4-BE49-F238E27FC236}">
                <a16:creationId xmlns="" xmlns:a16="http://schemas.microsoft.com/office/drawing/2014/main" id="{4F3347E8-50BC-405E-A1E2-BF3778B79053}"/>
              </a:ext>
            </a:extLst>
          </p:cNvPr>
          <p:cNvGraphicFramePr>
            <a:graphicFrameLocks noGrp="1"/>
          </p:cNvGraphicFramePr>
          <p:nvPr>
            <p:ph idx="1"/>
            <p:extLst>
              <p:ext uri="{D42A27DB-BD31-4B8C-83A1-F6EECF244321}">
                <p14:modId xmlns:p14="http://schemas.microsoft.com/office/powerpoint/2010/main" val="3771930871"/>
              </p:ext>
            </p:extLst>
          </p:nvPr>
        </p:nvGraphicFramePr>
        <p:xfrm>
          <a:off x="1371242" y="2286000"/>
          <a:ext cx="95987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800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37F76F-C84E-436B-9772-1FFA3C70FD34}"/>
              </a:ext>
            </a:extLst>
          </p:cNvPr>
          <p:cNvSpPr>
            <a:spLocks noGrp="1"/>
          </p:cNvSpPr>
          <p:nvPr>
            <p:ph type="title"/>
          </p:nvPr>
        </p:nvSpPr>
        <p:spPr/>
        <p:txBody>
          <a:bodyPr/>
          <a:lstStyle/>
          <a:p>
            <a:r>
              <a:rPr lang="da-DK" dirty="0"/>
              <a:t>Spørgsmål man kan stille</a:t>
            </a:r>
            <a:endParaRPr lang="en-GB" dirty="0"/>
          </a:p>
        </p:txBody>
      </p:sp>
      <p:sp>
        <p:nvSpPr>
          <p:cNvPr id="3" name="Content Placeholder 2">
            <a:extLst>
              <a:ext uri="{FF2B5EF4-FFF2-40B4-BE49-F238E27FC236}">
                <a16:creationId xmlns="" xmlns:a16="http://schemas.microsoft.com/office/drawing/2014/main" id="{3AC872AA-1CB0-4F49-8E55-2CCA360C4F5F}"/>
              </a:ext>
            </a:extLst>
          </p:cNvPr>
          <p:cNvSpPr>
            <a:spLocks noGrp="1"/>
          </p:cNvSpPr>
          <p:nvPr>
            <p:ph idx="1"/>
          </p:nvPr>
        </p:nvSpPr>
        <p:spPr>
          <a:xfrm>
            <a:off x="1371243" y="1412776"/>
            <a:ext cx="9598700" cy="4454624"/>
          </a:xfrm>
        </p:spPr>
        <p:txBody>
          <a:bodyPr>
            <a:normAutofit/>
          </a:bodyPr>
          <a:lstStyle/>
          <a:p>
            <a:pPr marL="0" indent="0">
              <a:buNone/>
            </a:pPr>
            <a:r>
              <a:rPr lang="da-DK" dirty="0"/>
              <a:t>Diskuter hvilke spørgsmål du kan stille for at få en person til at beskrive sine smerter for dig.</a:t>
            </a:r>
          </a:p>
          <a:p>
            <a:pPr marL="0" indent="0">
              <a:buNone/>
            </a:pPr>
            <a:r>
              <a:rPr lang="da-DK" dirty="0"/>
              <a:t>Skriv de 5 bedste spørgsmål ned. </a:t>
            </a:r>
          </a:p>
          <a:p>
            <a:pPr marL="0" indent="0">
              <a:buNone/>
            </a:pPr>
            <a:r>
              <a:rPr lang="da-DK" dirty="0"/>
              <a:t>1.</a:t>
            </a:r>
          </a:p>
          <a:p>
            <a:pPr marL="0" indent="0">
              <a:buNone/>
            </a:pPr>
            <a:r>
              <a:rPr lang="da-DK" dirty="0"/>
              <a:t>2.</a:t>
            </a:r>
          </a:p>
          <a:p>
            <a:pPr marL="0" indent="0">
              <a:buNone/>
            </a:pPr>
            <a:r>
              <a:rPr lang="da-DK" dirty="0"/>
              <a:t>3.</a:t>
            </a:r>
          </a:p>
          <a:p>
            <a:pPr marL="0" indent="0">
              <a:buNone/>
            </a:pPr>
            <a:r>
              <a:rPr lang="da-DK" dirty="0"/>
              <a:t>4.</a:t>
            </a:r>
          </a:p>
          <a:p>
            <a:pPr marL="0" indent="0">
              <a:buNone/>
            </a:pPr>
            <a:r>
              <a:rPr lang="da-DK" dirty="0"/>
              <a:t>5.</a:t>
            </a:r>
          </a:p>
          <a:p>
            <a:pPr marL="0" indent="0">
              <a:buNone/>
            </a:pPr>
            <a:endParaRPr lang="da-DK" dirty="0"/>
          </a:p>
          <a:p>
            <a:pPr marL="0" indent="0">
              <a:buNone/>
            </a:pPr>
            <a:endParaRPr lang="da-DK" dirty="0"/>
          </a:p>
        </p:txBody>
      </p:sp>
      <p:sp>
        <p:nvSpPr>
          <p:cNvPr id="4" name="Slide Number Placeholder 3">
            <a:extLst>
              <a:ext uri="{FF2B5EF4-FFF2-40B4-BE49-F238E27FC236}">
                <a16:creationId xmlns="" xmlns:a16="http://schemas.microsoft.com/office/drawing/2014/main" id="{5EFF23D1-0A19-475C-A429-619558C18161}"/>
              </a:ext>
            </a:extLst>
          </p:cNvPr>
          <p:cNvSpPr>
            <a:spLocks noGrp="1"/>
          </p:cNvSpPr>
          <p:nvPr>
            <p:ph type="sldNum" sz="quarter" idx="12"/>
          </p:nvPr>
        </p:nvSpPr>
        <p:spPr/>
        <p:txBody>
          <a:bodyPr/>
          <a:lstStyle/>
          <a:p>
            <a:fld id="{C014DD1E-5D91-48A3-AD6D-45FBA980D106}" type="slidenum">
              <a:rPr lang="en-GB" smtClean="0"/>
              <a:t>31</a:t>
            </a:fld>
            <a:endParaRPr lang="en-GB"/>
          </a:p>
        </p:txBody>
      </p:sp>
      <p:pic>
        <p:nvPicPr>
          <p:cNvPr id="5" name="Picture 4">
            <a:extLst>
              <a:ext uri="{FF2B5EF4-FFF2-40B4-BE49-F238E27FC236}">
                <a16:creationId xmlns="" xmlns:a16="http://schemas.microsoft.com/office/drawing/2014/main" id="{0FE84E23-4B6A-48AF-ACC9-BFBC87B6F7BD}"/>
              </a:ext>
            </a:extLst>
          </p:cNvPr>
          <p:cNvPicPr>
            <a:picLocks noChangeAspect="1"/>
          </p:cNvPicPr>
          <p:nvPr/>
        </p:nvPicPr>
        <p:blipFill>
          <a:blip r:embed="rId2"/>
          <a:stretch>
            <a:fillRect/>
          </a:stretch>
        </p:blipFill>
        <p:spPr>
          <a:xfrm>
            <a:off x="10817582" y="5251624"/>
            <a:ext cx="926672" cy="920576"/>
          </a:xfrm>
          <a:prstGeom prst="rect">
            <a:avLst/>
          </a:prstGeom>
        </p:spPr>
      </p:pic>
    </p:spTree>
    <p:extLst>
      <p:ext uri="{BB962C8B-B14F-4D97-AF65-F5344CB8AC3E}">
        <p14:creationId xmlns:p14="http://schemas.microsoft.com/office/powerpoint/2010/main" val="401470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63A24E-29C0-461E-9CAE-690EF8348050}"/>
              </a:ext>
            </a:extLst>
          </p:cNvPr>
          <p:cNvSpPr>
            <a:spLocks noGrp="1"/>
          </p:cNvSpPr>
          <p:nvPr>
            <p:ph type="title"/>
          </p:nvPr>
        </p:nvSpPr>
        <p:spPr/>
        <p:txBody>
          <a:bodyPr/>
          <a:lstStyle/>
          <a:p>
            <a:r>
              <a:rPr lang="en-US" dirty="0"/>
              <a:t>Culturally Sensitive Pain Assessment Tool </a:t>
            </a:r>
            <a:r>
              <a:rPr lang="en-US" sz="1200" dirty="0"/>
              <a:t>(</a:t>
            </a:r>
            <a:r>
              <a:rPr lang="en-US" sz="1200" dirty="0" err="1"/>
              <a:t>Lasch</a:t>
            </a:r>
            <a:r>
              <a:rPr lang="en-US" sz="1200" dirty="0"/>
              <a:t>, 2000)</a:t>
            </a:r>
            <a:endParaRPr lang="el-GR" sz="1200" dirty="0"/>
          </a:p>
        </p:txBody>
      </p:sp>
      <p:sp>
        <p:nvSpPr>
          <p:cNvPr id="3" name="Content Placeholder 2">
            <a:extLst>
              <a:ext uri="{FF2B5EF4-FFF2-40B4-BE49-F238E27FC236}">
                <a16:creationId xmlns="" xmlns:a16="http://schemas.microsoft.com/office/drawing/2014/main" id="{8A10BB19-B088-493D-A04C-0A4EE092F257}"/>
              </a:ext>
            </a:extLst>
          </p:cNvPr>
          <p:cNvSpPr>
            <a:spLocks noGrp="1"/>
          </p:cNvSpPr>
          <p:nvPr>
            <p:ph idx="1"/>
          </p:nvPr>
        </p:nvSpPr>
        <p:spPr/>
        <p:txBody>
          <a:bodyPr>
            <a:normAutofit lnSpcReduction="10000"/>
          </a:bodyPr>
          <a:lstStyle/>
          <a:p>
            <a:pPr marL="0" indent="0">
              <a:lnSpc>
                <a:spcPct val="100000"/>
              </a:lnSpc>
              <a:spcBef>
                <a:spcPts val="600"/>
              </a:spcBef>
              <a:spcAft>
                <a:spcPts val="600"/>
              </a:spcAft>
              <a:buNone/>
            </a:pPr>
            <a:r>
              <a:rPr lang="da-DK" sz="1800" dirty="0">
                <a:effectLst/>
                <a:latin typeface="Calibri" panose="020F0502020204030204" pitchFamily="34" charset="0"/>
                <a:ea typeface="Calibri" panose="020F0502020204030204" pitchFamily="34" charset="0"/>
                <a:cs typeface="Calibri" panose="020F0502020204030204" pitchFamily="34" charset="0"/>
              </a:rPr>
              <a:t>Dette er en model, der er udviklet til at vurdere smerte hos mennesker med forskellige kulturelle baggrunde.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1800" dirty="0">
                <a:effectLst/>
                <a:latin typeface="Calibri" panose="020F0502020204030204" pitchFamily="34" charset="0"/>
                <a:ea typeface="Calibri" panose="020F0502020204030204" pitchFamily="34" charset="0"/>
                <a:cs typeface="Calibri" panose="020F0502020204030204" pitchFamily="34" charset="0"/>
              </a:rPr>
              <a:t>Hvad kalder du din smerte?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1800" dirty="0">
                <a:effectLst/>
                <a:latin typeface="Calibri" panose="020F0502020204030204" pitchFamily="34" charset="0"/>
                <a:ea typeface="Calibri" panose="020F0502020204030204" pitchFamily="34" charset="0"/>
                <a:cs typeface="Calibri" panose="020F0502020204030204" pitchFamily="34" charset="0"/>
              </a:rPr>
              <a:t>Hvilket navn giver du den?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1800" dirty="0">
                <a:effectLst/>
                <a:latin typeface="Calibri" panose="020F0502020204030204" pitchFamily="34" charset="0"/>
                <a:ea typeface="Calibri" panose="020F0502020204030204" pitchFamily="34" charset="0"/>
                <a:cs typeface="Calibri" panose="020F0502020204030204" pitchFamily="34" charset="0"/>
              </a:rPr>
              <a:t>Hvorfor tror du, at du har denne smerte?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1800" dirty="0">
                <a:effectLst/>
                <a:latin typeface="Calibri" panose="020F0502020204030204" pitchFamily="34" charset="0"/>
                <a:ea typeface="Calibri" panose="020F0502020204030204" pitchFamily="34" charset="0"/>
                <a:cs typeface="Calibri" panose="020F0502020204030204" pitchFamily="34" charset="0"/>
              </a:rPr>
              <a:t>Hvad betyder din smerte for din krop?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1800" dirty="0">
                <a:effectLst/>
                <a:latin typeface="Calibri" panose="020F0502020204030204" pitchFamily="34" charset="0"/>
                <a:ea typeface="Calibri" panose="020F0502020204030204" pitchFamily="34" charset="0"/>
                <a:cs typeface="Calibri" panose="020F0502020204030204" pitchFamily="34" charset="0"/>
              </a:rPr>
              <a:t>Hvor alvorlig er den?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1800" dirty="0">
                <a:effectLst/>
                <a:latin typeface="Calibri" panose="020F0502020204030204" pitchFamily="34" charset="0"/>
                <a:ea typeface="Calibri" panose="020F0502020204030204" pitchFamily="34" charset="0"/>
                <a:cs typeface="Calibri" panose="020F0502020204030204" pitchFamily="34" charset="0"/>
              </a:rPr>
              <a:t>Varer den længe eller kun kort tid?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1800" dirty="0">
                <a:effectLst/>
                <a:latin typeface="Calibri" panose="020F0502020204030204" pitchFamily="34" charset="0"/>
                <a:ea typeface="Calibri" panose="020F0502020204030204" pitchFamily="34" charset="0"/>
                <a:cs typeface="Calibri" panose="020F0502020204030204" pitchFamily="34" charset="0"/>
              </a:rPr>
              <a:t>Har du nogen frygt vedrørende dine smerter?</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ED8FA39E-EC5B-4287-BDF9-CF8E7A6786DA}"/>
              </a:ext>
            </a:extLst>
          </p:cNvPr>
          <p:cNvSpPr>
            <a:spLocks noGrp="1"/>
          </p:cNvSpPr>
          <p:nvPr>
            <p:ph type="sldNum" sz="quarter" idx="12"/>
          </p:nvPr>
        </p:nvSpPr>
        <p:spPr/>
        <p:txBody>
          <a:bodyPr/>
          <a:lstStyle/>
          <a:p>
            <a:fld id="{C014DD1E-5D91-48A3-AD6D-45FBA980D106}" type="slidenum">
              <a:rPr lang="en-GB" smtClean="0"/>
              <a:t>32</a:t>
            </a:fld>
            <a:endParaRPr lang="en-GB"/>
          </a:p>
        </p:txBody>
      </p:sp>
    </p:spTree>
    <p:extLst>
      <p:ext uri="{BB962C8B-B14F-4D97-AF65-F5344CB8AC3E}">
        <p14:creationId xmlns:p14="http://schemas.microsoft.com/office/powerpoint/2010/main" val="300794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40DAC-EF75-4FEC-AB61-E6C3893A1F5D}"/>
              </a:ext>
            </a:extLst>
          </p:cNvPr>
          <p:cNvSpPr>
            <a:spLocks noGrp="1"/>
          </p:cNvSpPr>
          <p:nvPr>
            <p:ph type="title"/>
          </p:nvPr>
        </p:nvSpPr>
        <p:spPr>
          <a:xfrm>
            <a:off x="1371243" y="685800"/>
            <a:ext cx="9598700" cy="1035674"/>
          </a:xfrm>
        </p:spPr>
        <p:txBody>
          <a:bodyPr/>
          <a:lstStyle/>
          <a:p>
            <a:r>
              <a:rPr lang="en-US" dirty="0"/>
              <a:t>Culturally Sensitive Pain Assessment Tool </a:t>
            </a:r>
            <a:r>
              <a:rPr lang="en-US" sz="1800" dirty="0"/>
              <a:t>(</a:t>
            </a:r>
            <a:r>
              <a:rPr lang="da-DK" sz="1800" dirty="0"/>
              <a:t>fortsat</a:t>
            </a:r>
            <a:r>
              <a:rPr lang="en-US" sz="1800" dirty="0"/>
              <a:t>)</a:t>
            </a:r>
            <a:endParaRPr lang="el-GR" sz="1800" dirty="0"/>
          </a:p>
        </p:txBody>
      </p:sp>
      <p:sp>
        <p:nvSpPr>
          <p:cNvPr id="3" name="Content Placeholder 2">
            <a:extLst>
              <a:ext uri="{FF2B5EF4-FFF2-40B4-BE49-F238E27FC236}">
                <a16:creationId xmlns="" xmlns:a16="http://schemas.microsoft.com/office/drawing/2014/main" id="{85A5F529-8A2E-408C-892E-A98CC52746B7}"/>
              </a:ext>
            </a:extLst>
          </p:cNvPr>
          <p:cNvSpPr>
            <a:spLocks noGrp="1"/>
          </p:cNvSpPr>
          <p:nvPr>
            <p:ph idx="1"/>
          </p:nvPr>
        </p:nvSpPr>
        <p:spPr>
          <a:xfrm>
            <a:off x="1371243" y="2348880"/>
            <a:ext cx="9598700" cy="3581400"/>
          </a:xfrm>
        </p:spPr>
        <p:txBody>
          <a:bodyPr>
            <a:normAutofit fontScale="92500" lnSpcReduction="10000"/>
          </a:bodyPr>
          <a:lstStyle/>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Hvis ja, hvad frygter du mest ved dine smerter?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Hvad er de vigtigste problemer, som dine smerter giver dig?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Hvilken slags behandling mener du, at du bør modtage?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Hvad er de vigtigste resultater, som du håber at få af behandlingen?</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Hvilke kulturelt betingede tiltag har du prøvet for at afhjælpe dine smerter?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Har du </a:t>
            </a:r>
            <a:r>
              <a:rPr lang="da-DK" sz="2000" dirty="0">
                <a:latin typeface="Calibri" panose="020F0502020204030204" pitchFamily="34" charset="0"/>
                <a:ea typeface="Calibri" panose="020F0502020204030204" pitchFamily="34" charset="0"/>
                <a:cs typeface="Calibri" panose="020F0502020204030204" pitchFamily="34" charset="0"/>
              </a:rPr>
              <a:t>fået </a:t>
            </a:r>
            <a:r>
              <a:rPr lang="da-DK" sz="2000" dirty="0">
                <a:solidFill>
                  <a:srgbClr val="004680"/>
                </a:solidFill>
                <a:effectLst/>
                <a:latin typeface="Calibri" panose="020F0502020204030204" pitchFamily="34" charset="0"/>
                <a:ea typeface="Calibri" panose="020F0502020204030204" pitchFamily="34" charset="0"/>
                <a:cs typeface="Calibri" panose="020F0502020204030204" pitchFamily="34" charset="0"/>
              </a:rPr>
              <a:t>traditionel </a:t>
            </a:r>
            <a:r>
              <a:rPr lang="da-DK" sz="2000" dirty="0">
                <a:solidFill>
                  <a:srgbClr val="004680"/>
                </a:solidFill>
                <a:latin typeface="Calibri" panose="020F0502020204030204" pitchFamily="34" charset="0"/>
                <a:ea typeface="Calibri" panose="020F0502020204030204" pitchFamily="34" charset="0"/>
                <a:cs typeface="Calibri" panose="020F0502020204030204" pitchFamily="34" charset="0"/>
              </a:rPr>
              <a:t>behandling </a:t>
            </a:r>
            <a:r>
              <a:rPr lang="da-DK" sz="2000" dirty="0">
                <a:effectLst/>
                <a:latin typeface="Calibri" panose="020F0502020204030204" pitchFamily="34" charset="0"/>
                <a:ea typeface="Calibri" panose="020F0502020204030204" pitchFamily="34" charset="0"/>
                <a:cs typeface="Calibri" panose="020F0502020204030204" pitchFamily="34" charset="0"/>
              </a:rPr>
              <a:t>for dine smerter? Har du lyst til det?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Hvem, hvis nogen, i din familie taler du med om dine smerter? Hvad ved de? Hvad ønsker du, at de skal vide?</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Har du familie og venner, der hjælper dig på grund af dine smerter? Hvem hjælper dig?</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E363ECB7-5B2E-4620-BE4D-B9641C5317B9}"/>
              </a:ext>
            </a:extLst>
          </p:cNvPr>
          <p:cNvSpPr>
            <a:spLocks noGrp="1"/>
          </p:cNvSpPr>
          <p:nvPr>
            <p:ph type="sldNum" sz="quarter" idx="12"/>
          </p:nvPr>
        </p:nvSpPr>
        <p:spPr/>
        <p:txBody>
          <a:bodyPr/>
          <a:lstStyle/>
          <a:p>
            <a:fld id="{C014DD1E-5D91-48A3-AD6D-45FBA980D106}" type="slidenum">
              <a:rPr lang="en-GB" smtClean="0"/>
              <a:t>33</a:t>
            </a:fld>
            <a:endParaRPr lang="en-GB"/>
          </a:p>
        </p:txBody>
      </p:sp>
    </p:spTree>
    <p:extLst>
      <p:ext uri="{BB962C8B-B14F-4D97-AF65-F5344CB8AC3E}">
        <p14:creationId xmlns:p14="http://schemas.microsoft.com/office/powerpoint/2010/main" val="345147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990B3D-DC7E-42E2-B4D3-61B096F0774C}"/>
              </a:ext>
            </a:extLst>
          </p:cNvPr>
          <p:cNvSpPr>
            <a:spLocks noGrp="1"/>
          </p:cNvSpPr>
          <p:nvPr>
            <p:ph type="title"/>
          </p:nvPr>
        </p:nvSpPr>
        <p:spPr>
          <a:xfrm>
            <a:off x="1371243" y="685800"/>
            <a:ext cx="9598700" cy="870992"/>
          </a:xfrm>
        </p:spPr>
        <p:txBody>
          <a:bodyPr/>
          <a:lstStyle/>
          <a:p>
            <a:r>
              <a:rPr lang="da-DK" i="1" dirty="0"/>
              <a:t>Sammenfatning</a:t>
            </a:r>
          </a:p>
        </p:txBody>
      </p:sp>
      <p:sp>
        <p:nvSpPr>
          <p:cNvPr id="3" name="Content Placeholder 2">
            <a:extLst>
              <a:ext uri="{FF2B5EF4-FFF2-40B4-BE49-F238E27FC236}">
                <a16:creationId xmlns="" xmlns:a16="http://schemas.microsoft.com/office/drawing/2014/main" id="{8965BEEC-D20D-4273-ACD9-13267AE31FC8}"/>
              </a:ext>
            </a:extLst>
          </p:cNvPr>
          <p:cNvSpPr>
            <a:spLocks noGrp="1"/>
          </p:cNvSpPr>
          <p:nvPr>
            <p:ph idx="1"/>
          </p:nvPr>
        </p:nvSpPr>
        <p:spPr/>
        <p:txBody>
          <a:bodyPr>
            <a:normAutofit/>
          </a:bodyPr>
          <a:lstStyle/>
          <a:p>
            <a:pPr marL="0" indent="0">
              <a:lnSpc>
                <a:spcPct val="100000"/>
              </a:lnSpc>
              <a:spcBef>
                <a:spcPts val="600"/>
              </a:spcBef>
              <a:spcAft>
                <a:spcPts val="600"/>
              </a:spcAft>
              <a:buNone/>
            </a:pPr>
            <a:r>
              <a:rPr lang="da-DK" sz="2000" i="1" dirty="0">
                <a:effectLst/>
                <a:latin typeface="Calibri" panose="020F0502020204030204" pitchFamily="34" charset="0"/>
                <a:ea typeface="Calibri" panose="020F0502020204030204" pitchFamily="34" charset="0"/>
                <a:cs typeface="Calibri" panose="020F0502020204030204" pitchFamily="34" charset="0"/>
              </a:rPr>
              <a:t>Når du arbejder med mennesker fra andre kulturer end din egen, kan du ikke gå ud fra, at de bruger ord til at beskrive deres smerte på samme måde, som du selv ville bruge dem. </a:t>
            </a:r>
          </a:p>
          <a:p>
            <a:pPr marL="0" indent="0">
              <a:lnSpc>
                <a:spcPct val="100000"/>
              </a:lnSpc>
              <a:spcBef>
                <a:spcPts val="600"/>
              </a:spcBef>
              <a:spcAft>
                <a:spcPts val="600"/>
              </a:spcAft>
              <a:buNone/>
            </a:pPr>
            <a:r>
              <a:rPr lang="da-DK" sz="2000" i="1" dirty="0">
                <a:effectLst/>
                <a:latin typeface="Calibri" panose="020F0502020204030204" pitchFamily="34" charset="0"/>
                <a:ea typeface="Calibri" panose="020F0502020204030204" pitchFamily="34" charset="0"/>
                <a:cs typeface="Calibri" panose="020F0502020204030204" pitchFamily="34" charset="0"/>
              </a:rPr>
              <a:t>Du kan ikke gå ud fra, at du ved præcis, hvad de mener. </a:t>
            </a:r>
          </a:p>
          <a:p>
            <a:pPr marL="0" indent="0">
              <a:lnSpc>
                <a:spcPct val="100000"/>
              </a:lnSpc>
              <a:spcBef>
                <a:spcPts val="600"/>
              </a:spcBef>
              <a:spcAft>
                <a:spcPts val="600"/>
              </a:spcAft>
              <a:buNone/>
            </a:pPr>
            <a:r>
              <a:rPr lang="da-DK" sz="2000" i="1" dirty="0">
                <a:effectLst/>
                <a:latin typeface="Calibri" panose="020F0502020204030204" pitchFamily="34" charset="0"/>
                <a:ea typeface="Calibri" panose="020F0502020204030204" pitchFamily="34" charset="0"/>
                <a:cs typeface="Calibri" panose="020F0502020204030204" pitchFamily="34" charset="0"/>
              </a:rPr>
              <a:t>Du er nødt til at bruge ekstra og mere specifikke spørgsmål for at sikre, at du får alle de korrekte oplysninger, du har brug for. </a:t>
            </a:r>
          </a:p>
          <a:p>
            <a:pPr marL="0" indent="0">
              <a:lnSpc>
                <a:spcPct val="100000"/>
              </a:lnSpc>
              <a:spcBef>
                <a:spcPts val="600"/>
              </a:spcBef>
              <a:spcAft>
                <a:spcPts val="600"/>
              </a:spcAft>
              <a:buNone/>
            </a:pPr>
            <a:r>
              <a:rPr lang="da-DK" sz="2000" i="1" dirty="0">
                <a:effectLst/>
                <a:latin typeface="Calibri" panose="020F0502020204030204" pitchFamily="34" charset="0"/>
                <a:ea typeface="Calibri" panose="020F0502020204030204" pitchFamily="34" charset="0"/>
                <a:cs typeface="Calibri" panose="020F0502020204030204" pitchFamily="34" charset="0"/>
              </a:rPr>
              <a:t>Du skal tænke på deres kulturelle normer for at udtrykke og håndtere smerte og filtrere de oplysninger, du får, gennem denne ekstra optik.</a:t>
            </a:r>
            <a:endParaRPr lang="da-DK"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0F1E9B48-ACD7-4891-A82D-35A46C34C8CA}"/>
              </a:ext>
            </a:extLst>
          </p:cNvPr>
          <p:cNvSpPr>
            <a:spLocks noGrp="1"/>
          </p:cNvSpPr>
          <p:nvPr>
            <p:ph type="sldNum" sz="quarter" idx="12"/>
          </p:nvPr>
        </p:nvSpPr>
        <p:spPr/>
        <p:txBody>
          <a:bodyPr/>
          <a:lstStyle/>
          <a:p>
            <a:fld id="{C014DD1E-5D91-48A3-AD6D-45FBA980D106}" type="slidenum">
              <a:rPr lang="en-GB" smtClean="0"/>
              <a:t>34</a:t>
            </a:fld>
            <a:endParaRPr lang="en-GB"/>
          </a:p>
        </p:txBody>
      </p:sp>
    </p:spTree>
    <p:extLst>
      <p:ext uri="{BB962C8B-B14F-4D97-AF65-F5344CB8AC3E}">
        <p14:creationId xmlns:p14="http://schemas.microsoft.com/office/powerpoint/2010/main" val="330794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a-DK" sz="5400" dirty="0"/>
              <a:t>Levering af en kulturel kompetent service</a:t>
            </a:r>
          </a:p>
        </p:txBody>
      </p:sp>
      <p:sp>
        <p:nvSpPr>
          <p:cNvPr id="4" name="Slide Number Placeholder 3"/>
          <p:cNvSpPr>
            <a:spLocks noGrp="1"/>
          </p:cNvSpPr>
          <p:nvPr>
            <p:ph type="sldNum" sz="quarter" idx="12"/>
          </p:nvPr>
        </p:nvSpPr>
        <p:spPr/>
        <p:txBody>
          <a:bodyPr/>
          <a:lstStyle/>
          <a:p>
            <a:fld id="{C014DD1E-5D91-48A3-AD6D-45FBA980D106}" type="slidenum">
              <a:rPr lang="en-GB" smtClean="0"/>
              <a:t>35</a:t>
            </a:fld>
            <a:endParaRPr lang="en-GB"/>
          </a:p>
        </p:txBody>
      </p:sp>
    </p:spTree>
    <p:extLst>
      <p:ext uri="{BB962C8B-B14F-4D97-AF65-F5344CB8AC3E}">
        <p14:creationId xmlns:p14="http://schemas.microsoft.com/office/powerpoint/2010/main" val="142375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68E08A-BF31-43C2-91BE-8C41E62882EB}"/>
              </a:ext>
            </a:extLst>
          </p:cNvPr>
          <p:cNvSpPr>
            <a:spLocks noGrp="1"/>
          </p:cNvSpPr>
          <p:nvPr>
            <p:ph type="title"/>
          </p:nvPr>
        </p:nvSpPr>
        <p:spPr>
          <a:xfrm>
            <a:off x="1371243" y="685800"/>
            <a:ext cx="9598700" cy="870992"/>
          </a:xfrm>
        </p:spPr>
        <p:txBody>
          <a:bodyPr/>
          <a:lstStyle/>
          <a:p>
            <a:r>
              <a:rPr lang="da-DK" dirty="0"/>
              <a:t>Casestudie 1</a:t>
            </a:r>
          </a:p>
        </p:txBody>
      </p:sp>
      <p:sp>
        <p:nvSpPr>
          <p:cNvPr id="3" name="Content Placeholder 2">
            <a:extLst>
              <a:ext uri="{FF2B5EF4-FFF2-40B4-BE49-F238E27FC236}">
                <a16:creationId xmlns="" xmlns:a16="http://schemas.microsoft.com/office/drawing/2014/main" id="{D9823661-1640-4AEF-A817-D01F81397F1A}"/>
              </a:ext>
            </a:extLst>
          </p:cNvPr>
          <p:cNvSpPr>
            <a:spLocks noGrp="1"/>
          </p:cNvSpPr>
          <p:nvPr>
            <p:ph idx="1"/>
          </p:nvPr>
        </p:nvSpPr>
        <p:spPr>
          <a:xfrm>
            <a:off x="1379265" y="1917757"/>
            <a:ext cx="9598700" cy="3581400"/>
          </a:xfrm>
        </p:spPr>
        <p:txBody>
          <a:bodyPr>
            <a:normAutofit/>
          </a:bodyPr>
          <a:lstStyle/>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En indvandrermor tager sit 2-årige barn med til lægen. Hun fortæller lægen, at barnet har smerter (kraftig hovedpine) og har feber. Lægen tager barnets temperatur og konstaterer, at den ligger inden for normalområdet. Lægen fortæller moderen, at barnet ikke har feber, og at hun skal give barnet smertestillende medicin, som er ordineret til børn i hans alder. </a:t>
            </a:r>
          </a:p>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Moderen insisterer på, at barnet har feber, og at det er derfor, det har hovedpine, og at det har haft det i 3 dage og har brug for medicin mod feberen. </a:t>
            </a:r>
          </a:p>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Hun føler, at lægen ikke tager hendes bekymring for hendes barn alvorligt og hun bliver vred over behandlingen og den manglende forståelse for den feber, som hendes barn har.</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04A77EB6-04DF-4803-8B35-122E265BD9AD}"/>
              </a:ext>
            </a:extLst>
          </p:cNvPr>
          <p:cNvSpPr>
            <a:spLocks noGrp="1"/>
          </p:cNvSpPr>
          <p:nvPr>
            <p:ph type="sldNum" sz="quarter" idx="12"/>
          </p:nvPr>
        </p:nvSpPr>
        <p:spPr/>
        <p:txBody>
          <a:bodyPr/>
          <a:lstStyle/>
          <a:p>
            <a:fld id="{C014DD1E-5D91-48A3-AD6D-45FBA980D106}" type="slidenum">
              <a:rPr lang="en-GB" smtClean="0"/>
              <a:t>36</a:t>
            </a:fld>
            <a:endParaRPr lang="en-GB"/>
          </a:p>
        </p:txBody>
      </p:sp>
      <p:pic>
        <p:nvPicPr>
          <p:cNvPr id="5" name="Picture 4">
            <a:extLst>
              <a:ext uri="{FF2B5EF4-FFF2-40B4-BE49-F238E27FC236}">
                <a16:creationId xmlns="" xmlns:a16="http://schemas.microsoft.com/office/drawing/2014/main" id="{F5E9DDF2-1C11-4B07-9819-7E8F82E5CC55}"/>
              </a:ext>
            </a:extLst>
          </p:cNvPr>
          <p:cNvPicPr>
            <a:picLocks noChangeAspect="1"/>
          </p:cNvPicPr>
          <p:nvPr/>
        </p:nvPicPr>
        <p:blipFill>
          <a:blip r:embed="rId2"/>
          <a:stretch>
            <a:fillRect/>
          </a:stretch>
        </p:blipFill>
        <p:spPr>
          <a:xfrm>
            <a:off x="10927551" y="5499157"/>
            <a:ext cx="926672" cy="932769"/>
          </a:xfrm>
          <a:prstGeom prst="rect">
            <a:avLst/>
          </a:prstGeom>
        </p:spPr>
      </p:pic>
    </p:spTree>
    <p:extLst>
      <p:ext uri="{BB962C8B-B14F-4D97-AF65-F5344CB8AC3E}">
        <p14:creationId xmlns:p14="http://schemas.microsoft.com/office/powerpoint/2010/main" val="423874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4D15B9-71FF-4024-8620-AC601BD3A022}"/>
              </a:ext>
            </a:extLst>
          </p:cNvPr>
          <p:cNvSpPr>
            <a:spLocks noGrp="1"/>
          </p:cNvSpPr>
          <p:nvPr>
            <p:ph type="title"/>
          </p:nvPr>
        </p:nvSpPr>
        <p:spPr/>
        <p:txBody>
          <a:bodyPr/>
          <a:lstStyle/>
          <a:p>
            <a:r>
              <a:rPr lang="da-DK" dirty="0"/>
              <a:t>Håndtering af forskellige kulturelle udtryk</a:t>
            </a:r>
            <a:endParaRPr lang="en-GB" dirty="0"/>
          </a:p>
        </p:txBody>
      </p:sp>
      <p:sp>
        <p:nvSpPr>
          <p:cNvPr id="3" name="Content Placeholder 2">
            <a:extLst>
              <a:ext uri="{FF2B5EF4-FFF2-40B4-BE49-F238E27FC236}">
                <a16:creationId xmlns="" xmlns:a16="http://schemas.microsoft.com/office/drawing/2014/main" id="{617C4B92-D283-4B1A-9ECE-F512BDB20D48}"/>
              </a:ext>
            </a:extLst>
          </p:cNvPr>
          <p:cNvSpPr>
            <a:spLocks noGrp="1"/>
          </p:cNvSpPr>
          <p:nvPr>
            <p:ph idx="1"/>
          </p:nvPr>
        </p:nvSpPr>
        <p:spPr/>
        <p:txBody>
          <a:bodyPr/>
          <a:lstStyle/>
          <a:p>
            <a:pPr marL="0" indent="0">
              <a:lnSpc>
                <a:spcPct val="100000"/>
              </a:lnSpc>
              <a:spcBef>
                <a:spcPts val="600"/>
              </a:spcBef>
              <a:spcAft>
                <a:spcPts val="600"/>
              </a:spcAft>
              <a:buNone/>
            </a:pPr>
            <a:r>
              <a:rPr lang="da-DK" sz="2000" i="1" dirty="0">
                <a:effectLst/>
                <a:latin typeface="Calibri" panose="020F0502020204030204" pitchFamily="34" charset="0"/>
                <a:ea typeface="Calibri" panose="020F0502020204030204" pitchFamily="34" charset="0"/>
                <a:cs typeface="Calibri" panose="020F0502020204030204" pitchFamily="34" charset="0"/>
              </a:rPr>
              <a:t>Hvilke problemer rejser dette casestudie mellem en behandler og en borger?</a:t>
            </a:r>
            <a:r>
              <a:rPr lang="da-DK" sz="2000" i="1" dirty="0">
                <a:latin typeface="Calibri" panose="020F0502020204030204" pitchFamily="34" charset="0"/>
                <a:ea typeface="Calibri" panose="020F0502020204030204" pitchFamily="34" charset="0"/>
                <a:cs typeface="Times New Roman" panose="02020603050405020304" pitchFamily="18" charset="0"/>
              </a:rPr>
              <a:t/>
            </a:r>
            <a:br>
              <a:rPr lang="da-DK" sz="2000" i="1" dirty="0">
                <a:latin typeface="Calibri" panose="020F0502020204030204" pitchFamily="34" charset="0"/>
                <a:ea typeface="Calibri" panose="020F0502020204030204" pitchFamily="34" charset="0"/>
                <a:cs typeface="Times New Roman" panose="02020603050405020304" pitchFamily="18" charset="0"/>
              </a:rPr>
            </a:br>
            <a:r>
              <a:rPr lang="da-DK" sz="2000" i="1" dirty="0">
                <a:effectLst/>
                <a:latin typeface="Calibri" panose="020F0502020204030204" pitchFamily="34" charset="0"/>
                <a:ea typeface="Calibri" panose="020F0502020204030204" pitchFamily="34" charset="0"/>
                <a:cs typeface="Calibri" panose="020F0502020204030204" pitchFamily="34" charset="0"/>
              </a:rPr>
              <a:t>Hvordan ville du håndtere dette, hvis du var sundhedspersonale?  </a:t>
            </a:r>
            <a:endParaRPr lang="da-DK" sz="20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Hvad tror du, at moderen egentlig forsøger at forklare om sit barns sygdom?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Hvad ville du spørge om først?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Hvad ville du spørge om som det næste?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Hvad ville du undersøge med hensyn til moderen?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Hvad prøver du egentlig at finde ud af?</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92CBD1E9-07B8-40AC-A825-A590F46D1493}"/>
              </a:ext>
            </a:extLst>
          </p:cNvPr>
          <p:cNvSpPr>
            <a:spLocks noGrp="1"/>
          </p:cNvSpPr>
          <p:nvPr>
            <p:ph type="sldNum" sz="quarter" idx="12"/>
          </p:nvPr>
        </p:nvSpPr>
        <p:spPr/>
        <p:txBody>
          <a:bodyPr/>
          <a:lstStyle/>
          <a:p>
            <a:fld id="{C014DD1E-5D91-48A3-AD6D-45FBA980D106}" type="slidenum">
              <a:rPr lang="en-GB" smtClean="0"/>
              <a:t>37</a:t>
            </a:fld>
            <a:endParaRPr lang="en-GB"/>
          </a:p>
        </p:txBody>
      </p:sp>
      <p:pic>
        <p:nvPicPr>
          <p:cNvPr id="5" name="Picture 4">
            <a:extLst>
              <a:ext uri="{FF2B5EF4-FFF2-40B4-BE49-F238E27FC236}">
                <a16:creationId xmlns="" xmlns:a16="http://schemas.microsoft.com/office/drawing/2014/main" id="{0ADA2811-71F3-43C2-9880-86805C5CDF35}"/>
              </a:ext>
            </a:extLst>
          </p:cNvPr>
          <p:cNvPicPr>
            <a:picLocks noChangeAspect="1"/>
          </p:cNvPicPr>
          <p:nvPr/>
        </p:nvPicPr>
        <p:blipFill>
          <a:blip r:embed="rId2"/>
          <a:stretch>
            <a:fillRect/>
          </a:stretch>
        </p:blipFill>
        <p:spPr>
          <a:xfrm>
            <a:off x="10839700" y="5404064"/>
            <a:ext cx="926672" cy="926672"/>
          </a:xfrm>
          <a:prstGeom prst="rect">
            <a:avLst/>
          </a:prstGeom>
        </p:spPr>
      </p:pic>
    </p:spTree>
    <p:extLst>
      <p:ext uri="{BB962C8B-B14F-4D97-AF65-F5344CB8AC3E}">
        <p14:creationId xmlns:p14="http://schemas.microsoft.com/office/powerpoint/2010/main" val="12604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F6B1C4-C8A1-47D3-BFC2-2AC2D21539D4}"/>
              </a:ext>
            </a:extLst>
          </p:cNvPr>
          <p:cNvSpPr>
            <a:spLocks noGrp="1"/>
          </p:cNvSpPr>
          <p:nvPr>
            <p:ph type="title"/>
          </p:nvPr>
        </p:nvSpPr>
        <p:spPr>
          <a:xfrm>
            <a:off x="1371243" y="685800"/>
            <a:ext cx="9598700" cy="943000"/>
          </a:xfrm>
        </p:spPr>
        <p:txBody>
          <a:bodyPr/>
          <a:lstStyle/>
          <a:p>
            <a:r>
              <a:rPr lang="da-DK" dirty="0"/>
              <a:t>Casestudie </a:t>
            </a:r>
            <a:r>
              <a:rPr lang="en-GB" dirty="0"/>
              <a:t>2</a:t>
            </a:r>
          </a:p>
        </p:txBody>
      </p:sp>
      <p:sp>
        <p:nvSpPr>
          <p:cNvPr id="3" name="Content Placeholder 2">
            <a:extLst>
              <a:ext uri="{FF2B5EF4-FFF2-40B4-BE49-F238E27FC236}">
                <a16:creationId xmlns="" xmlns:a16="http://schemas.microsoft.com/office/drawing/2014/main" id="{6A284F5C-8860-4CE5-8F12-DC9DB9B3215F}"/>
              </a:ext>
            </a:extLst>
          </p:cNvPr>
          <p:cNvSpPr>
            <a:spLocks noGrp="1"/>
          </p:cNvSpPr>
          <p:nvPr>
            <p:ph idx="1"/>
          </p:nvPr>
        </p:nvSpPr>
        <p:spPr>
          <a:xfrm>
            <a:off x="1380676" y="2193326"/>
            <a:ext cx="9598700" cy="3323906"/>
          </a:xfrm>
        </p:spPr>
        <p:txBody>
          <a:bodyPr>
            <a:normAutofit/>
          </a:bodyPr>
          <a:lstStyle/>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Alisa er sygeplejerske og arbejder med Yen, en kinesisk kvinde, som for nylig har fået konstateret kræft. Yen taler kun lidt engelsk, og hendes mand oversætter for hende. Når manden er til stede, benægter Yen, at hun har smerter. Når han forlader rummet, indrømmer hun, at hun har smerter. </a:t>
            </a:r>
            <a:br>
              <a:rPr lang="da-DK" sz="2000" dirty="0">
                <a:effectLst/>
                <a:latin typeface="Calibri" panose="020F0502020204030204" pitchFamily="34" charset="0"/>
                <a:ea typeface="Calibri" panose="020F0502020204030204" pitchFamily="34" charset="0"/>
                <a:cs typeface="Calibri" panose="020F0502020204030204" pitchFamily="34" charset="0"/>
              </a:rPr>
            </a:br>
            <a:r>
              <a:rPr lang="da-DK" sz="2000" dirty="0">
                <a:effectLst/>
                <a:latin typeface="Calibri" panose="020F0502020204030204" pitchFamily="34" charset="0"/>
                <a:ea typeface="Calibri" panose="020F0502020204030204" pitchFamily="34" charset="0"/>
                <a:cs typeface="Calibri" panose="020F0502020204030204" pitchFamily="34" charset="0"/>
              </a:rPr>
              <a:t>Yens mand angiver, at han har meget lidt tillid til lægeverdenen. Han mener, at smertestillende medicin forstyrrer kroppens "naturlige helingsproces", og han holder smertestillende medicin uden for Yens rækkevidde. I stedet giver han sin kone helbredende urteteer. </a:t>
            </a:r>
            <a:r>
              <a:rPr lang="da-DK" sz="1200" dirty="0">
                <a:effectLst/>
                <a:latin typeface="Calibri" panose="020F0502020204030204" pitchFamily="34" charset="0"/>
                <a:ea typeface="Calibri" panose="020F0502020204030204" pitchFamily="34" charset="0"/>
                <a:cs typeface="Calibri" panose="020F0502020204030204" pitchFamily="34" charset="0"/>
              </a:rPr>
              <a:t>(Anand et al., 2009)</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BF8CF6A1-F5BC-4283-A35B-A517C4186CE1}"/>
              </a:ext>
            </a:extLst>
          </p:cNvPr>
          <p:cNvSpPr>
            <a:spLocks noGrp="1"/>
          </p:cNvSpPr>
          <p:nvPr>
            <p:ph type="sldNum" sz="quarter" idx="12"/>
          </p:nvPr>
        </p:nvSpPr>
        <p:spPr/>
        <p:txBody>
          <a:bodyPr/>
          <a:lstStyle/>
          <a:p>
            <a:fld id="{C014DD1E-5D91-48A3-AD6D-45FBA980D106}" type="slidenum">
              <a:rPr lang="en-GB" smtClean="0"/>
              <a:t>38</a:t>
            </a:fld>
            <a:endParaRPr lang="en-GB"/>
          </a:p>
        </p:txBody>
      </p:sp>
      <p:pic>
        <p:nvPicPr>
          <p:cNvPr id="5" name="Picture 4">
            <a:extLst>
              <a:ext uri="{FF2B5EF4-FFF2-40B4-BE49-F238E27FC236}">
                <a16:creationId xmlns="" xmlns:a16="http://schemas.microsoft.com/office/drawing/2014/main" id="{1F737A6A-1761-4054-8ABA-1147BAA423CC}"/>
              </a:ext>
            </a:extLst>
          </p:cNvPr>
          <p:cNvPicPr>
            <a:picLocks noChangeAspect="1"/>
          </p:cNvPicPr>
          <p:nvPr/>
        </p:nvPicPr>
        <p:blipFill>
          <a:blip r:embed="rId2"/>
          <a:stretch>
            <a:fillRect/>
          </a:stretch>
        </p:blipFill>
        <p:spPr>
          <a:xfrm>
            <a:off x="10808149" y="5481515"/>
            <a:ext cx="926672" cy="926672"/>
          </a:xfrm>
          <a:prstGeom prst="rect">
            <a:avLst/>
          </a:prstGeom>
        </p:spPr>
      </p:pic>
    </p:spTree>
    <p:extLst>
      <p:ext uri="{BB962C8B-B14F-4D97-AF65-F5344CB8AC3E}">
        <p14:creationId xmlns:p14="http://schemas.microsoft.com/office/powerpoint/2010/main" val="5724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A474D3-D3AA-49AA-9B52-A869346AF25F}"/>
              </a:ext>
            </a:extLst>
          </p:cNvPr>
          <p:cNvSpPr>
            <a:spLocks noGrp="1"/>
          </p:cNvSpPr>
          <p:nvPr>
            <p:ph type="title"/>
          </p:nvPr>
        </p:nvSpPr>
        <p:spPr>
          <a:xfrm>
            <a:off x="1371243" y="685800"/>
            <a:ext cx="9598700" cy="798984"/>
          </a:xfrm>
        </p:spPr>
        <p:txBody>
          <a:bodyPr/>
          <a:lstStyle/>
          <a:p>
            <a:r>
              <a:rPr lang="da-DK" dirty="0"/>
              <a:t>Spørgsmål til casestudiet</a:t>
            </a:r>
            <a:endParaRPr lang="en-GB" dirty="0"/>
          </a:p>
        </p:txBody>
      </p:sp>
      <p:sp>
        <p:nvSpPr>
          <p:cNvPr id="3" name="Content Placeholder 2">
            <a:extLst>
              <a:ext uri="{FF2B5EF4-FFF2-40B4-BE49-F238E27FC236}">
                <a16:creationId xmlns="" xmlns:a16="http://schemas.microsoft.com/office/drawing/2014/main" id="{6708DD4C-382C-4F40-A514-ABE7AEFE6B2F}"/>
              </a:ext>
            </a:extLst>
          </p:cNvPr>
          <p:cNvSpPr>
            <a:spLocks noGrp="1"/>
          </p:cNvSpPr>
          <p:nvPr>
            <p:ph idx="1"/>
          </p:nvPr>
        </p:nvSpPr>
        <p:spPr/>
        <p:txBody>
          <a:bodyPr/>
          <a:lstStyle/>
          <a:p>
            <a:pPr>
              <a:lnSpc>
                <a:spcPct val="100000"/>
              </a:lnSpc>
              <a:spcBef>
                <a:spcPts val="600"/>
              </a:spcBef>
              <a:spcAft>
                <a:spcPts val="600"/>
              </a:spcAft>
            </a:pPr>
            <a:r>
              <a:rPr lang="da-DK" sz="2000" dirty="0">
                <a:effectLst/>
                <a:latin typeface="Calibri" panose="020F0502020204030204" pitchFamily="34" charset="0"/>
                <a:ea typeface="Calibri" panose="020F0502020204030204" pitchFamily="34" charset="0"/>
                <a:cs typeface="Calibri" panose="020F0502020204030204" pitchFamily="34" charset="0"/>
              </a:rPr>
              <a:t>Hvilke </a:t>
            </a:r>
            <a:r>
              <a:rPr lang="da-DK" sz="2000">
                <a:effectLst/>
                <a:latin typeface="Calibri" panose="020F0502020204030204" pitchFamily="34" charset="0"/>
                <a:ea typeface="Calibri" panose="020F0502020204030204" pitchFamily="34" charset="0"/>
                <a:cs typeface="Calibri" panose="020F0502020204030204" pitchFamily="34" charset="0"/>
              </a:rPr>
              <a:t>problemer </a:t>
            </a:r>
            <a:r>
              <a:rPr lang="da-DK" sz="2000">
                <a:latin typeface="Calibri" panose="020F0502020204030204" pitchFamily="34" charset="0"/>
                <a:ea typeface="Calibri" panose="020F0502020204030204" pitchFamily="34" charset="0"/>
                <a:cs typeface="Calibri" panose="020F0502020204030204" pitchFamily="34" charset="0"/>
              </a:rPr>
              <a:t>synes</a:t>
            </a:r>
            <a:r>
              <a:rPr lang="da-DK" sz="2000">
                <a:effectLst/>
                <a:latin typeface="Calibri" panose="020F0502020204030204" pitchFamily="34" charset="0"/>
                <a:ea typeface="Calibri" panose="020F0502020204030204" pitchFamily="34" charset="0"/>
                <a:cs typeface="Calibri" panose="020F0502020204030204" pitchFamily="34" charset="0"/>
              </a:rPr>
              <a:t> </a:t>
            </a:r>
            <a:r>
              <a:rPr lang="da-DK" sz="2000" dirty="0">
                <a:effectLst/>
                <a:latin typeface="Calibri" panose="020F0502020204030204" pitchFamily="34" charset="0"/>
                <a:ea typeface="Calibri" panose="020F0502020204030204" pitchFamily="34" charset="0"/>
                <a:cs typeface="Calibri" panose="020F0502020204030204" pitchFamily="34" charset="0"/>
              </a:rPr>
              <a:t>du, der præsenteres i dette casestudie?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600"/>
              </a:spcAft>
            </a:pPr>
            <a:r>
              <a:rPr lang="da-DK" sz="2000" dirty="0">
                <a:effectLst/>
                <a:latin typeface="Calibri" panose="020F0502020204030204" pitchFamily="34" charset="0"/>
                <a:ea typeface="Calibri" panose="020F0502020204030204" pitchFamily="34" charset="0"/>
                <a:cs typeface="Calibri" panose="020F0502020204030204" pitchFamily="34" charset="0"/>
              </a:rPr>
              <a:t>Hvis du var Alisa, hvilke spørgsmål mener du så, at du skulle stille Yen?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600"/>
              </a:spcAft>
            </a:pPr>
            <a:r>
              <a:rPr lang="da-DK" sz="2000" dirty="0">
                <a:effectLst/>
                <a:latin typeface="Calibri" panose="020F0502020204030204" pitchFamily="34" charset="0"/>
                <a:ea typeface="Calibri" panose="020F0502020204030204" pitchFamily="34" charset="0"/>
                <a:cs typeface="Calibri" panose="020F0502020204030204" pitchFamily="34" charset="0"/>
              </a:rPr>
              <a:t>Tror du, at det vil hjælpe, hvis der var en tolk til stede?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600"/>
              </a:spcAft>
            </a:pPr>
            <a:r>
              <a:rPr lang="da-DK" sz="2000" dirty="0">
                <a:effectLst/>
                <a:latin typeface="Calibri" panose="020F0502020204030204" pitchFamily="34" charset="0"/>
                <a:ea typeface="Calibri" panose="020F0502020204030204" pitchFamily="34" charset="0"/>
                <a:cs typeface="Calibri" panose="020F0502020204030204" pitchFamily="34" charset="0"/>
              </a:rPr>
              <a:t>Hvilke spørgsmål mener du, at du bør stille Yens mand?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39725721-0D02-42C1-9458-DE20500AA5CF}"/>
              </a:ext>
            </a:extLst>
          </p:cNvPr>
          <p:cNvSpPr>
            <a:spLocks noGrp="1"/>
          </p:cNvSpPr>
          <p:nvPr>
            <p:ph type="sldNum" sz="quarter" idx="12"/>
          </p:nvPr>
        </p:nvSpPr>
        <p:spPr/>
        <p:txBody>
          <a:bodyPr/>
          <a:lstStyle/>
          <a:p>
            <a:fld id="{C014DD1E-5D91-48A3-AD6D-45FBA980D106}" type="slidenum">
              <a:rPr lang="en-GB" smtClean="0"/>
              <a:t>39</a:t>
            </a:fld>
            <a:endParaRPr lang="en-GB"/>
          </a:p>
        </p:txBody>
      </p:sp>
      <p:pic>
        <p:nvPicPr>
          <p:cNvPr id="5" name="Picture 4">
            <a:extLst>
              <a:ext uri="{FF2B5EF4-FFF2-40B4-BE49-F238E27FC236}">
                <a16:creationId xmlns="" xmlns:a16="http://schemas.microsoft.com/office/drawing/2014/main" id="{F3E474E7-DEC7-49E8-8E3B-9095678B0CCD}"/>
              </a:ext>
            </a:extLst>
          </p:cNvPr>
          <p:cNvPicPr>
            <a:picLocks noChangeAspect="1"/>
          </p:cNvPicPr>
          <p:nvPr/>
        </p:nvPicPr>
        <p:blipFill>
          <a:blip r:embed="rId2"/>
          <a:stretch>
            <a:fillRect/>
          </a:stretch>
        </p:blipFill>
        <p:spPr>
          <a:xfrm>
            <a:off x="10625341" y="5262974"/>
            <a:ext cx="926672" cy="926672"/>
          </a:xfrm>
          <a:prstGeom prst="rect">
            <a:avLst/>
          </a:prstGeom>
        </p:spPr>
      </p:pic>
    </p:spTree>
    <p:extLst>
      <p:ext uri="{BB962C8B-B14F-4D97-AF65-F5344CB8AC3E}">
        <p14:creationId xmlns:p14="http://schemas.microsoft.com/office/powerpoint/2010/main" val="1493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D86829-91E4-4591-9722-D04024B34FB7}"/>
              </a:ext>
            </a:extLst>
          </p:cNvPr>
          <p:cNvSpPr>
            <a:spLocks noGrp="1"/>
          </p:cNvSpPr>
          <p:nvPr>
            <p:ph type="title"/>
          </p:nvPr>
        </p:nvSpPr>
        <p:spPr/>
        <p:txBody>
          <a:bodyPr/>
          <a:lstStyle/>
          <a:p>
            <a:r>
              <a:rPr lang="da-DK" sz="4400" dirty="0">
                <a:effectLst/>
                <a:latin typeface="Calibri" panose="020F0502020204030204" pitchFamily="34" charset="0"/>
                <a:ea typeface="Calibri" panose="020F0502020204030204" pitchFamily="34" charset="0"/>
                <a:cs typeface="Times New Roman" panose="02020603050405020304" pitchFamily="18" charset="0"/>
              </a:rPr>
              <a:t>Hvordan beskriver man smerte? </a:t>
            </a:r>
            <a:endParaRPr lang="en-GB" dirty="0"/>
          </a:p>
        </p:txBody>
      </p:sp>
      <p:sp>
        <p:nvSpPr>
          <p:cNvPr id="3" name="Content Placeholder 2">
            <a:extLst>
              <a:ext uri="{FF2B5EF4-FFF2-40B4-BE49-F238E27FC236}">
                <a16:creationId xmlns="" xmlns:a16="http://schemas.microsoft.com/office/drawing/2014/main" id="{22D2AA98-4D94-4C8C-8C8A-4B5332F7D441}"/>
              </a:ext>
            </a:extLst>
          </p:cNvPr>
          <p:cNvSpPr>
            <a:spLocks noGrp="1"/>
          </p:cNvSpPr>
          <p:nvPr>
            <p:ph idx="1"/>
          </p:nvPr>
        </p:nvSpPr>
        <p:spPr/>
        <p:txBody>
          <a:bodyPr/>
          <a:lstStyle/>
          <a:p>
            <a:pPr marL="0" indent="0">
              <a:lnSpc>
                <a:spcPct val="100000"/>
              </a:lnSpc>
              <a:spcBef>
                <a:spcPts val="600"/>
              </a:spcBef>
              <a:buNone/>
            </a:pPr>
            <a:r>
              <a:rPr lang="da-DK" sz="2000" dirty="0">
                <a:effectLst/>
                <a:latin typeface="Calibri" panose="020F0502020204030204" pitchFamily="34" charset="0"/>
                <a:ea typeface="Calibri" panose="020F0502020204030204" pitchFamily="34" charset="0"/>
                <a:cs typeface="Times New Roman" panose="02020603050405020304" pitchFamily="18" charset="0"/>
              </a:rPr>
              <a:t>Skriv 3 ord/sætninger ned, som du ville bruge til at beskrive din smerte til en anden person, i hver af nedenstående situationer:</a:t>
            </a:r>
          </a:p>
          <a:p>
            <a:pPr marL="342900" lvl="0" indent="-342900">
              <a:lnSpc>
                <a:spcPct val="100000"/>
              </a:lnSpc>
              <a:spcBef>
                <a:spcPts val="600"/>
              </a:spcBef>
              <a:buFont typeface="Wingdings" panose="05000000000000000000" pitchFamily="2" charset="2"/>
              <a:buChar char=""/>
            </a:pPr>
            <a:r>
              <a:rPr lang="da-DK" sz="2000" dirty="0">
                <a:effectLst/>
                <a:latin typeface="Calibri" panose="020F0502020204030204" pitchFamily="34" charset="0"/>
                <a:ea typeface="Calibri" panose="020F0502020204030204" pitchFamily="34" charset="0"/>
                <a:cs typeface="Times New Roman" panose="02020603050405020304" pitchFamily="18" charset="0"/>
              </a:rPr>
              <a:t>Ford</a:t>
            </a:r>
            <a:r>
              <a:rPr lang="da-DK" sz="2000" dirty="0">
                <a:effectLst/>
                <a:latin typeface="Calibri" panose="020F0502020204030204" pitchFamily="34" charset="0"/>
                <a:ea typeface="Calibri" panose="020F0502020204030204" pitchFamily="34" charset="0"/>
                <a:cs typeface="Calibri" panose="020F0502020204030204" pitchFamily="34" charset="0"/>
              </a:rPr>
              <a:t>ø</a:t>
            </a:r>
            <a:r>
              <a:rPr lang="da-DK" sz="2000" dirty="0">
                <a:effectLst/>
                <a:latin typeface="Calibri" panose="020F0502020204030204" pitchFamily="34" charset="0"/>
                <a:ea typeface="Calibri" panose="020F0502020204030204" pitchFamily="34" charset="0"/>
                <a:cs typeface="Times New Roman" panose="02020603050405020304" pitchFamily="18" charset="0"/>
              </a:rPr>
              <a:t>jelsesbesvær forårsaget af at spise fed mad.</a:t>
            </a:r>
          </a:p>
          <a:p>
            <a:pPr marL="342900" lvl="0" indent="-342900">
              <a:lnSpc>
                <a:spcPct val="100000"/>
              </a:lnSpc>
              <a:buFont typeface="Wingdings" panose="05000000000000000000" pitchFamily="2" charset="2"/>
              <a:buChar char=""/>
            </a:pPr>
            <a:r>
              <a:rPr lang="da-DK" sz="2000" dirty="0">
                <a:effectLst/>
                <a:latin typeface="Calibri" panose="020F0502020204030204" pitchFamily="34" charset="0"/>
                <a:ea typeface="Calibri" panose="020F0502020204030204" pitchFamily="34" charset="0"/>
                <a:cs typeface="Times New Roman" panose="02020603050405020304" pitchFamily="18" charset="0"/>
              </a:rPr>
              <a:t>Sl</a:t>
            </a:r>
            <a:r>
              <a:rPr lang="da-DK" sz="2000" dirty="0">
                <a:effectLst/>
                <a:latin typeface="Calibri" panose="020F0502020204030204" pitchFamily="34" charset="0"/>
                <a:ea typeface="Calibri" panose="020F0502020204030204" pitchFamily="34" charset="0"/>
                <a:cs typeface="Calibri" panose="020F0502020204030204" pitchFamily="34" charset="0"/>
              </a:rPr>
              <a:t>ået</a:t>
            </a:r>
            <a:r>
              <a:rPr lang="da-DK" sz="2000" dirty="0">
                <a:effectLst/>
                <a:latin typeface="Calibri" panose="020F0502020204030204" pitchFamily="34" charset="0"/>
                <a:ea typeface="Calibri" panose="020F0502020204030204" pitchFamily="34" charset="0"/>
                <a:cs typeface="Times New Roman" panose="02020603050405020304" pitchFamily="18" charset="0"/>
              </a:rPr>
              <a:t> albuen mod en d</a:t>
            </a:r>
            <a:r>
              <a:rPr lang="da-DK" sz="2000" dirty="0">
                <a:effectLst/>
                <a:latin typeface="Calibri" panose="020F0502020204030204" pitchFamily="34" charset="0"/>
                <a:ea typeface="Calibri" panose="020F0502020204030204" pitchFamily="34" charset="0"/>
                <a:cs typeface="Calibri" panose="020F0502020204030204" pitchFamily="34" charset="0"/>
              </a:rPr>
              <a:t>ø</a:t>
            </a:r>
            <a:r>
              <a:rPr lang="da-DK" sz="2000" dirty="0">
                <a:effectLst/>
                <a:latin typeface="Calibri" panose="020F0502020204030204" pitchFamily="34" charset="0"/>
                <a:ea typeface="Calibri" panose="020F0502020204030204" pitchFamily="34" charset="0"/>
                <a:cs typeface="Times New Roman" panose="02020603050405020304" pitchFamily="18" charset="0"/>
              </a:rPr>
              <a:t>rkarm.</a:t>
            </a:r>
          </a:p>
          <a:p>
            <a:pPr marL="342900" lvl="0" indent="-342900">
              <a:lnSpc>
                <a:spcPct val="100000"/>
              </a:lnSpc>
              <a:buFont typeface="Wingdings" panose="05000000000000000000" pitchFamily="2" charset="2"/>
              <a:buChar char=""/>
            </a:pPr>
            <a:r>
              <a:rPr lang="da-DK" sz="2000" dirty="0">
                <a:effectLst/>
                <a:latin typeface="Calibri" panose="020F0502020204030204" pitchFamily="34" charset="0"/>
                <a:ea typeface="Calibri" panose="020F0502020204030204" pitchFamily="34" charset="0"/>
                <a:cs typeface="Times New Roman" panose="02020603050405020304" pitchFamily="18" charset="0"/>
              </a:rPr>
              <a:t>Hovedpine, som g</a:t>
            </a:r>
            <a:r>
              <a:rPr lang="da-DK" sz="2000" dirty="0">
                <a:effectLst/>
                <a:latin typeface="Calibri" panose="020F0502020204030204" pitchFamily="34" charset="0"/>
                <a:ea typeface="Calibri" panose="020F0502020204030204" pitchFamily="34" charset="0"/>
                <a:cs typeface="Calibri" panose="020F0502020204030204" pitchFamily="34" charset="0"/>
              </a:rPr>
              <a:t>ø</a:t>
            </a:r>
            <a:r>
              <a:rPr lang="da-DK" sz="2000" dirty="0">
                <a:effectLst/>
                <a:latin typeface="Calibri" panose="020F0502020204030204" pitchFamily="34" charset="0"/>
                <a:ea typeface="Calibri" panose="020F0502020204030204" pitchFamily="34" charset="0"/>
                <a:cs typeface="Times New Roman" panose="02020603050405020304" pitchFamily="18" charset="0"/>
              </a:rPr>
              <a:t>r, at du har brug for at ligge ned.</a:t>
            </a:r>
          </a:p>
          <a:p>
            <a:pPr marL="342900" lvl="0" indent="-342900">
              <a:lnSpc>
                <a:spcPct val="100000"/>
              </a:lnSpc>
              <a:buFont typeface="Wingdings" panose="05000000000000000000" pitchFamily="2" charset="2"/>
              <a:buChar char=""/>
            </a:pPr>
            <a:r>
              <a:rPr lang="da-DK" sz="2000" dirty="0">
                <a:effectLst/>
                <a:latin typeface="Calibri" panose="020F0502020204030204" pitchFamily="34" charset="0"/>
                <a:ea typeface="Calibri" panose="020F0502020204030204" pitchFamily="34" charset="0"/>
                <a:cs typeface="Times New Roman" panose="02020603050405020304" pitchFamily="18" charset="0"/>
              </a:rPr>
              <a:t>Skåret </a:t>
            </a:r>
            <a:r>
              <a:rPr lang="da-DK" sz="2000" dirty="0">
                <a:latin typeface="Calibri" panose="020F0502020204030204" pitchFamily="34" charset="0"/>
                <a:ea typeface="Calibri" panose="020F0502020204030204" pitchFamily="34" charset="0"/>
                <a:cs typeface="Times New Roman" panose="02020603050405020304" pitchFamily="18" charset="0"/>
              </a:rPr>
              <a:t>s</a:t>
            </a:r>
            <a:r>
              <a:rPr lang="da-DK" sz="2000" dirty="0">
                <a:effectLst/>
                <a:latin typeface="Calibri" panose="020F0502020204030204" pitchFamily="34" charset="0"/>
                <a:ea typeface="Calibri" panose="020F0502020204030204" pitchFamily="34" charset="0"/>
                <a:cs typeface="Times New Roman" panose="02020603050405020304" pitchFamily="18" charset="0"/>
              </a:rPr>
              <a:t>ig i en finger </a:t>
            </a:r>
            <a:r>
              <a:rPr lang="da-DK" sz="2000" dirty="0">
                <a:latin typeface="Calibri" panose="020F0502020204030204" pitchFamily="34" charset="0"/>
                <a:ea typeface="Calibri" panose="020F0502020204030204" pitchFamily="34" charset="0"/>
                <a:cs typeface="Times New Roman" panose="02020603050405020304" pitchFamily="18" charset="0"/>
              </a:rPr>
              <a:t>med </a:t>
            </a:r>
            <a:r>
              <a:rPr lang="da-DK" sz="2000" dirty="0">
                <a:effectLst/>
                <a:latin typeface="Calibri" panose="020F0502020204030204" pitchFamily="34" charset="0"/>
                <a:ea typeface="Calibri" panose="020F0502020204030204" pitchFamily="34" charset="0"/>
                <a:cs typeface="Times New Roman" panose="02020603050405020304" pitchFamily="18" charset="0"/>
              </a:rPr>
              <a:t>en skarp kniv.</a:t>
            </a:r>
          </a:p>
        </p:txBody>
      </p:sp>
      <p:sp>
        <p:nvSpPr>
          <p:cNvPr id="4" name="Slide Number Placeholder 3">
            <a:extLst>
              <a:ext uri="{FF2B5EF4-FFF2-40B4-BE49-F238E27FC236}">
                <a16:creationId xmlns="" xmlns:a16="http://schemas.microsoft.com/office/drawing/2014/main" id="{9D4A4536-9ACF-4012-9EC1-0465392BF4D1}"/>
              </a:ext>
            </a:extLst>
          </p:cNvPr>
          <p:cNvSpPr>
            <a:spLocks noGrp="1"/>
          </p:cNvSpPr>
          <p:nvPr>
            <p:ph type="sldNum" sz="quarter" idx="12"/>
          </p:nvPr>
        </p:nvSpPr>
        <p:spPr/>
        <p:txBody>
          <a:bodyPr/>
          <a:lstStyle/>
          <a:p>
            <a:fld id="{C014DD1E-5D91-48A3-AD6D-45FBA980D106}" type="slidenum">
              <a:rPr lang="en-GB" smtClean="0"/>
              <a:t>4</a:t>
            </a:fld>
            <a:endParaRPr lang="en-GB"/>
          </a:p>
        </p:txBody>
      </p:sp>
      <p:pic>
        <p:nvPicPr>
          <p:cNvPr id="5" name="Picture 4">
            <a:extLst>
              <a:ext uri="{FF2B5EF4-FFF2-40B4-BE49-F238E27FC236}">
                <a16:creationId xmlns="" xmlns:a16="http://schemas.microsoft.com/office/drawing/2014/main" id="{4C5AC44B-21D5-47CC-BC24-6E76FF335D71}"/>
              </a:ext>
            </a:extLst>
          </p:cNvPr>
          <p:cNvPicPr>
            <a:picLocks noChangeAspect="1"/>
          </p:cNvPicPr>
          <p:nvPr/>
        </p:nvPicPr>
        <p:blipFill>
          <a:blip r:embed="rId2"/>
          <a:stretch>
            <a:fillRect/>
          </a:stretch>
        </p:blipFill>
        <p:spPr>
          <a:xfrm>
            <a:off x="10600475" y="5409330"/>
            <a:ext cx="926550" cy="916139"/>
          </a:xfrm>
          <a:prstGeom prst="rect">
            <a:avLst/>
          </a:prstGeom>
        </p:spPr>
      </p:pic>
    </p:spTree>
    <p:extLst>
      <p:ext uri="{BB962C8B-B14F-4D97-AF65-F5344CB8AC3E}">
        <p14:creationId xmlns:p14="http://schemas.microsoft.com/office/powerpoint/2010/main" val="67927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07854E-9731-495F-982E-9AFB7137777E}"/>
              </a:ext>
            </a:extLst>
          </p:cNvPr>
          <p:cNvSpPr>
            <a:spLocks noGrp="1"/>
          </p:cNvSpPr>
          <p:nvPr>
            <p:ph type="title"/>
          </p:nvPr>
        </p:nvSpPr>
        <p:spPr/>
        <p:txBody>
          <a:bodyPr/>
          <a:lstStyle/>
          <a:p>
            <a:r>
              <a:rPr lang="da-DK" i="1" dirty="0"/>
              <a:t>Sammenfatning</a:t>
            </a:r>
          </a:p>
        </p:txBody>
      </p:sp>
      <p:sp>
        <p:nvSpPr>
          <p:cNvPr id="3" name="Content Placeholder 2">
            <a:extLst>
              <a:ext uri="{FF2B5EF4-FFF2-40B4-BE49-F238E27FC236}">
                <a16:creationId xmlns="" xmlns:a16="http://schemas.microsoft.com/office/drawing/2014/main" id="{BFB69BF4-CA49-482B-B912-171462E53921}"/>
              </a:ext>
            </a:extLst>
          </p:cNvPr>
          <p:cNvSpPr>
            <a:spLocks noGrp="1"/>
          </p:cNvSpPr>
          <p:nvPr>
            <p:ph idx="1"/>
          </p:nvPr>
        </p:nvSpPr>
        <p:spPr>
          <a:xfrm>
            <a:off x="1371243" y="1988840"/>
            <a:ext cx="9598700" cy="4032447"/>
          </a:xfrm>
        </p:spPr>
        <p:txBody>
          <a:bodyPr>
            <a:normAutofit/>
          </a:bodyPr>
          <a:lstStyle/>
          <a:p>
            <a:pPr marL="0" indent="0">
              <a:lnSpc>
                <a:spcPct val="100000"/>
              </a:lnSpc>
              <a:spcBef>
                <a:spcPts val="600"/>
              </a:spcBef>
              <a:spcAft>
                <a:spcPts val="600"/>
              </a:spcAft>
              <a:buNone/>
            </a:pPr>
            <a:r>
              <a:rPr lang="da-DK" sz="2000" i="1" dirty="0">
                <a:effectLst/>
                <a:latin typeface="Calibri" panose="020F0502020204030204" pitchFamily="34" charset="0"/>
                <a:ea typeface="Calibri" panose="020F0502020204030204" pitchFamily="34" charset="0"/>
                <a:cs typeface="Calibri" panose="020F0502020204030204" pitchFamily="34" charset="0"/>
              </a:rPr>
              <a:t>Folk fra forskellige kulturer bruger forskellige ord til at beskrive de samme symptomer. Ord på ét sprog kan ikke altid oversættes til et andet sprog. </a:t>
            </a:r>
          </a:p>
          <a:p>
            <a:pPr marL="0" indent="0">
              <a:lnSpc>
                <a:spcPct val="100000"/>
              </a:lnSpc>
              <a:spcBef>
                <a:spcPts val="600"/>
              </a:spcBef>
              <a:spcAft>
                <a:spcPts val="600"/>
              </a:spcAft>
              <a:buNone/>
            </a:pPr>
            <a:r>
              <a:rPr lang="da-DK" sz="2000" i="1" dirty="0">
                <a:effectLst/>
                <a:latin typeface="Calibri" panose="020F0502020204030204" pitchFamily="34" charset="0"/>
                <a:ea typeface="Calibri" panose="020F0502020204030204" pitchFamily="34" charset="0"/>
                <a:cs typeface="Calibri" panose="020F0502020204030204" pitchFamily="34" charset="0"/>
              </a:rPr>
              <a:t>Ordet feber kan bruges til at beskrive en uspecificeret sygdom i stedet for en person med høj temperatur, når det oversættes fra et andet sprog til engelsk. </a:t>
            </a:r>
          </a:p>
          <a:p>
            <a:pPr marL="0" indent="0">
              <a:lnSpc>
                <a:spcPct val="100000"/>
              </a:lnSpc>
              <a:spcBef>
                <a:spcPts val="600"/>
              </a:spcBef>
              <a:spcAft>
                <a:spcPts val="600"/>
              </a:spcAft>
              <a:buNone/>
            </a:pPr>
            <a:r>
              <a:rPr lang="da-DK" sz="2000" i="1" dirty="0">
                <a:effectLst/>
                <a:latin typeface="Calibri" panose="020F0502020204030204" pitchFamily="34" charset="0"/>
                <a:ea typeface="Calibri" panose="020F0502020204030204" pitchFamily="34" charset="0"/>
                <a:cs typeface="Calibri" panose="020F0502020204030204" pitchFamily="34" charset="0"/>
              </a:rPr>
              <a:t>Enkeltpersoner beskriver smerte og sygdom på forskellige måder. </a:t>
            </a:r>
          </a:p>
          <a:p>
            <a:pPr marL="0" indent="0">
              <a:lnSpc>
                <a:spcPct val="100000"/>
              </a:lnSpc>
              <a:spcBef>
                <a:spcPts val="600"/>
              </a:spcBef>
              <a:spcAft>
                <a:spcPts val="600"/>
              </a:spcAft>
              <a:buNone/>
            </a:pPr>
            <a:r>
              <a:rPr lang="da-DK" sz="2000" i="1" dirty="0">
                <a:effectLst/>
                <a:latin typeface="Calibri" panose="020F0502020204030204" pitchFamily="34" charset="0"/>
                <a:ea typeface="Calibri" panose="020F0502020204030204" pitchFamily="34" charset="0"/>
                <a:cs typeface="Calibri" panose="020F0502020204030204" pitchFamily="34" charset="0"/>
              </a:rPr>
              <a:t>Personer fra forskellige kulturer håndterer smerte på forskellige måder. For at forstå er man nødt til at stille flere spørgsmål. For at forstå skal man lytte til det, der bliver sagt, og observere, hvordan det bliver sagt. </a:t>
            </a:r>
          </a:p>
          <a:p>
            <a:pPr marL="0" indent="0">
              <a:lnSpc>
                <a:spcPct val="100000"/>
              </a:lnSpc>
              <a:spcBef>
                <a:spcPts val="600"/>
              </a:spcBef>
              <a:spcAft>
                <a:spcPts val="600"/>
              </a:spcAft>
              <a:buNone/>
            </a:pPr>
            <a:r>
              <a:rPr lang="da-DK" sz="2000" i="1" dirty="0">
                <a:effectLst/>
                <a:latin typeface="Calibri" panose="020F0502020204030204" pitchFamily="34" charset="0"/>
                <a:ea typeface="Calibri" panose="020F0502020204030204" pitchFamily="34" charset="0"/>
                <a:cs typeface="Calibri" panose="020F0502020204030204" pitchFamily="34" charset="0"/>
              </a:rPr>
              <a:t>Som </a:t>
            </a:r>
            <a:r>
              <a:rPr lang="da-DK" sz="2000" i="1" dirty="0">
                <a:latin typeface="Calibri" panose="020F0502020204030204" pitchFamily="34" charset="0"/>
                <a:ea typeface="Calibri" panose="020F0502020204030204" pitchFamily="34" charset="0"/>
                <a:cs typeface="Calibri" panose="020F0502020204030204" pitchFamily="34" charset="0"/>
              </a:rPr>
              <a:t>sundhedspersonale</a:t>
            </a:r>
            <a:r>
              <a:rPr lang="da-DK" sz="2000" i="1" dirty="0">
                <a:effectLst/>
                <a:latin typeface="Calibri" panose="020F0502020204030204" pitchFamily="34" charset="0"/>
                <a:ea typeface="Calibri" panose="020F0502020204030204" pitchFamily="34" charset="0"/>
                <a:cs typeface="Calibri" panose="020F0502020204030204" pitchFamily="34" charset="0"/>
              </a:rPr>
              <a:t> er det dit ansvar at sikre, at du har forstået situationen fuldt ud, og at eventuelle kulturelle misforståelser diskuteres og løses.</a:t>
            </a:r>
            <a:endParaRPr lang="da-DK"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B542026B-8A8E-452D-9F23-84EA803D04E3}"/>
              </a:ext>
            </a:extLst>
          </p:cNvPr>
          <p:cNvSpPr>
            <a:spLocks noGrp="1"/>
          </p:cNvSpPr>
          <p:nvPr>
            <p:ph type="sldNum" sz="quarter" idx="12"/>
          </p:nvPr>
        </p:nvSpPr>
        <p:spPr/>
        <p:txBody>
          <a:bodyPr/>
          <a:lstStyle/>
          <a:p>
            <a:fld id="{C014DD1E-5D91-48A3-AD6D-45FBA980D106}" type="slidenum">
              <a:rPr lang="en-GB" smtClean="0"/>
              <a:t>40</a:t>
            </a:fld>
            <a:endParaRPr lang="en-GB"/>
          </a:p>
        </p:txBody>
      </p:sp>
    </p:spTree>
    <p:extLst>
      <p:ext uri="{BB962C8B-B14F-4D97-AF65-F5344CB8AC3E}">
        <p14:creationId xmlns:p14="http://schemas.microsoft.com/office/powerpoint/2010/main" val="146551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7151F6-0015-41EC-B831-AB1B1D5C5E16}"/>
              </a:ext>
            </a:extLst>
          </p:cNvPr>
          <p:cNvSpPr>
            <a:spLocks noGrp="1"/>
          </p:cNvSpPr>
          <p:nvPr>
            <p:ph type="title"/>
          </p:nvPr>
        </p:nvSpPr>
        <p:spPr/>
        <p:txBody>
          <a:bodyPr/>
          <a:lstStyle/>
          <a:p>
            <a:r>
              <a:rPr lang="da-DK" i="1" dirty="0"/>
              <a:t>General sammenfatning</a:t>
            </a:r>
          </a:p>
        </p:txBody>
      </p:sp>
      <p:sp>
        <p:nvSpPr>
          <p:cNvPr id="3" name="Content Placeholder 2">
            <a:extLst>
              <a:ext uri="{FF2B5EF4-FFF2-40B4-BE49-F238E27FC236}">
                <a16:creationId xmlns="" xmlns:a16="http://schemas.microsoft.com/office/drawing/2014/main" id="{D54441B7-413B-4C68-9FEC-DA149CC5DD62}"/>
              </a:ext>
            </a:extLst>
          </p:cNvPr>
          <p:cNvSpPr>
            <a:spLocks noGrp="1"/>
          </p:cNvSpPr>
          <p:nvPr>
            <p:ph idx="1"/>
          </p:nvPr>
        </p:nvSpPr>
        <p:spPr>
          <a:xfrm>
            <a:off x="1371243" y="2286000"/>
            <a:ext cx="9598700" cy="3556000"/>
          </a:xfrm>
        </p:spPr>
        <p:txBody>
          <a:bodyPr>
            <a:normAutofit/>
          </a:bodyPr>
          <a:lstStyle/>
          <a:p>
            <a:pPr marL="0" indent="0">
              <a:lnSpc>
                <a:spcPct val="100000"/>
              </a:lnSpc>
              <a:spcBef>
                <a:spcPts val="600"/>
              </a:spcBef>
              <a:spcAft>
                <a:spcPts val="600"/>
              </a:spcAft>
              <a:buNone/>
            </a:pPr>
            <a:r>
              <a:rPr lang="da-DK" sz="2000" i="1" dirty="0">
                <a:latin typeface="Calibri" panose="020F0502020204030204" pitchFamily="34" charset="0"/>
                <a:ea typeface="Calibri" panose="020F0502020204030204" pitchFamily="34" charset="0"/>
                <a:cs typeface="Calibri" panose="020F0502020204030204" pitchFamily="34" charset="0"/>
              </a:rPr>
              <a:t>K</a:t>
            </a:r>
            <a:r>
              <a:rPr lang="da-DK" sz="2000" i="1" dirty="0">
                <a:effectLst/>
                <a:latin typeface="Calibri" panose="020F0502020204030204" pitchFamily="34" charset="0"/>
                <a:ea typeface="Calibri" panose="020F0502020204030204" pitchFamily="34" charset="0"/>
                <a:cs typeface="Calibri" panose="020F0502020204030204" pitchFamily="34" charset="0"/>
              </a:rPr>
              <a:t>ulturel bevidsthed hos sundhedspersonale forudsætter  fire </a:t>
            </a:r>
            <a:r>
              <a:rPr lang="da-DK" sz="2000" i="1" dirty="0">
                <a:latin typeface="Calibri" panose="020F0502020204030204" pitchFamily="34" charset="0"/>
                <a:ea typeface="Calibri" panose="020F0502020204030204" pitchFamily="34" charset="0"/>
                <a:cs typeface="Calibri" panose="020F0502020204030204" pitchFamily="34" charset="0"/>
              </a:rPr>
              <a:t>færdigheder:</a:t>
            </a:r>
            <a:endParaRPr lang="da-DK" sz="20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i="1" dirty="0">
                <a:effectLst/>
                <a:latin typeface="Calibri" panose="020F0502020204030204" pitchFamily="34" charset="0"/>
                <a:ea typeface="Calibri" panose="020F0502020204030204" pitchFamily="34" charset="0"/>
                <a:cs typeface="Calibri" panose="020F0502020204030204" pitchFamily="34" charset="0"/>
              </a:rPr>
              <a:t>1. Evnen til at identificere de vigtigste kulturelle værdier hos </a:t>
            </a:r>
            <a:r>
              <a:rPr lang="da-DK" sz="2000" i="1" dirty="0">
                <a:latin typeface="Calibri" panose="020F0502020204030204" pitchFamily="34" charset="0"/>
                <a:ea typeface="Calibri" panose="020F0502020204030204" pitchFamily="34" charset="0"/>
                <a:cs typeface="Calibri" panose="020F0502020204030204" pitchFamily="34" charset="0"/>
              </a:rPr>
              <a:t>borgeren</a:t>
            </a:r>
            <a:r>
              <a:rPr lang="da-DK" sz="2000" i="1" dirty="0">
                <a:effectLst/>
                <a:latin typeface="Calibri" panose="020F0502020204030204" pitchFamily="34" charset="0"/>
                <a:ea typeface="Calibri" panose="020F0502020204030204" pitchFamily="34" charset="0"/>
                <a:cs typeface="Calibri" panose="020F0502020204030204" pitchFamily="34" charset="0"/>
              </a:rPr>
              <a:t>.</a:t>
            </a:r>
            <a:endParaRPr lang="da-DK" sz="20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i="1" dirty="0">
                <a:effectLst/>
                <a:latin typeface="Calibri" panose="020F0502020204030204" pitchFamily="34" charset="0"/>
                <a:ea typeface="Calibri" panose="020F0502020204030204" pitchFamily="34" charset="0"/>
                <a:cs typeface="Calibri" panose="020F0502020204030204" pitchFamily="34" charset="0"/>
              </a:rPr>
              <a:t>2. En forståelse af hvordan kulturelle værdier påvirker en </a:t>
            </a:r>
            <a:r>
              <a:rPr lang="da-DK" sz="2000" i="1" dirty="0">
                <a:latin typeface="Calibri" panose="020F0502020204030204" pitchFamily="34" charset="0"/>
                <a:ea typeface="Calibri" panose="020F0502020204030204" pitchFamily="34" charset="0"/>
                <a:cs typeface="Calibri" panose="020F0502020204030204" pitchFamily="34" charset="0"/>
              </a:rPr>
              <a:t>borger</a:t>
            </a:r>
            <a:r>
              <a:rPr lang="da-DK" sz="2000" i="1" dirty="0">
                <a:effectLst/>
                <a:latin typeface="Calibri" panose="020F0502020204030204" pitchFamily="34" charset="0"/>
                <a:ea typeface="Calibri" panose="020F0502020204030204" pitchFamily="34" charset="0"/>
                <a:cs typeface="Calibri" panose="020F0502020204030204" pitchFamily="34" charset="0"/>
              </a:rPr>
              <a:t> og hans/hendes omgivelser.</a:t>
            </a:r>
            <a:endParaRPr lang="da-DK" sz="20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i="1" dirty="0">
                <a:effectLst/>
                <a:latin typeface="Calibri" panose="020F0502020204030204" pitchFamily="34" charset="0"/>
                <a:ea typeface="Calibri" panose="020F0502020204030204" pitchFamily="34" charset="0"/>
                <a:cs typeface="Calibri" panose="020F0502020204030204" pitchFamily="34" charset="0"/>
              </a:rPr>
              <a:t>3. Færdigheder </a:t>
            </a:r>
            <a:r>
              <a:rPr lang="da-DK" sz="2000" i="1" dirty="0">
                <a:latin typeface="Calibri" panose="020F0502020204030204" pitchFamily="34" charset="0"/>
                <a:ea typeface="Calibri" panose="020F0502020204030204" pitchFamily="34" charset="0"/>
                <a:cs typeface="Calibri" panose="020F0502020204030204" pitchFamily="34" charset="0"/>
              </a:rPr>
              <a:t>i </a:t>
            </a:r>
            <a:r>
              <a:rPr lang="da-DK" sz="2000" i="1" dirty="0">
                <a:effectLst/>
                <a:latin typeface="Calibri" panose="020F0502020204030204" pitchFamily="34" charset="0"/>
                <a:ea typeface="Calibri" panose="020F0502020204030204" pitchFamily="34" charset="0"/>
                <a:cs typeface="Calibri" panose="020F0502020204030204" pitchFamily="34" charset="0"/>
              </a:rPr>
              <a:t>at anvende og implementere ydelser, der passer til </a:t>
            </a:r>
            <a:r>
              <a:rPr lang="da-DK" sz="2000" i="1" dirty="0">
                <a:latin typeface="Calibri" panose="020F0502020204030204" pitchFamily="34" charset="0"/>
                <a:ea typeface="Calibri" panose="020F0502020204030204" pitchFamily="34" charset="0"/>
                <a:cs typeface="Calibri" panose="020F0502020204030204" pitchFamily="34" charset="0"/>
              </a:rPr>
              <a:t>borgeren</a:t>
            </a:r>
            <a:r>
              <a:rPr lang="da-DK" sz="2000" i="1" dirty="0">
                <a:effectLst/>
                <a:latin typeface="Calibri" panose="020F0502020204030204" pitchFamily="34" charset="0"/>
                <a:ea typeface="Calibri" panose="020F0502020204030204" pitchFamily="34" charset="0"/>
                <a:cs typeface="Calibri" panose="020F0502020204030204" pitchFamily="34" charset="0"/>
              </a:rPr>
              <a:t>s værdisystem.</a:t>
            </a:r>
            <a:endParaRPr lang="da-DK" sz="20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da-DK" sz="2000" i="1" dirty="0">
                <a:effectLst/>
                <a:latin typeface="Calibri" panose="020F0502020204030204" pitchFamily="34" charset="0"/>
                <a:ea typeface="Calibri" panose="020F0502020204030204" pitchFamily="34" charset="0"/>
                <a:cs typeface="Calibri" panose="020F0502020204030204" pitchFamily="34" charset="0"/>
              </a:rPr>
              <a:t>4. Anerkendelse af, at kulturel bevidsthed er en kontinuerlig rejse for at lære om forskellige kulturelle værdier og om, hvordan man forstår andres oplevelser.</a:t>
            </a:r>
            <a:endParaRPr lang="da-DK"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31B30EDA-2BE3-4012-8D8B-E6B067BC515A}"/>
              </a:ext>
            </a:extLst>
          </p:cNvPr>
          <p:cNvSpPr>
            <a:spLocks noGrp="1"/>
          </p:cNvSpPr>
          <p:nvPr>
            <p:ph type="sldNum" sz="quarter" idx="12"/>
          </p:nvPr>
        </p:nvSpPr>
        <p:spPr/>
        <p:txBody>
          <a:bodyPr/>
          <a:lstStyle/>
          <a:p>
            <a:fld id="{C014DD1E-5D91-48A3-AD6D-45FBA980D106}" type="slidenum">
              <a:rPr lang="en-GB" smtClean="0"/>
              <a:t>41</a:t>
            </a:fld>
            <a:endParaRPr lang="en-GB"/>
          </a:p>
        </p:txBody>
      </p:sp>
    </p:spTree>
    <p:extLst>
      <p:ext uri="{BB962C8B-B14F-4D97-AF65-F5344CB8AC3E}">
        <p14:creationId xmlns:p14="http://schemas.microsoft.com/office/powerpoint/2010/main" val="30704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E10908-1E71-471E-8E2D-BC48BBCF6C39}"/>
              </a:ext>
            </a:extLst>
          </p:cNvPr>
          <p:cNvSpPr>
            <a:spLocks noGrp="1"/>
          </p:cNvSpPr>
          <p:nvPr>
            <p:ph type="title"/>
          </p:nvPr>
        </p:nvSpPr>
        <p:spPr/>
        <p:txBody>
          <a:bodyPr/>
          <a:lstStyle/>
          <a:p>
            <a:r>
              <a:rPr lang="da-DK" dirty="0"/>
              <a:t>Refleksion og handlingsplan</a:t>
            </a:r>
            <a:endParaRPr lang="en-GB" dirty="0"/>
          </a:p>
        </p:txBody>
      </p:sp>
      <p:sp>
        <p:nvSpPr>
          <p:cNvPr id="5" name="Content Placeholder 4">
            <a:extLst>
              <a:ext uri="{FF2B5EF4-FFF2-40B4-BE49-F238E27FC236}">
                <a16:creationId xmlns="" xmlns:a16="http://schemas.microsoft.com/office/drawing/2014/main" id="{1CF23059-1058-416D-9A20-989FB4F3FDE8}"/>
              </a:ext>
            </a:extLst>
          </p:cNvPr>
          <p:cNvSpPr>
            <a:spLocks noGrp="1"/>
          </p:cNvSpPr>
          <p:nvPr>
            <p:ph sz="half" idx="1"/>
          </p:nvPr>
        </p:nvSpPr>
        <p:spPr>
          <a:xfrm>
            <a:off x="1371243" y="1844824"/>
            <a:ext cx="4446628" cy="3581401"/>
          </a:xfrm>
        </p:spPr>
        <p:txBody>
          <a:bodyPr/>
          <a:lstStyle/>
          <a:p>
            <a:pPr marL="0" indent="0">
              <a:lnSpc>
                <a:spcPct val="100000"/>
              </a:lnSpc>
              <a:spcBef>
                <a:spcPts val="600"/>
              </a:spcBef>
              <a:spcAft>
                <a:spcPts val="600"/>
              </a:spcAft>
              <a:buNone/>
            </a:pPr>
            <a:r>
              <a:rPr lang="da-DK" sz="2000" dirty="0">
                <a:latin typeface="Calibri" panose="020F0502020204030204" pitchFamily="34" charset="0"/>
                <a:ea typeface="Calibri" panose="020F0502020204030204" pitchFamily="34" charset="0"/>
                <a:cs typeface="Calibri" panose="020F0502020204030204" pitchFamily="34" charset="0"/>
              </a:rPr>
              <a:t>Formuler</a:t>
            </a:r>
            <a:r>
              <a:rPr lang="da-DK" sz="2000" dirty="0">
                <a:effectLst/>
                <a:latin typeface="Calibri" panose="020F0502020204030204" pitchFamily="34" charset="0"/>
                <a:ea typeface="Calibri" panose="020F0502020204030204" pitchFamily="34" charset="0"/>
                <a:cs typeface="Calibri" panose="020F0502020204030204" pitchFamily="34" charset="0"/>
              </a:rPr>
              <a:t> 3 ting, du har lært af dette modul.</a:t>
            </a:r>
            <a:endParaRPr lang="en-GB" b="1" dirty="0"/>
          </a:p>
          <a:p>
            <a:pPr marL="0" indent="0">
              <a:buNone/>
            </a:pPr>
            <a:r>
              <a:rPr lang="en-GB" b="1" dirty="0"/>
              <a:t>1</a:t>
            </a:r>
          </a:p>
          <a:p>
            <a:pPr marL="0" indent="0">
              <a:buNone/>
            </a:pPr>
            <a:endParaRPr lang="en-GB" b="1" dirty="0"/>
          </a:p>
          <a:p>
            <a:pPr marL="0" indent="0">
              <a:buNone/>
            </a:pPr>
            <a:r>
              <a:rPr lang="en-GB" b="1" dirty="0"/>
              <a:t>2</a:t>
            </a:r>
          </a:p>
          <a:p>
            <a:pPr marL="0" indent="0">
              <a:buNone/>
            </a:pPr>
            <a:endParaRPr lang="en-GB" b="1" dirty="0"/>
          </a:p>
          <a:p>
            <a:pPr marL="0" indent="0">
              <a:buNone/>
            </a:pPr>
            <a:r>
              <a:rPr lang="en-GB" b="1" dirty="0"/>
              <a:t>3</a:t>
            </a:r>
          </a:p>
        </p:txBody>
      </p:sp>
      <p:sp>
        <p:nvSpPr>
          <p:cNvPr id="6" name="Content Placeholder 5">
            <a:extLst>
              <a:ext uri="{FF2B5EF4-FFF2-40B4-BE49-F238E27FC236}">
                <a16:creationId xmlns="" xmlns:a16="http://schemas.microsoft.com/office/drawing/2014/main" id="{DB879C18-2DBF-4921-829B-0424ED0ACAC7}"/>
              </a:ext>
            </a:extLst>
          </p:cNvPr>
          <p:cNvSpPr>
            <a:spLocks noGrp="1"/>
          </p:cNvSpPr>
          <p:nvPr>
            <p:ph sz="half" idx="2"/>
          </p:nvPr>
        </p:nvSpPr>
        <p:spPr>
          <a:xfrm>
            <a:off x="6497071" y="1844824"/>
            <a:ext cx="4446628" cy="3581401"/>
          </a:xfrm>
        </p:spPr>
        <p:txBody>
          <a:bodyPr/>
          <a:lstStyle/>
          <a:p>
            <a:pPr marL="0" indent="0">
              <a:lnSpc>
                <a:spcPct val="100000"/>
              </a:lnSpc>
              <a:spcBef>
                <a:spcPts val="600"/>
              </a:spcBef>
              <a:spcAft>
                <a:spcPts val="600"/>
              </a:spcAft>
              <a:buNone/>
            </a:pPr>
            <a:r>
              <a:rPr lang="da-DK" sz="2000" dirty="0">
                <a:effectLst/>
                <a:latin typeface="Calibri" panose="020F0502020204030204" pitchFamily="34" charset="0"/>
                <a:ea typeface="Calibri" panose="020F0502020204030204" pitchFamily="34" charset="0"/>
                <a:cs typeface="Calibri" panose="020F0502020204030204" pitchFamily="34" charset="0"/>
              </a:rPr>
              <a:t>Skriv 3 handlinger, som du vil foretage/adfærd, som du vil ændre som følge af din læring.</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b="1" dirty="0"/>
              <a:t>1 </a:t>
            </a:r>
          </a:p>
          <a:p>
            <a:pPr marL="0" indent="0">
              <a:buNone/>
            </a:pPr>
            <a:endParaRPr lang="en-GB" b="1" dirty="0"/>
          </a:p>
          <a:p>
            <a:pPr marL="0" indent="0">
              <a:buNone/>
            </a:pPr>
            <a:r>
              <a:rPr lang="en-GB" b="1" dirty="0"/>
              <a:t>2</a:t>
            </a:r>
          </a:p>
          <a:p>
            <a:pPr marL="0" indent="0">
              <a:buNone/>
            </a:pPr>
            <a:endParaRPr lang="en-GB" b="1" dirty="0"/>
          </a:p>
          <a:p>
            <a:pPr marL="0" indent="0">
              <a:buNone/>
            </a:pPr>
            <a:r>
              <a:rPr lang="en-GB" b="1" dirty="0"/>
              <a:t>3</a:t>
            </a:r>
          </a:p>
        </p:txBody>
      </p:sp>
      <p:sp>
        <p:nvSpPr>
          <p:cNvPr id="4" name="Slide Number Placeholder 3">
            <a:extLst>
              <a:ext uri="{FF2B5EF4-FFF2-40B4-BE49-F238E27FC236}">
                <a16:creationId xmlns="" xmlns:a16="http://schemas.microsoft.com/office/drawing/2014/main" id="{63A8FBFB-3C27-4934-96B1-8675FB623E5A}"/>
              </a:ext>
            </a:extLst>
          </p:cNvPr>
          <p:cNvSpPr>
            <a:spLocks noGrp="1"/>
          </p:cNvSpPr>
          <p:nvPr>
            <p:ph type="sldNum" sz="quarter" idx="12"/>
          </p:nvPr>
        </p:nvSpPr>
        <p:spPr/>
        <p:txBody>
          <a:bodyPr/>
          <a:lstStyle/>
          <a:p>
            <a:fld id="{C014DD1E-5D91-48A3-AD6D-45FBA980D106}" type="slidenum">
              <a:rPr lang="en-GB" smtClean="0"/>
              <a:t>42</a:t>
            </a:fld>
            <a:endParaRPr lang="en-GB"/>
          </a:p>
        </p:txBody>
      </p:sp>
      <p:pic>
        <p:nvPicPr>
          <p:cNvPr id="3" name="Picture 2">
            <a:extLst>
              <a:ext uri="{FF2B5EF4-FFF2-40B4-BE49-F238E27FC236}">
                <a16:creationId xmlns="" xmlns:a16="http://schemas.microsoft.com/office/drawing/2014/main" id="{E8A2E8A7-D2FE-4DA5-91DC-3AF3D5843145}"/>
              </a:ext>
            </a:extLst>
          </p:cNvPr>
          <p:cNvPicPr>
            <a:picLocks noChangeAspect="1"/>
          </p:cNvPicPr>
          <p:nvPr/>
        </p:nvPicPr>
        <p:blipFill>
          <a:blip r:embed="rId2"/>
          <a:stretch>
            <a:fillRect/>
          </a:stretch>
        </p:blipFill>
        <p:spPr>
          <a:xfrm>
            <a:off x="10817582" y="5211515"/>
            <a:ext cx="926672" cy="926672"/>
          </a:xfrm>
          <a:prstGeom prst="rect">
            <a:avLst/>
          </a:prstGeom>
        </p:spPr>
      </p:pic>
    </p:spTree>
    <p:extLst>
      <p:ext uri="{BB962C8B-B14F-4D97-AF65-F5344CB8AC3E}">
        <p14:creationId xmlns:p14="http://schemas.microsoft.com/office/powerpoint/2010/main" val="237950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787018-F0B4-4BBB-9D8D-FA9DBF54BE65}"/>
              </a:ext>
            </a:extLst>
          </p:cNvPr>
          <p:cNvSpPr>
            <a:spLocks noGrp="1"/>
          </p:cNvSpPr>
          <p:nvPr>
            <p:ph type="title"/>
          </p:nvPr>
        </p:nvSpPr>
        <p:spPr/>
        <p:txBody>
          <a:bodyPr/>
          <a:lstStyle/>
          <a:p>
            <a:r>
              <a:rPr lang="da-DK" dirty="0"/>
              <a:t>Referencer</a:t>
            </a:r>
          </a:p>
        </p:txBody>
      </p:sp>
      <p:sp>
        <p:nvSpPr>
          <p:cNvPr id="3" name="Content Placeholder 2">
            <a:extLst>
              <a:ext uri="{FF2B5EF4-FFF2-40B4-BE49-F238E27FC236}">
                <a16:creationId xmlns="" xmlns:a16="http://schemas.microsoft.com/office/drawing/2014/main" id="{847CB948-EEC5-45FD-B844-14DE2F55798E}"/>
              </a:ext>
            </a:extLst>
          </p:cNvPr>
          <p:cNvSpPr>
            <a:spLocks noGrp="1"/>
          </p:cNvSpPr>
          <p:nvPr>
            <p:ph idx="1"/>
          </p:nvPr>
        </p:nvSpPr>
        <p:spPr/>
        <p:txBody>
          <a:bodyPr>
            <a:normAutofit fontScale="92500" lnSpcReduction="20000"/>
          </a:bodyPr>
          <a:lstStyle/>
          <a:p>
            <a:r>
              <a:rPr lang="en-US" dirty="0">
                <a:effectLst/>
              </a:rPr>
              <a:t>Anand, R., &amp; </a:t>
            </a:r>
            <a:r>
              <a:rPr lang="en-US" dirty="0" err="1">
                <a:effectLst/>
              </a:rPr>
              <a:t>Lahiri</a:t>
            </a:r>
            <a:r>
              <a:rPr lang="en-US" dirty="0">
                <a:effectLst/>
              </a:rPr>
              <a:t>, I. (2009). </a:t>
            </a:r>
            <a:r>
              <a:rPr lang="en-US" i="1" dirty="0">
                <a:effectLst/>
              </a:rPr>
              <a:t>Intercultural Competence in Health Care Developing Skills for Interculturally Competent Care</a:t>
            </a:r>
            <a:r>
              <a:rPr lang="en-US" dirty="0">
                <a:effectLst/>
              </a:rPr>
              <a:t>.</a:t>
            </a:r>
          </a:p>
          <a:p>
            <a:r>
              <a:rPr lang="en-US" dirty="0">
                <a:effectLst/>
              </a:rPr>
              <a:t>BODY Culture, Body, Gender, Sexuality in Adult Trainings. (2013). </a:t>
            </a:r>
            <a:r>
              <a:rPr lang="en-US" i="1" dirty="0">
                <a:effectLst/>
              </a:rPr>
              <a:t>BODY IN CULTURE – CULTURE IN BODY</a:t>
            </a:r>
            <a:r>
              <a:rPr lang="en-US" dirty="0">
                <a:effectLst/>
              </a:rPr>
              <a:t>. </a:t>
            </a:r>
            <a:r>
              <a:rPr lang="en-US" dirty="0">
                <a:effectLst/>
                <a:hlinkClick r:id="rId2"/>
              </a:rPr>
              <a:t>http://www.bodyproject.eu/media/Final-anthology-mht-May2013.pdf</a:t>
            </a:r>
            <a:endParaRPr lang="en-US" dirty="0">
              <a:effectLst/>
            </a:endParaRPr>
          </a:p>
          <a:p>
            <a:r>
              <a:rPr lang="en-US" dirty="0">
                <a:solidFill>
                  <a:srgbClr val="004680"/>
                </a:solidFill>
                <a:effectLst/>
              </a:rPr>
              <a:t>Carey, T. S., </a:t>
            </a:r>
            <a:r>
              <a:rPr lang="en-US" dirty="0" err="1">
                <a:solidFill>
                  <a:srgbClr val="004680"/>
                </a:solidFill>
                <a:effectLst/>
              </a:rPr>
              <a:t>Freburger</a:t>
            </a:r>
            <a:r>
              <a:rPr lang="en-US" dirty="0">
                <a:solidFill>
                  <a:srgbClr val="004680"/>
                </a:solidFill>
                <a:effectLst/>
              </a:rPr>
              <a:t>, J. K., Holmes, G. M., Jackman, A., Knauer, S., Wallace, A., &amp; Darter, J. (2010). Race, care seeking, and utilization for chronic back and neck pain: population perspectives. The journal of pain, 11(4), 343–350. </a:t>
            </a:r>
            <a:r>
              <a:rPr lang="en-US" dirty="0">
                <a:solidFill>
                  <a:srgbClr val="004680"/>
                </a:solidFill>
                <a:effectLst/>
                <a:hlinkClick r:id="rId3"/>
              </a:rPr>
              <a:t>https://doi.org/10.1016/j.jpain.2009.08.003</a:t>
            </a:r>
            <a:endParaRPr lang="en-US" dirty="0">
              <a:solidFill>
                <a:srgbClr val="004680"/>
              </a:solidFill>
              <a:effectLst/>
            </a:endParaRPr>
          </a:p>
          <a:p>
            <a:r>
              <a:rPr lang="en-US" dirty="0" err="1">
                <a:solidFill>
                  <a:srgbClr val="004680"/>
                </a:solidFill>
                <a:effectLst/>
              </a:rPr>
              <a:t>Defrin</a:t>
            </a:r>
            <a:r>
              <a:rPr lang="en-US" dirty="0">
                <a:solidFill>
                  <a:srgbClr val="004680"/>
                </a:solidFill>
                <a:effectLst/>
              </a:rPr>
              <a:t>, R., Eli, I., &amp; </a:t>
            </a:r>
            <a:r>
              <a:rPr lang="en-US" dirty="0" err="1">
                <a:solidFill>
                  <a:srgbClr val="004680"/>
                </a:solidFill>
                <a:effectLst/>
              </a:rPr>
              <a:t>Pud</a:t>
            </a:r>
            <a:r>
              <a:rPr lang="en-US" dirty="0">
                <a:solidFill>
                  <a:srgbClr val="004680"/>
                </a:solidFill>
                <a:effectLst/>
              </a:rPr>
              <a:t>, D. (2011). Interactions among sex, ethnicity, religion, and gender role expectations of pain. Gender medicine, 8(3), 172–183. </a:t>
            </a:r>
            <a:r>
              <a:rPr lang="en-US" dirty="0">
                <a:solidFill>
                  <a:srgbClr val="004680"/>
                </a:solidFill>
                <a:effectLst/>
                <a:hlinkClick r:id="rId4"/>
              </a:rPr>
              <a:t>https://doi.org/10.1016/j.genm.2011.04.001</a:t>
            </a:r>
            <a:endParaRPr lang="en-US" dirty="0">
              <a:effectLst/>
            </a:endParaRPr>
          </a:p>
          <a:p>
            <a:r>
              <a:rPr lang="en-US" b="0" i="0" dirty="0">
                <a:solidFill>
                  <a:srgbClr val="004680"/>
                </a:solidFill>
                <a:effectLst/>
                <a:latin typeface="BlinkMacSystemFont"/>
              </a:rPr>
              <a:t>Free M. M. (2002). Cross-cultural conceptions of pain and pain control. Proceedings (Baylor University. Medical Center), 15(2), 143–145. https://doi.org/10.1080/08998280.2002.11927832</a:t>
            </a:r>
            <a:endParaRPr lang="en-US" dirty="0">
              <a:effectLst/>
            </a:endParaRPr>
          </a:p>
          <a:p>
            <a:endParaRPr lang="en-US" b="0" i="0" dirty="0">
              <a:solidFill>
                <a:srgbClr val="004680"/>
              </a:solidFill>
              <a:effectLst/>
              <a:latin typeface="BlinkMacSystemFont"/>
            </a:endParaRPr>
          </a:p>
          <a:p>
            <a:endParaRPr lang="en-US" dirty="0">
              <a:effectLst/>
            </a:endParaRPr>
          </a:p>
          <a:p>
            <a:endParaRPr lang="el-GR" dirty="0"/>
          </a:p>
        </p:txBody>
      </p:sp>
      <p:sp>
        <p:nvSpPr>
          <p:cNvPr id="4" name="Slide Number Placeholder 3">
            <a:extLst>
              <a:ext uri="{FF2B5EF4-FFF2-40B4-BE49-F238E27FC236}">
                <a16:creationId xmlns="" xmlns:a16="http://schemas.microsoft.com/office/drawing/2014/main" id="{9AE06194-6BCD-458A-AE3E-5B54FEE35FB9}"/>
              </a:ext>
            </a:extLst>
          </p:cNvPr>
          <p:cNvSpPr>
            <a:spLocks noGrp="1"/>
          </p:cNvSpPr>
          <p:nvPr>
            <p:ph type="sldNum" sz="quarter" idx="12"/>
          </p:nvPr>
        </p:nvSpPr>
        <p:spPr/>
        <p:txBody>
          <a:bodyPr/>
          <a:lstStyle/>
          <a:p>
            <a:fld id="{C014DD1E-5D91-48A3-AD6D-45FBA980D106}" type="slidenum">
              <a:rPr lang="en-GB" smtClean="0"/>
              <a:t>43</a:t>
            </a:fld>
            <a:endParaRPr lang="en-GB"/>
          </a:p>
        </p:txBody>
      </p:sp>
    </p:spTree>
    <p:extLst>
      <p:ext uri="{BB962C8B-B14F-4D97-AF65-F5344CB8AC3E}">
        <p14:creationId xmlns:p14="http://schemas.microsoft.com/office/powerpoint/2010/main" val="105336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41AA3F-52AB-4E25-9C15-998B81CA6859}"/>
              </a:ext>
            </a:extLst>
          </p:cNvPr>
          <p:cNvSpPr>
            <a:spLocks noGrp="1"/>
          </p:cNvSpPr>
          <p:nvPr>
            <p:ph type="title"/>
          </p:nvPr>
        </p:nvSpPr>
        <p:spPr/>
        <p:txBody>
          <a:bodyPr/>
          <a:lstStyle/>
          <a:p>
            <a:r>
              <a:rPr lang="da-DK" dirty="0"/>
              <a:t>Referencer</a:t>
            </a:r>
            <a:endParaRPr lang="el-GR" dirty="0"/>
          </a:p>
        </p:txBody>
      </p:sp>
      <p:sp>
        <p:nvSpPr>
          <p:cNvPr id="3" name="Content Placeholder 2">
            <a:extLst>
              <a:ext uri="{FF2B5EF4-FFF2-40B4-BE49-F238E27FC236}">
                <a16:creationId xmlns="" xmlns:a16="http://schemas.microsoft.com/office/drawing/2014/main" id="{EE86B9EF-468D-4E00-93E5-D8AFCA589135}"/>
              </a:ext>
            </a:extLst>
          </p:cNvPr>
          <p:cNvSpPr>
            <a:spLocks noGrp="1"/>
          </p:cNvSpPr>
          <p:nvPr>
            <p:ph idx="1"/>
          </p:nvPr>
        </p:nvSpPr>
        <p:spPr/>
        <p:txBody>
          <a:bodyPr>
            <a:normAutofit fontScale="92500" lnSpcReduction="10000"/>
          </a:bodyPr>
          <a:lstStyle/>
          <a:p>
            <a:r>
              <a:rPr lang="en-US" b="0" i="0" dirty="0" err="1">
                <a:solidFill>
                  <a:srgbClr val="004680"/>
                </a:solidFill>
                <a:effectLst/>
                <a:latin typeface="BlinkMacSystemFont"/>
              </a:rPr>
              <a:t>Lasch</a:t>
            </a:r>
            <a:r>
              <a:rPr lang="en-US" b="0" i="0" dirty="0">
                <a:solidFill>
                  <a:srgbClr val="004680"/>
                </a:solidFill>
                <a:effectLst/>
                <a:latin typeface="BlinkMacSystemFont"/>
              </a:rPr>
              <a:t> K. E. (2000). Culture, pain, and culturally sensitive pain care. </a:t>
            </a:r>
            <a:r>
              <a:rPr lang="en-US" b="0" i="1" dirty="0">
                <a:solidFill>
                  <a:srgbClr val="004680"/>
                </a:solidFill>
                <a:effectLst/>
                <a:latin typeface="BlinkMacSystemFont"/>
              </a:rPr>
              <a:t>Pain management nursing : official journal of the American Society of Pain Management Nurses</a:t>
            </a:r>
            <a:r>
              <a:rPr lang="en-US" b="0" i="0" dirty="0">
                <a:solidFill>
                  <a:srgbClr val="004680"/>
                </a:solidFill>
                <a:effectLst/>
                <a:latin typeface="BlinkMacSystemFont"/>
              </a:rPr>
              <a:t>, </a:t>
            </a:r>
            <a:r>
              <a:rPr lang="en-US" b="0" i="1" dirty="0">
                <a:solidFill>
                  <a:srgbClr val="004680"/>
                </a:solidFill>
                <a:effectLst/>
                <a:latin typeface="BlinkMacSystemFont"/>
              </a:rPr>
              <a:t>1</a:t>
            </a:r>
            <a:r>
              <a:rPr lang="en-US" b="0" i="0" dirty="0">
                <a:solidFill>
                  <a:srgbClr val="004680"/>
                </a:solidFill>
                <a:effectLst/>
                <a:latin typeface="BlinkMacSystemFont"/>
              </a:rPr>
              <a:t>(3 Suppl 1), 16–22. </a:t>
            </a:r>
            <a:r>
              <a:rPr lang="en-US" b="0" i="0" dirty="0">
                <a:solidFill>
                  <a:srgbClr val="004680"/>
                </a:solidFill>
                <a:effectLst/>
                <a:latin typeface="BlinkMacSystemFont"/>
                <a:hlinkClick r:id="rId2"/>
              </a:rPr>
              <a:t>https://doi.org/10.1053/jpmn.2000.9761</a:t>
            </a:r>
            <a:endParaRPr lang="en-US" b="0" i="0" dirty="0">
              <a:solidFill>
                <a:srgbClr val="004680"/>
              </a:solidFill>
              <a:effectLst/>
              <a:latin typeface="BlinkMacSystemFont"/>
            </a:endParaRPr>
          </a:p>
          <a:p>
            <a:r>
              <a:rPr lang="en-US" dirty="0"/>
              <a:t>Pillay TK, Van Zyl HA, Blackbeard DR (2015) The Influence of Culture on Chronic Pain: A Collective Review of Local and International Literature . J Psychiatry 18: 234. doi:10.4172/2378-5756..1000234 </a:t>
            </a:r>
          </a:p>
          <a:p>
            <a:r>
              <a:rPr lang="en-US" dirty="0">
                <a:solidFill>
                  <a:srgbClr val="004680"/>
                </a:solidFill>
                <a:effectLst/>
              </a:rPr>
              <a:t>Ruehlman, L. S., </a:t>
            </a:r>
            <a:r>
              <a:rPr lang="en-US" dirty="0" err="1">
                <a:solidFill>
                  <a:srgbClr val="004680"/>
                </a:solidFill>
                <a:effectLst/>
              </a:rPr>
              <a:t>Karoly</a:t>
            </a:r>
            <a:r>
              <a:rPr lang="en-US" dirty="0">
                <a:solidFill>
                  <a:srgbClr val="004680"/>
                </a:solidFill>
                <a:effectLst/>
              </a:rPr>
              <a:t>, P., &amp; Newton, C. (2005). Comparing the experiential and psychosocial dimensions of chronic pain in </a:t>
            </a:r>
            <a:r>
              <a:rPr lang="en-US" dirty="0" err="1">
                <a:solidFill>
                  <a:srgbClr val="004680"/>
                </a:solidFill>
                <a:effectLst/>
              </a:rPr>
              <a:t>african</a:t>
            </a:r>
            <a:r>
              <a:rPr lang="en-US" dirty="0">
                <a:solidFill>
                  <a:srgbClr val="004680"/>
                </a:solidFill>
                <a:effectLst/>
              </a:rPr>
              <a:t> </a:t>
            </a:r>
            <a:r>
              <a:rPr lang="en-US" dirty="0" err="1">
                <a:solidFill>
                  <a:srgbClr val="004680"/>
                </a:solidFill>
                <a:effectLst/>
              </a:rPr>
              <a:t>americans</a:t>
            </a:r>
            <a:r>
              <a:rPr lang="en-US" dirty="0">
                <a:solidFill>
                  <a:srgbClr val="004680"/>
                </a:solidFill>
                <a:effectLst/>
              </a:rPr>
              <a:t> and Caucasians: findings from a national community sample. Pain medicine (Malden, Mass.), 6(1), 49–60. </a:t>
            </a:r>
            <a:r>
              <a:rPr lang="en-US" dirty="0">
                <a:solidFill>
                  <a:srgbClr val="004680"/>
                </a:solidFill>
                <a:effectLst/>
                <a:hlinkClick r:id="rId3"/>
              </a:rPr>
              <a:t>https://doi.org/10.1111/j.1526-4637.2005.05002.x</a:t>
            </a:r>
            <a:endParaRPr lang="en-US" dirty="0"/>
          </a:p>
          <a:p>
            <a:r>
              <a:rPr lang="en-US" dirty="0">
                <a:effectLst/>
              </a:rPr>
              <a:t>Sharma, S., Abbott, J. H., &amp; Jensen, M. P. (2018). Why clinicians should consider the role of culture in chronic pain. Brazilian journal of physical therapy, 22(5), 345–346. </a:t>
            </a:r>
            <a:r>
              <a:rPr lang="en-US" dirty="0">
                <a:effectLst/>
                <a:hlinkClick r:id="rId4"/>
              </a:rPr>
              <a:t>https://doi.org/10.1016/j.bjpt.2018.07.002</a:t>
            </a:r>
            <a:endParaRPr lang="en-US" dirty="0">
              <a:effectLst/>
            </a:endParaRPr>
          </a:p>
          <a:p>
            <a:endParaRPr lang="en-US" dirty="0"/>
          </a:p>
          <a:p>
            <a:pPr marL="0" indent="0">
              <a:buNone/>
            </a:pPr>
            <a:endParaRPr lang="el-GR" dirty="0"/>
          </a:p>
        </p:txBody>
      </p:sp>
      <p:sp>
        <p:nvSpPr>
          <p:cNvPr id="4" name="Slide Number Placeholder 3">
            <a:extLst>
              <a:ext uri="{FF2B5EF4-FFF2-40B4-BE49-F238E27FC236}">
                <a16:creationId xmlns="" xmlns:a16="http://schemas.microsoft.com/office/drawing/2014/main" id="{277CC56B-D4F5-49C8-BD1D-2D8500B686B4}"/>
              </a:ext>
            </a:extLst>
          </p:cNvPr>
          <p:cNvSpPr>
            <a:spLocks noGrp="1"/>
          </p:cNvSpPr>
          <p:nvPr>
            <p:ph type="sldNum" sz="quarter" idx="12"/>
          </p:nvPr>
        </p:nvSpPr>
        <p:spPr/>
        <p:txBody>
          <a:bodyPr/>
          <a:lstStyle/>
          <a:p>
            <a:fld id="{C014DD1E-5D91-48A3-AD6D-45FBA980D106}" type="slidenum">
              <a:rPr lang="en-GB" smtClean="0"/>
              <a:t>44</a:t>
            </a:fld>
            <a:endParaRPr lang="en-GB"/>
          </a:p>
        </p:txBody>
      </p:sp>
    </p:spTree>
    <p:extLst>
      <p:ext uri="{BB962C8B-B14F-4D97-AF65-F5344CB8AC3E}">
        <p14:creationId xmlns:p14="http://schemas.microsoft.com/office/powerpoint/2010/main" val="294403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36B4A3-520C-4D6F-A20C-97C213AE8455}"/>
              </a:ext>
            </a:extLst>
          </p:cNvPr>
          <p:cNvSpPr>
            <a:spLocks noGrp="1"/>
          </p:cNvSpPr>
          <p:nvPr>
            <p:ph type="title"/>
          </p:nvPr>
        </p:nvSpPr>
        <p:spPr/>
        <p:txBody>
          <a:bodyPr/>
          <a:lstStyle/>
          <a:p>
            <a:r>
              <a:rPr lang="da-DK" dirty="0"/>
              <a:t>Yderligere læsning</a:t>
            </a:r>
            <a:endParaRPr lang="el-GR" dirty="0"/>
          </a:p>
        </p:txBody>
      </p:sp>
      <p:sp>
        <p:nvSpPr>
          <p:cNvPr id="3" name="Content Placeholder 2">
            <a:extLst>
              <a:ext uri="{FF2B5EF4-FFF2-40B4-BE49-F238E27FC236}">
                <a16:creationId xmlns="" xmlns:a16="http://schemas.microsoft.com/office/drawing/2014/main" id="{B3D78A67-7E2C-4C79-9C84-3E9B585127A5}"/>
              </a:ext>
            </a:extLst>
          </p:cNvPr>
          <p:cNvSpPr>
            <a:spLocks noGrp="1"/>
          </p:cNvSpPr>
          <p:nvPr>
            <p:ph idx="1"/>
          </p:nvPr>
        </p:nvSpPr>
        <p:spPr/>
        <p:txBody>
          <a:bodyPr/>
          <a:lstStyle/>
          <a:p>
            <a:r>
              <a:rPr lang="en-US" dirty="0">
                <a:hlinkClick r:id="rId2"/>
              </a:rPr>
              <a:t>https://theconversation.com/how-different-cultures-experience-and-talk-about-pain-49046</a:t>
            </a:r>
            <a:endParaRPr lang="en-US" dirty="0"/>
          </a:p>
          <a:p>
            <a:r>
              <a:rPr lang="en-US" dirty="0">
                <a:hlinkClick r:id="rId3"/>
              </a:rPr>
              <a:t>https://dailystoic.com/stoicism-and-pain-management/#:~:text=It's%20an%20absolutely%20fundamental%20principle,or%20other%20symptoms%20of%20illness.</a:t>
            </a:r>
            <a:endParaRPr lang="en-US" dirty="0"/>
          </a:p>
          <a:p>
            <a:endParaRPr lang="el-GR" dirty="0"/>
          </a:p>
        </p:txBody>
      </p:sp>
      <p:sp>
        <p:nvSpPr>
          <p:cNvPr id="4" name="Slide Number Placeholder 3">
            <a:extLst>
              <a:ext uri="{FF2B5EF4-FFF2-40B4-BE49-F238E27FC236}">
                <a16:creationId xmlns="" xmlns:a16="http://schemas.microsoft.com/office/drawing/2014/main" id="{8489313C-3CB5-4862-8126-B533307D81A2}"/>
              </a:ext>
            </a:extLst>
          </p:cNvPr>
          <p:cNvSpPr>
            <a:spLocks noGrp="1"/>
          </p:cNvSpPr>
          <p:nvPr>
            <p:ph type="sldNum" sz="quarter" idx="12"/>
          </p:nvPr>
        </p:nvSpPr>
        <p:spPr/>
        <p:txBody>
          <a:bodyPr/>
          <a:lstStyle/>
          <a:p>
            <a:fld id="{C014DD1E-5D91-48A3-AD6D-45FBA980D106}" type="slidenum">
              <a:rPr lang="en-GB" smtClean="0"/>
              <a:t>45</a:t>
            </a:fld>
            <a:endParaRPr lang="en-GB"/>
          </a:p>
        </p:txBody>
      </p:sp>
    </p:spTree>
    <p:extLst>
      <p:ext uri="{BB962C8B-B14F-4D97-AF65-F5344CB8AC3E}">
        <p14:creationId xmlns:p14="http://schemas.microsoft.com/office/powerpoint/2010/main" val="310152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9EBBD87C-91C8-4E94-AF15-03BB645EC010}"/>
              </a:ext>
            </a:extLst>
          </p:cNvPr>
          <p:cNvSpPr>
            <a:spLocks noGrp="1"/>
          </p:cNvSpPr>
          <p:nvPr>
            <p:ph type="sldNum" sz="quarter" idx="12"/>
          </p:nvPr>
        </p:nvSpPr>
        <p:spPr/>
        <p:txBody>
          <a:bodyPr/>
          <a:lstStyle/>
          <a:p>
            <a:fld id="{C014DD1E-5D91-48A3-AD6D-45FBA980D106}" type="slidenum">
              <a:rPr lang="en-GB" smtClean="0"/>
              <a:t>46</a:t>
            </a:fld>
            <a:endParaRPr lang="en-GB"/>
          </a:p>
        </p:txBody>
      </p:sp>
      <p:pic>
        <p:nvPicPr>
          <p:cNvPr id="3" name="Picture 2"/>
          <p:cNvPicPr>
            <a:picLocks noChangeAspect="1"/>
          </p:cNvPicPr>
          <p:nvPr/>
        </p:nvPicPr>
        <p:blipFill>
          <a:blip r:embed="rId2"/>
          <a:stretch>
            <a:fillRect/>
          </a:stretch>
        </p:blipFill>
        <p:spPr>
          <a:xfrm>
            <a:off x="4006180" y="3789040"/>
            <a:ext cx="3889585" cy="487722"/>
          </a:xfrm>
          <a:prstGeom prst="rect">
            <a:avLst/>
          </a:prstGeom>
        </p:spPr>
      </p:pic>
    </p:spTree>
    <p:extLst>
      <p:ext uri="{BB962C8B-B14F-4D97-AF65-F5344CB8AC3E}">
        <p14:creationId xmlns:p14="http://schemas.microsoft.com/office/powerpoint/2010/main" val="41375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F9EF49-E3E6-4EF9-8239-2F29E6C3DF88}"/>
              </a:ext>
            </a:extLst>
          </p:cNvPr>
          <p:cNvSpPr>
            <a:spLocks noGrp="1"/>
          </p:cNvSpPr>
          <p:nvPr>
            <p:ph type="title"/>
          </p:nvPr>
        </p:nvSpPr>
        <p:spPr>
          <a:xfrm>
            <a:off x="1390287" y="685800"/>
            <a:ext cx="9884376" cy="1485900"/>
          </a:xfrm>
        </p:spPr>
        <p:txBody>
          <a:bodyPr>
            <a:normAutofit/>
          </a:bodyPr>
          <a:lstStyle/>
          <a:p>
            <a:r>
              <a:rPr lang="da-DK" dirty="0"/>
              <a:t>Beskrivelse af smerte</a:t>
            </a:r>
          </a:p>
        </p:txBody>
      </p:sp>
      <p:pic>
        <p:nvPicPr>
          <p:cNvPr id="5" name="Picture 4">
            <a:extLst>
              <a:ext uri="{FF2B5EF4-FFF2-40B4-BE49-F238E27FC236}">
                <a16:creationId xmlns="" xmlns:a16="http://schemas.microsoft.com/office/drawing/2014/main" id="{1D2A3E17-05C3-4E2F-BF75-EBF431317B61}"/>
              </a:ext>
            </a:extLst>
          </p:cNvPr>
          <p:cNvPicPr>
            <a:picLocks noChangeAspect="1"/>
          </p:cNvPicPr>
          <p:nvPr/>
        </p:nvPicPr>
        <p:blipFill rotWithShape="1">
          <a:blip r:embed="rId2"/>
          <a:srcRect l="20714" r="17467" b="1"/>
          <a:stretch/>
        </p:blipFill>
        <p:spPr>
          <a:xfrm>
            <a:off x="1390286" y="2401556"/>
            <a:ext cx="3210659" cy="3466681"/>
          </a:xfrm>
          <a:prstGeom prst="rect">
            <a:avLst/>
          </a:prstGeom>
        </p:spPr>
      </p:pic>
      <p:sp>
        <p:nvSpPr>
          <p:cNvPr id="3" name="Content Placeholder 2">
            <a:extLst>
              <a:ext uri="{FF2B5EF4-FFF2-40B4-BE49-F238E27FC236}">
                <a16:creationId xmlns="" xmlns:a16="http://schemas.microsoft.com/office/drawing/2014/main" id="{83D31C01-8006-440E-91E5-D863B4105B92}"/>
              </a:ext>
            </a:extLst>
          </p:cNvPr>
          <p:cNvSpPr>
            <a:spLocks noGrp="1"/>
          </p:cNvSpPr>
          <p:nvPr>
            <p:ph idx="1"/>
          </p:nvPr>
        </p:nvSpPr>
        <p:spPr>
          <a:xfrm>
            <a:off x="5099495" y="2286000"/>
            <a:ext cx="6175168" cy="3581400"/>
          </a:xfrm>
        </p:spPr>
        <p:txBody>
          <a:bodyPr>
            <a:normAutofit/>
          </a:bodyPr>
          <a:lstStyle/>
          <a:p>
            <a:pPr>
              <a:lnSpc>
                <a:spcPct val="100000"/>
              </a:lnSpc>
            </a:pPr>
            <a:r>
              <a:rPr lang="da-DK" sz="2000" dirty="0">
                <a:latin typeface="Calibri" panose="020F0502020204030204" pitchFamily="34" charset="0"/>
                <a:ea typeface="Calibri" panose="020F0502020204030204" pitchFamily="34" charset="0"/>
                <a:cs typeface="Times New Roman" panose="02020603050405020304" pitchFamily="18" charset="0"/>
              </a:rPr>
              <a:t>Beskrivelse af smerte </a:t>
            </a:r>
            <a:r>
              <a:rPr lang="da-DK" sz="2000" dirty="0">
                <a:effectLst/>
                <a:latin typeface="Calibri" panose="020F0502020204030204" pitchFamily="34" charset="0"/>
                <a:ea typeface="Calibri" panose="020F0502020204030204" pitchFamily="34" charset="0"/>
                <a:cs typeface="Times New Roman" panose="02020603050405020304" pitchFamily="18" charset="0"/>
              </a:rPr>
              <a:t>er subjektiv, og det kan være svært at finde de rigtige ord. </a:t>
            </a:r>
          </a:p>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Hvordan vi beskriver smerte, de ord og den terminologi, vi bruger, </a:t>
            </a:r>
            <a:r>
              <a:rPr lang="da-DK" sz="2000" dirty="0">
                <a:latin typeface="Calibri" panose="020F0502020204030204" pitchFamily="34" charset="0"/>
                <a:ea typeface="Calibri" panose="020F0502020204030204" pitchFamily="34" charset="0"/>
                <a:cs typeface="Times New Roman" panose="02020603050405020304" pitchFamily="18" charset="0"/>
              </a:rPr>
              <a:t>afhænger af personligheden</a:t>
            </a:r>
            <a:r>
              <a:rPr lang="da-DK"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0000"/>
              </a:lnSpc>
            </a:pPr>
            <a:r>
              <a:rPr lang="da-DK" sz="2000" dirty="0">
                <a:latin typeface="Calibri" panose="020F0502020204030204" pitchFamily="34" charset="0"/>
                <a:ea typeface="Calibri" panose="020F0502020204030204" pitchFamily="34" charset="0"/>
                <a:cs typeface="Times New Roman" panose="02020603050405020304" pitchFamily="18" charset="0"/>
              </a:rPr>
              <a:t>Smertehåndtering</a:t>
            </a:r>
            <a:r>
              <a:rPr lang="da-DK" sz="2000" dirty="0">
                <a:effectLst/>
                <a:latin typeface="Calibri" panose="020F0502020204030204" pitchFamily="34" charset="0"/>
                <a:ea typeface="Calibri" panose="020F0502020204030204" pitchFamily="34" charset="0"/>
                <a:cs typeface="Times New Roman" panose="02020603050405020304" pitchFamily="18" charset="0"/>
              </a:rPr>
              <a:t> og andres forventninger til, hvordan vi gør dette, er en del af vores opdragelse og dermed en del af vores kultur.</a:t>
            </a:r>
            <a:endParaRPr lang="en-GB" sz="2000" dirty="0"/>
          </a:p>
        </p:txBody>
      </p:sp>
      <p:sp>
        <p:nvSpPr>
          <p:cNvPr id="4" name="Slide Number Placeholder 3">
            <a:extLst>
              <a:ext uri="{FF2B5EF4-FFF2-40B4-BE49-F238E27FC236}">
                <a16:creationId xmlns="" xmlns:a16="http://schemas.microsoft.com/office/drawing/2014/main" id="{1D037AF0-AD5D-4550-B2F6-9EF199550F59}"/>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5</a:t>
            </a:fld>
            <a:endParaRPr lang="en-GB"/>
          </a:p>
        </p:txBody>
      </p:sp>
      <p:sp>
        <p:nvSpPr>
          <p:cNvPr id="6" name="TextBox 5">
            <a:extLst>
              <a:ext uri="{FF2B5EF4-FFF2-40B4-BE49-F238E27FC236}">
                <a16:creationId xmlns="" xmlns:a16="http://schemas.microsoft.com/office/drawing/2014/main" id="{4D72054A-38AA-427E-8150-BFE1727EC5C4}"/>
              </a:ext>
            </a:extLst>
          </p:cNvPr>
          <p:cNvSpPr txBox="1"/>
          <p:nvPr/>
        </p:nvSpPr>
        <p:spPr>
          <a:xfrm>
            <a:off x="1053852" y="5882649"/>
            <a:ext cx="2050358"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315245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63AD1-E0DA-4878-BE65-AE1E4071A824}"/>
              </a:ext>
            </a:extLst>
          </p:cNvPr>
          <p:cNvSpPr>
            <a:spLocks noGrp="1"/>
          </p:cNvSpPr>
          <p:nvPr>
            <p:ph type="title"/>
          </p:nvPr>
        </p:nvSpPr>
        <p:spPr>
          <a:xfrm>
            <a:off x="1371242" y="685800"/>
            <a:ext cx="4363130" cy="750286"/>
          </a:xfrm>
        </p:spPr>
        <p:txBody>
          <a:bodyPr>
            <a:normAutofit/>
          </a:bodyPr>
          <a:lstStyle/>
          <a:p>
            <a:r>
              <a:rPr lang="da-DK" dirty="0"/>
              <a:t>At forklare smerte</a:t>
            </a:r>
          </a:p>
        </p:txBody>
      </p:sp>
      <p:sp>
        <p:nvSpPr>
          <p:cNvPr id="3" name="Content Placeholder 2">
            <a:extLst>
              <a:ext uri="{FF2B5EF4-FFF2-40B4-BE49-F238E27FC236}">
                <a16:creationId xmlns="" xmlns:a16="http://schemas.microsoft.com/office/drawing/2014/main" id="{CB657453-E6A5-41CF-8209-33791CB200CF}"/>
              </a:ext>
            </a:extLst>
          </p:cNvPr>
          <p:cNvSpPr>
            <a:spLocks noGrp="1"/>
          </p:cNvSpPr>
          <p:nvPr>
            <p:ph idx="1"/>
          </p:nvPr>
        </p:nvSpPr>
        <p:spPr>
          <a:xfrm>
            <a:off x="1191222" y="2012150"/>
            <a:ext cx="4723170" cy="4153154"/>
          </a:xfrm>
        </p:spPr>
        <p:txBody>
          <a:bodyPr>
            <a:normAutofit lnSpcReduction="10000"/>
          </a:bodyPr>
          <a:lstStyle/>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Smerte er en universel følelse. </a:t>
            </a:r>
          </a:p>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Den hjælper mennesker med at genkende trusler eller problemer i deres krop. </a:t>
            </a:r>
          </a:p>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Selvom smerte er en naturlig funktion, som alle mennesker føler, er det også en kulturel oplevelse. </a:t>
            </a:r>
          </a:p>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Kulturen påvirker den måde, hvorpå mennesker oplever smerte, den måde de opfatter og reagerer på smerte, samt hvordan de kommunikerer den til andre. </a:t>
            </a:r>
            <a:r>
              <a:rPr lang="da-DK" sz="1200" i="1" dirty="0">
                <a:effectLst/>
                <a:latin typeface="Calibri" panose="020F0502020204030204" pitchFamily="34" charset="0"/>
                <a:ea typeface="Calibri" panose="020F0502020204030204" pitchFamily="34" charset="0"/>
                <a:cs typeface="Times New Roman" panose="02020603050405020304" pitchFamily="18" charset="0"/>
              </a:rPr>
              <a:t>(BODY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Culture</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Body,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Gender</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Sexuality</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in </a:t>
            </a:r>
            <a:r>
              <a:rPr lang="da-DK" sz="1200" i="1" dirty="0" err="1">
                <a:effectLst/>
                <a:latin typeface="Calibri" panose="020F0502020204030204" pitchFamily="34" charset="0"/>
                <a:ea typeface="Calibri" panose="020F0502020204030204" pitchFamily="34" charset="0"/>
                <a:cs typeface="Times New Roman" panose="02020603050405020304" pitchFamily="18" charset="0"/>
              </a:rPr>
              <a:t>Adult</a:t>
            </a:r>
            <a:r>
              <a:rPr lang="da-DK" sz="1200" i="1" dirty="0">
                <a:effectLst/>
                <a:latin typeface="Calibri" panose="020F0502020204030204" pitchFamily="34" charset="0"/>
                <a:ea typeface="Calibri" panose="020F0502020204030204" pitchFamily="34" charset="0"/>
                <a:cs typeface="Times New Roman" panose="02020603050405020304" pitchFamily="18" charset="0"/>
              </a:rPr>
              <a:t> Trainings, 2013).</a:t>
            </a:r>
            <a:endParaRPr lang="el-GR" sz="1200" i="1" dirty="0"/>
          </a:p>
        </p:txBody>
      </p:sp>
      <p:pic>
        <p:nvPicPr>
          <p:cNvPr id="5" name="Picture 4">
            <a:extLst>
              <a:ext uri="{FF2B5EF4-FFF2-40B4-BE49-F238E27FC236}">
                <a16:creationId xmlns="" xmlns:a16="http://schemas.microsoft.com/office/drawing/2014/main" id="{753E77F8-9ED8-4918-9BD7-FE17354C9BF2}"/>
              </a:ext>
            </a:extLst>
          </p:cNvPr>
          <p:cNvPicPr>
            <a:picLocks noChangeAspect="1"/>
          </p:cNvPicPr>
          <p:nvPr/>
        </p:nvPicPr>
        <p:blipFill rotWithShape="1">
          <a:blip r:embed="rId2"/>
          <a:srcRect t="37190" b="25254"/>
          <a:stretch/>
        </p:blipFill>
        <p:spPr>
          <a:xfrm>
            <a:off x="6454452" y="2127920"/>
            <a:ext cx="5058133" cy="3168352"/>
          </a:xfrm>
          <a:prstGeom prst="rect">
            <a:avLst/>
          </a:prstGeom>
        </p:spPr>
      </p:pic>
      <p:sp>
        <p:nvSpPr>
          <p:cNvPr id="4" name="Slide Number Placeholder 3">
            <a:extLst>
              <a:ext uri="{FF2B5EF4-FFF2-40B4-BE49-F238E27FC236}">
                <a16:creationId xmlns="" xmlns:a16="http://schemas.microsoft.com/office/drawing/2014/main" id="{B590A2B1-AE37-483E-8B5D-65459E204387}"/>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6</a:t>
            </a:fld>
            <a:endParaRPr lang="en-GB"/>
          </a:p>
        </p:txBody>
      </p:sp>
      <p:sp>
        <p:nvSpPr>
          <p:cNvPr id="6" name="TextBox 5">
            <a:extLst>
              <a:ext uri="{FF2B5EF4-FFF2-40B4-BE49-F238E27FC236}">
                <a16:creationId xmlns="" xmlns:a16="http://schemas.microsoft.com/office/drawing/2014/main" id="{E3045133-9C3D-44C6-ABCB-FCF777604A96}"/>
              </a:ext>
            </a:extLst>
          </p:cNvPr>
          <p:cNvSpPr txBox="1"/>
          <p:nvPr/>
        </p:nvSpPr>
        <p:spPr>
          <a:xfrm>
            <a:off x="9470269" y="5296272"/>
            <a:ext cx="2050358"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145236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75B707-6EFC-43BF-9BFF-945C2E2E1B3A}"/>
              </a:ext>
            </a:extLst>
          </p:cNvPr>
          <p:cNvSpPr>
            <a:spLocks noGrp="1"/>
          </p:cNvSpPr>
          <p:nvPr>
            <p:ph type="title"/>
          </p:nvPr>
        </p:nvSpPr>
        <p:spPr>
          <a:xfrm>
            <a:off x="1371242" y="685800"/>
            <a:ext cx="2562930" cy="654968"/>
          </a:xfrm>
        </p:spPr>
        <p:txBody>
          <a:bodyPr>
            <a:normAutofit fontScale="90000"/>
          </a:bodyPr>
          <a:lstStyle/>
          <a:p>
            <a:r>
              <a:rPr lang="da-DK" dirty="0"/>
              <a:t>Om smerte</a:t>
            </a:r>
          </a:p>
        </p:txBody>
      </p:sp>
      <p:sp>
        <p:nvSpPr>
          <p:cNvPr id="3" name="Content Placeholder 2">
            <a:extLst>
              <a:ext uri="{FF2B5EF4-FFF2-40B4-BE49-F238E27FC236}">
                <a16:creationId xmlns="" xmlns:a16="http://schemas.microsoft.com/office/drawing/2014/main" id="{EF3453FC-EA72-412A-82E1-89804CBEF767}"/>
              </a:ext>
            </a:extLst>
          </p:cNvPr>
          <p:cNvSpPr>
            <a:spLocks noGrp="1"/>
          </p:cNvSpPr>
          <p:nvPr>
            <p:ph idx="1"/>
          </p:nvPr>
        </p:nvSpPr>
        <p:spPr>
          <a:xfrm>
            <a:off x="1338145" y="1638300"/>
            <a:ext cx="4756267" cy="4533900"/>
          </a:xfrm>
        </p:spPr>
        <p:txBody>
          <a:bodyPr>
            <a:noAutofit/>
          </a:bodyPr>
          <a:lstStyle/>
          <a:p>
            <a:pPr>
              <a:lnSpc>
                <a:spcPct val="100000"/>
              </a:lnSpc>
              <a:spcBef>
                <a:spcPts val="600"/>
              </a:spcBef>
            </a:pPr>
            <a:r>
              <a:rPr lang="da-DK" sz="2000" b="1" u="sng" dirty="0">
                <a:effectLst/>
                <a:latin typeface="Calibri" panose="020F0502020204030204" pitchFamily="34" charset="0"/>
                <a:ea typeface="Calibri" panose="020F0502020204030204" pitchFamily="34" charset="0"/>
                <a:cs typeface="Times New Roman" panose="02020603050405020304" pitchFamily="18" charset="0"/>
              </a:rPr>
              <a:t>Smerte</a:t>
            </a:r>
            <a:r>
              <a:rPr lang="da-DK" sz="2000" dirty="0">
                <a:effectLst/>
                <a:latin typeface="Calibri" panose="020F0502020204030204" pitchFamily="34" charset="0"/>
                <a:ea typeface="Calibri" panose="020F0502020204030204" pitchFamily="34" charset="0"/>
                <a:cs typeface="Times New Roman" panose="02020603050405020304" pitchFamily="18" charset="0"/>
              </a:rPr>
              <a:t> er et biologisk, psykologisk og socialt fænomen. </a:t>
            </a:r>
          </a:p>
          <a:p>
            <a:pPr>
              <a:lnSpc>
                <a:spcPct val="100000"/>
              </a:lnSpc>
              <a:spcBef>
                <a:spcPts val="600"/>
              </a:spcBef>
            </a:pPr>
            <a:r>
              <a:rPr lang="da-DK" sz="2000" b="1" u="sng" dirty="0">
                <a:effectLst/>
                <a:latin typeface="Calibri" panose="020F0502020204030204" pitchFamily="34" charset="0"/>
                <a:ea typeface="Calibri" panose="020F0502020204030204" pitchFamily="34" charset="0"/>
                <a:cs typeface="Times New Roman" panose="02020603050405020304" pitchFamily="18" charset="0"/>
              </a:rPr>
              <a:t>Smertekontrol</a:t>
            </a:r>
            <a:r>
              <a:rPr lang="da-DK" sz="2000" dirty="0">
                <a:effectLst/>
                <a:latin typeface="Calibri" panose="020F0502020204030204" pitchFamily="34" charset="0"/>
                <a:ea typeface="Calibri" panose="020F0502020204030204" pitchFamily="34" charset="0"/>
                <a:cs typeface="Times New Roman" panose="02020603050405020304" pitchFamily="18" charset="0"/>
              </a:rPr>
              <a:t> har indflydelse på livskvaliteten. </a:t>
            </a:r>
          </a:p>
          <a:p>
            <a:pPr>
              <a:lnSpc>
                <a:spcPct val="100000"/>
              </a:lnSpc>
              <a:spcBef>
                <a:spcPts val="600"/>
              </a:spcBef>
            </a:pPr>
            <a:r>
              <a:rPr lang="da-DK" sz="2000" b="1" u="sng" dirty="0">
                <a:effectLst/>
                <a:latin typeface="Calibri" panose="020F0502020204030204" pitchFamily="34" charset="0"/>
                <a:ea typeface="Calibri" panose="020F0502020204030204" pitchFamily="34" charset="0"/>
                <a:cs typeface="Times New Roman" panose="02020603050405020304" pitchFamily="18" charset="0"/>
              </a:rPr>
              <a:t>Smerteoplevelse</a:t>
            </a:r>
            <a:r>
              <a:rPr lang="da-DK" sz="2000" dirty="0">
                <a:effectLst/>
                <a:latin typeface="Calibri" panose="020F0502020204030204" pitchFamily="34" charset="0"/>
                <a:ea typeface="Calibri" panose="020F0502020204030204" pitchFamily="34" charset="0"/>
                <a:cs typeface="Times New Roman" panose="02020603050405020304" pitchFamily="18" charset="0"/>
              </a:rPr>
              <a:t> er den måde, hvorpå vi opfatter og </a:t>
            </a:r>
            <a:r>
              <a:rPr lang="da-DK" sz="2000" dirty="0">
                <a:latin typeface="Calibri" panose="020F0502020204030204" pitchFamily="34" charset="0"/>
                <a:ea typeface="Calibri" panose="020F0502020204030204" pitchFamily="34" charset="0"/>
                <a:cs typeface="Times New Roman" panose="02020603050405020304" pitchFamily="18" charset="0"/>
              </a:rPr>
              <a:t>oplever</a:t>
            </a:r>
            <a:r>
              <a:rPr lang="da-DK" sz="2000" dirty="0">
                <a:effectLst/>
                <a:latin typeface="Calibri" panose="020F0502020204030204" pitchFamily="34" charset="0"/>
                <a:ea typeface="Calibri" panose="020F0502020204030204" pitchFamily="34" charset="0"/>
                <a:cs typeface="Times New Roman" panose="02020603050405020304" pitchFamily="18" charset="0"/>
              </a:rPr>
              <a:t> smerte. Den omfatter tanker, følelser, reaktioner, forventninger og tidligere erfaringer i forbindelse med smerte. </a:t>
            </a:r>
          </a:p>
          <a:p>
            <a:pPr>
              <a:lnSpc>
                <a:spcPct val="100000"/>
              </a:lnSpc>
              <a:spcBef>
                <a:spcPts val="600"/>
              </a:spcBef>
            </a:pPr>
            <a:r>
              <a:rPr lang="da-DK" sz="2000" b="1" u="sng" dirty="0">
                <a:effectLst/>
                <a:latin typeface="Calibri" panose="020F0502020204030204" pitchFamily="34" charset="0"/>
                <a:ea typeface="Calibri" panose="020F0502020204030204" pitchFamily="34" charset="0"/>
                <a:cs typeface="Times New Roman" panose="02020603050405020304" pitchFamily="18" charset="0"/>
              </a:rPr>
              <a:t>Smerteudtryk</a:t>
            </a:r>
            <a:r>
              <a:rPr lang="da-DK" sz="2000" dirty="0">
                <a:effectLst/>
                <a:latin typeface="Calibri" panose="020F0502020204030204" pitchFamily="34" charset="0"/>
                <a:ea typeface="Calibri" panose="020F0502020204030204" pitchFamily="34" charset="0"/>
                <a:cs typeface="Times New Roman" panose="02020603050405020304" pitchFamily="18" charset="0"/>
              </a:rPr>
              <a:t> omfatter verbal og nonverbal adfærd vedrørende smerte. Dette varierer i forskellige kulturer.</a:t>
            </a:r>
          </a:p>
        </p:txBody>
      </p:sp>
      <p:pic>
        <p:nvPicPr>
          <p:cNvPr id="5" name="Picture 4">
            <a:extLst>
              <a:ext uri="{FF2B5EF4-FFF2-40B4-BE49-F238E27FC236}">
                <a16:creationId xmlns="" xmlns:a16="http://schemas.microsoft.com/office/drawing/2014/main" id="{B9B63EDC-B87B-416C-BC0C-708B53699C32}"/>
              </a:ext>
            </a:extLst>
          </p:cNvPr>
          <p:cNvPicPr>
            <a:picLocks noChangeAspect="1"/>
          </p:cNvPicPr>
          <p:nvPr/>
        </p:nvPicPr>
        <p:blipFill rotWithShape="1">
          <a:blip r:embed="rId2"/>
          <a:srcRect t="11546" b="4163"/>
          <a:stretch/>
        </p:blipFill>
        <p:spPr>
          <a:xfrm>
            <a:off x="6626032" y="1981672"/>
            <a:ext cx="5024696" cy="3202954"/>
          </a:xfrm>
          <a:prstGeom prst="rect">
            <a:avLst/>
          </a:prstGeom>
        </p:spPr>
      </p:pic>
      <p:sp>
        <p:nvSpPr>
          <p:cNvPr id="4" name="Slide Number Placeholder 3">
            <a:extLst>
              <a:ext uri="{FF2B5EF4-FFF2-40B4-BE49-F238E27FC236}">
                <a16:creationId xmlns="" xmlns:a16="http://schemas.microsoft.com/office/drawing/2014/main" id="{091EE881-82AF-4EAE-93E3-60FCCDEE64B1}"/>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7</a:t>
            </a:fld>
            <a:endParaRPr lang="en-GB"/>
          </a:p>
        </p:txBody>
      </p:sp>
      <p:sp>
        <p:nvSpPr>
          <p:cNvPr id="6" name="TextBox 5">
            <a:extLst>
              <a:ext uri="{FF2B5EF4-FFF2-40B4-BE49-F238E27FC236}">
                <a16:creationId xmlns="" xmlns:a16="http://schemas.microsoft.com/office/drawing/2014/main" id="{3163B41A-DC7B-4D14-9620-F71E89CBCFA7}"/>
              </a:ext>
            </a:extLst>
          </p:cNvPr>
          <p:cNvSpPr txBox="1"/>
          <p:nvPr/>
        </p:nvSpPr>
        <p:spPr>
          <a:xfrm>
            <a:off x="9406096" y="5153126"/>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200708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54DBA8-9313-4446-B64D-E818D9E9FDEB}"/>
              </a:ext>
            </a:extLst>
          </p:cNvPr>
          <p:cNvSpPr>
            <a:spLocks noGrp="1"/>
          </p:cNvSpPr>
          <p:nvPr>
            <p:ph type="title"/>
          </p:nvPr>
        </p:nvSpPr>
        <p:spPr>
          <a:xfrm>
            <a:off x="1048330" y="548680"/>
            <a:ext cx="4614033" cy="654968"/>
          </a:xfrm>
        </p:spPr>
        <p:txBody>
          <a:bodyPr>
            <a:normAutofit fontScale="90000"/>
          </a:bodyPr>
          <a:lstStyle/>
          <a:p>
            <a:r>
              <a:rPr lang="da-DK" dirty="0"/>
              <a:t>Smerte og kulturer</a:t>
            </a:r>
          </a:p>
        </p:txBody>
      </p:sp>
      <p:sp>
        <p:nvSpPr>
          <p:cNvPr id="3" name="Content Placeholder 2">
            <a:extLst>
              <a:ext uri="{FF2B5EF4-FFF2-40B4-BE49-F238E27FC236}">
                <a16:creationId xmlns="" xmlns:a16="http://schemas.microsoft.com/office/drawing/2014/main" id="{A7C3A65A-A4A9-4B22-B0CB-36ABD6007EC7}"/>
              </a:ext>
            </a:extLst>
          </p:cNvPr>
          <p:cNvSpPr>
            <a:spLocks noGrp="1"/>
          </p:cNvSpPr>
          <p:nvPr>
            <p:ph idx="1"/>
          </p:nvPr>
        </p:nvSpPr>
        <p:spPr>
          <a:xfrm>
            <a:off x="1371242" y="1340768"/>
            <a:ext cx="4291122" cy="4526632"/>
          </a:xfrm>
        </p:spPr>
        <p:txBody>
          <a:bodyPr>
            <a:normAutofit fontScale="92500" lnSpcReduction="10000"/>
          </a:bodyPr>
          <a:lstStyle/>
          <a:p>
            <a:pPr marL="0" indent="0">
              <a:lnSpc>
                <a:spcPct val="100000"/>
              </a:lnSpc>
              <a:spcBef>
                <a:spcPts val="600"/>
              </a:spcBef>
              <a:buNone/>
            </a:pPr>
            <a:r>
              <a:rPr lang="da-DK" sz="2000" dirty="0">
                <a:effectLst/>
                <a:latin typeface="Calibri" panose="020F0502020204030204" pitchFamily="34" charset="0"/>
                <a:ea typeface="Calibri" panose="020F0502020204030204" pitchFamily="34" charset="0"/>
                <a:cs typeface="Times New Roman" panose="02020603050405020304" pitchFamily="18" charset="0"/>
              </a:rPr>
              <a:t>I nogle kulturer er der en tendens til, at man udtrykker sin smerte og deler den med andre (Middelhavsområdet, Mellemøsten), mens man i andre (</a:t>
            </a:r>
            <a:r>
              <a:rPr lang="da-DK" sz="2000" dirty="0" err="1">
                <a:effectLst/>
                <a:latin typeface="Calibri" panose="020F0502020204030204" pitchFamily="34" charset="0"/>
                <a:ea typeface="Calibri" panose="020F0502020204030204" pitchFamily="34" charset="0"/>
                <a:cs typeface="Times New Roman" panose="02020603050405020304" pitchFamily="18" charset="0"/>
              </a:rPr>
              <a:t>konfucianske</a:t>
            </a:r>
            <a:r>
              <a:rPr lang="da-DK" sz="2000" dirty="0">
                <a:effectLst/>
                <a:latin typeface="Calibri" panose="020F0502020204030204" pitchFamily="34" charset="0"/>
                <a:ea typeface="Calibri" panose="020F0502020204030204" pitchFamily="34" charset="0"/>
                <a:cs typeface="Times New Roman" panose="02020603050405020304" pitchFamily="18" charset="0"/>
              </a:rPr>
              <a:t> kulturer) undertrykker den og holder den for sig selv. </a:t>
            </a:r>
          </a:p>
          <a:p>
            <a:pPr marL="0" indent="0">
              <a:lnSpc>
                <a:spcPct val="100000"/>
              </a:lnSpc>
              <a:spcBef>
                <a:spcPts val="600"/>
              </a:spcBef>
              <a:buNone/>
            </a:pPr>
            <a:r>
              <a:rPr lang="da-DK" sz="2000" dirty="0">
                <a:effectLst/>
                <a:latin typeface="Calibri" panose="020F0502020204030204" pitchFamily="34" charset="0"/>
                <a:ea typeface="Calibri" panose="020F0502020204030204" pitchFamily="34" charset="0"/>
                <a:cs typeface="Times New Roman" panose="02020603050405020304" pitchFamily="18" charset="0"/>
              </a:rPr>
              <a:t>Tolerancen over for smerte ændrer sig også i takt med tiden og kulturernes udvikling.</a:t>
            </a:r>
          </a:p>
          <a:p>
            <a:pPr marL="0" indent="0">
              <a:lnSpc>
                <a:spcPct val="100000"/>
              </a:lnSpc>
              <a:spcBef>
                <a:spcPts val="600"/>
              </a:spcBef>
              <a:buNone/>
            </a:pPr>
            <a:r>
              <a:rPr lang="da-DK" sz="1800" dirty="0">
                <a:effectLst/>
                <a:latin typeface="Calibri" panose="020F0502020204030204" pitchFamily="34" charset="0"/>
                <a:ea typeface="Calibri" panose="020F0502020204030204" pitchFamily="34" charset="0"/>
                <a:cs typeface="Times New Roman" panose="02020603050405020304" pitchFamily="18" charset="0"/>
              </a:rPr>
              <a:t>EKSEMPEL: </a:t>
            </a:r>
            <a:r>
              <a:rPr lang="da-DK" sz="1800" i="1" dirty="0">
                <a:effectLst/>
                <a:latin typeface="Calibri" panose="020F0502020204030204" pitchFamily="34" charset="0"/>
                <a:ea typeface="Calibri" panose="020F0502020204030204" pitchFamily="34" charset="0"/>
                <a:cs typeface="Times New Roman" panose="02020603050405020304" pitchFamily="18" charset="0"/>
              </a:rPr>
              <a:t>Den engelske forfatterinde Fanny </a:t>
            </a:r>
            <a:r>
              <a:rPr lang="da-DK" sz="1800" i="1" dirty="0" err="1">
                <a:effectLst/>
                <a:latin typeface="Calibri" panose="020F0502020204030204" pitchFamily="34" charset="0"/>
                <a:ea typeface="Calibri" panose="020F0502020204030204" pitchFamily="34" charset="0"/>
                <a:cs typeface="Times New Roman" panose="02020603050405020304" pitchFamily="18" charset="0"/>
              </a:rPr>
              <a:t>Burney</a:t>
            </a:r>
            <a:r>
              <a:rPr lang="da-DK" sz="1800" i="1" dirty="0">
                <a:effectLst/>
                <a:latin typeface="Calibri" panose="020F0502020204030204" pitchFamily="34" charset="0"/>
                <a:ea typeface="Calibri" panose="020F0502020204030204" pitchFamily="34" charset="0"/>
                <a:cs typeface="Times New Roman" panose="02020603050405020304" pitchFamily="18" charset="0"/>
              </a:rPr>
              <a:t> tilbød i 1808 at holde sit eget kræftramte bryst, mens kirurgen fjernede det uden bedøvelse, fordi det var de kulturelle forventninger på det tidspunkt.</a:t>
            </a: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0000"/>
              </a:lnSpc>
              <a:spcBef>
                <a:spcPts val="600"/>
              </a:spcBef>
              <a:buNone/>
            </a:pPr>
            <a:r>
              <a:rPr lang="da-DK" sz="2000" b="1" dirty="0">
                <a:effectLst/>
                <a:latin typeface="Calibri" panose="020F0502020204030204" pitchFamily="34" charset="0"/>
                <a:ea typeface="Calibri" panose="020F0502020204030204" pitchFamily="34" charset="0"/>
                <a:cs typeface="Times New Roman" panose="02020603050405020304" pitchFamily="18" charset="0"/>
              </a:rPr>
              <a:t>I dag forsøger vi at finde en måde at fjerne smerten på.</a:t>
            </a:r>
          </a:p>
        </p:txBody>
      </p:sp>
      <p:pic>
        <p:nvPicPr>
          <p:cNvPr id="5" name="Picture 4">
            <a:extLst>
              <a:ext uri="{FF2B5EF4-FFF2-40B4-BE49-F238E27FC236}">
                <a16:creationId xmlns="" xmlns:a16="http://schemas.microsoft.com/office/drawing/2014/main" id="{3772484C-C0D6-45AD-994A-9A18856FA4DE}"/>
              </a:ext>
            </a:extLst>
          </p:cNvPr>
          <p:cNvPicPr>
            <a:picLocks noChangeAspect="1"/>
          </p:cNvPicPr>
          <p:nvPr/>
        </p:nvPicPr>
        <p:blipFill rotWithShape="1">
          <a:blip r:embed="rId2"/>
          <a:srcRect t="38469" b="23974"/>
          <a:stretch/>
        </p:blipFill>
        <p:spPr>
          <a:xfrm>
            <a:off x="5662364" y="1772816"/>
            <a:ext cx="5887067" cy="3312368"/>
          </a:xfrm>
          <a:prstGeom prst="rect">
            <a:avLst/>
          </a:prstGeom>
        </p:spPr>
      </p:pic>
      <p:sp>
        <p:nvSpPr>
          <p:cNvPr id="4" name="Slide Number Placeholder 3">
            <a:extLst>
              <a:ext uri="{FF2B5EF4-FFF2-40B4-BE49-F238E27FC236}">
                <a16:creationId xmlns="" xmlns:a16="http://schemas.microsoft.com/office/drawing/2014/main" id="{3B66B51F-40EF-4350-B348-772E0DD081E6}"/>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8</a:t>
            </a:fld>
            <a:endParaRPr lang="en-GB"/>
          </a:p>
        </p:txBody>
      </p:sp>
      <p:sp>
        <p:nvSpPr>
          <p:cNvPr id="6" name="TextBox 5">
            <a:extLst>
              <a:ext uri="{FF2B5EF4-FFF2-40B4-BE49-F238E27FC236}">
                <a16:creationId xmlns="" xmlns:a16="http://schemas.microsoft.com/office/drawing/2014/main" id="{FD7BC2FE-4BEC-442F-860D-9EDC9538DFFC}"/>
              </a:ext>
            </a:extLst>
          </p:cNvPr>
          <p:cNvSpPr txBox="1"/>
          <p:nvPr/>
        </p:nvSpPr>
        <p:spPr>
          <a:xfrm>
            <a:off x="9406096" y="5153126"/>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122198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82D4DF-D159-4ABB-BE69-E312B8283406}"/>
              </a:ext>
            </a:extLst>
          </p:cNvPr>
          <p:cNvSpPr>
            <a:spLocks noGrp="1"/>
          </p:cNvSpPr>
          <p:nvPr>
            <p:ph type="title"/>
          </p:nvPr>
        </p:nvSpPr>
        <p:spPr>
          <a:xfrm>
            <a:off x="1390287" y="685800"/>
            <a:ext cx="9884376" cy="1485900"/>
          </a:xfrm>
        </p:spPr>
        <p:txBody>
          <a:bodyPr>
            <a:normAutofit/>
          </a:bodyPr>
          <a:lstStyle/>
          <a:p>
            <a:r>
              <a:rPr lang="da-DK" sz="4400" dirty="0">
                <a:effectLst/>
                <a:latin typeface="Calibri" panose="020F0502020204030204" pitchFamily="34" charset="0"/>
                <a:ea typeface="Calibri" panose="020F0502020204030204" pitchFamily="34" charset="0"/>
                <a:cs typeface="Times New Roman" panose="02020603050405020304" pitchFamily="18" charset="0"/>
              </a:rPr>
              <a:t>Dine oplevelser med smerte </a:t>
            </a:r>
            <a:endParaRPr lang="en-GB" dirty="0"/>
          </a:p>
        </p:txBody>
      </p:sp>
      <p:sp>
        <p:nvSpPr>
          <p:cNvPr id="3" name="Content Placeholder 2">
            <a:extLst>
              <a:ext uri="{FF2B5EF4-FFF2-40B4-BE49-F238E27FC236}">
                <a16:creationId xmlns="" xmlns:a16="http://schemas.microsoft.com/office/drawing/2014/main" id="{F3476BB1-7640-41F6-8765-006340845938}"/>
              </a:ext>
            </a:extLst>
          </p:cNvPr>
          <p:cNvSpPr>
            <a:spLocks noGrp="1"/>
          </p:cNvSpPr>
          <p:nvPr>
            <p:ph idx="1"/>
          </p:nvPr>
        </p:nvSpPr>
        <p:spPr>
          <a:xfrm>
            <a:off x="1390286" y="2286000"/>
            <a:ext cx="6175168" cy="3581400"/>
          </a:xfrm>
        </p:spPr>
        <p:txBody>
          <a:bodyPr>
            <a:normAutofit/>
          </a:bodyPr>
          <a:lstStyle/>
          <a:p>
            <a:pPr marL="0" indent="0">
              <a:buNone/>
            </a:pPr>
            <a:r>
              <a:rPr lang="da-DK" dirty="0"/>
              <a:t>Tænk tilbage på dengang du var barn. Hvordan forventede de voksne omkring dig, at du håndterede smerter?</a:t>
            </a:r>
          </a:p>
          <a:p>
            <a:pPr marL="0" indent="0">
              <a:buNone/>
            </a:pPr>
            <a:r>
              <a:rPr lang="da-DK" dirty="0"/>
              <a:t>Vælg det udsagn, der passer bedst til dig:</a:t>
            </a:r>
          </a:p>
          <a:p>
            <a:pPr marL="0" indent="0">
              <a:buNone/>
            </a:pPr>
            <a:r>
              <a:rPr lang="da-DK" dirty="0"/>
              <a:t>• Jeg var nødt til at udholde det og ikke gøre et stort nummer ud af det.</a:t>
            </a:r>
          </a:p>
          <a:p>
            <a:pPr marL="0" indent="0">
              <a:buNone/>
            </a:pPr>
            <a:r>
              <a:rPr lang="da-DK" dirty="0"/>
              <a:t>• Jeg blev opfordret til frit at udtrykke smerten.</a:t>
            </a:r>
          </a:p>
          <a:p>
            <a:pPr marL="0" indent="0">
              <a:buNone/>
            </a:pPr>
            <a:r>
              <a:rPr lang="da-DK" dirty="0"/>
              <a:t>• Jeg fik at vide, at jeg skulle acceptere det som en uundgåelig del af livet.</a:t>
            </a:r>
          </a:p>
          <a:p>
            <a:endParaRPr lang="en-GB" dirty="0"/>
          </a:p>
          <a:p>
            <a:endParaRPr lang="en-GB" dirty="0"/>
          </a:p>
          <a:p>
            <a:endParaRPr lang="en-GB" dirty="0"/>
          </a:p>
        </p:txBody>
      </p:sp>
      <p:pic>
        <p:nvPicPr>
          <p:cNvPr id="5" name="Picture 4">
            <a:extLst>
              <a:ext uri="{FF2B5EF4-FFF2-40B4-BE49-F238E27FC236}">
                <a16:creationId xmlns="" xmlns:a16="http://schemas.microsoft.com/office/drawing/2014/main" id="{C6E911AC-85B1-4C6A-85A6-E603334D70D3}"/>
              </a:ext>
            </a:extLst>
          </p:cNvPr>
          <p:cNvPicPr>
            <a:picLocks noChangeAspect="1"/>
          </p:cNvPicPr>
          <p:nvPr/>
        </p:nvPicPr>
        <p:blipFill rotWithShape="1">
          <a:blip r:embed="rId2"/>
          <a:srcRect t="8914" b="19014"/>
          <a:stretch/>
        </p:blipFill>
        <p:spPr>
          <a:xfrm>
            <a:off x="7755238" y="2429417"/>
            <a:ext cx="3210659" cy="3466681"/>
          </a:xfrm>
          <a:prstGeom prst="rect">
            <a:avLst/>
          </a:prstGeom>
        </p:spPr>
      </p:pic>
      <p:sp>
        <p:nvSpPr>
          <p:cNvPr id="4" name="Slide Number Placeholder 3">
            <a:extLst>
              <a:ext uri="{FF2B5EF4-FFF2-40B4-BE49-F238E27FC236}">
                <a16:creationId xmlns="" xmlns:a16="http://schemas.microsoft.com/office/drawing/2014/main" id="{28650939-7EFD-4249-8115-E3A4BC95B649}"/>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9</a:t>
            </a:fld>
            <a:endParaRPr lang="en-GB"/>
          </a:p>
        </p:txBody>
      </p:sp>
      <p:sp>
        <p:nvSpPr>
          <p:cNvPr id="6" name="TextBox 5">
            <a:extLst>
              <a:ext uri="{FF2B5EF4-FFF2-40B4-BE49-F238E27FC236}">
                <a16:creationId xmlns="" xmlns:a16="http://schemas.microsoft.com/office/drawing/2014/main" id="{00104815-9435-4834-8AD5-90B48D9B6611}"/>
              </a:ext>
            </a:extLst>
          </p:cNvPr>
          <p:cNvSpPr txBox="1"/>
          <p:nvPr/>
        </p:nvSpPr>
        <p:spPr>
          <a:xfrm>
            <a:off x="8542684" y="5931356"/>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pic>
        <p:nvPicPr>
          <p:cNvPr id="7" name="Picture 6">
            <a:extLst>
              <a:ext uri="{FF2B5EF4-FFF2-40B4-BE49-F238E27FC236}">
                <a16:creationId xmlns="" xmlns:a16="http://schemas.microsoft.com/office/drawing/2014/main" id="{1A0CD248-EB7B-4F2B-9B90-C57661A085BC}"/>
              </a:ext>
            </a:extLst>
          </p:cNvPr>
          <p:cNvPicPr>
            <a:picLocks noChangeAspect="1"/>
          </p:cNvPicPr>
          <p:nvPr/>
        </p:nvPicPr>
        <p:blipFill>
          <a:blip r:embed="rId3"/>
          <a:stretch>
            <a:fillRect/>
          </a:stretch>
        </p:blipFill>
        <p:spPr>
          <a:xfrm>
            <a:off x="11219981" y="5578790"/>
            <a:ext cx="926672" cy="920576"/>
          </a:xfrm>
          <a:prstGeom prst="rect">
            <a:avLst/>
          </a:prstGeom>
        </p:spPr>
      </p:pic>
    </p:spTree>
    <p:extLst>
      <p:ext uri="{BB962C8B-B14F-4D97-AF65-F5344CB8AC3E}">
        <p14:creationId xmlns:p14="http://schemas.microsoft.com/office/powerpoint/2010/main" val="120087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rop">
  <a:themeElements>
    <a:clrScheme name="Custom 8">
      <a:dk1>
        <a:sysClr val="windowText" lastClr="000000"/>
      </a:dk1>
      <a:lt1>
        <a:srgbClr val="D8D8D8"/>
      </a:lt1>
      <a:dk2>
        <a:srgbClr val="004680"/>
      </a:dk2>
      <a:lt2>
        <a:srgbClr val="FFFFFF"/>
      </a:lt2>
      <a:accent1>
        <a:srgbClr val="5C226E"/>
      </a:accent1>
      <a:accent2>
        <a:srgbClr val="108A7E"/>
      </a:accent2>
      <a:accent3>
        <a:srgbClr val="9D232F"/>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25C4898-1C9B-4AB0-A26C-C5BB1F9A1085}">
  <we:reference id="wa104380907" version="3.0.0.0" store="en-US" storeType="OMEX"/>
  <we:alternateReferences>
    <we:reference id="WA104380907" version="3.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628AF840D2E784FAB7617C6D29827AB" ma:contentTypeVersion="14" ma:contentTypeDescription="Opret et nyt dokument." ma:contentTypeScope="" ma:versionID="263dd496b5d38abc4484144a2da742a2">
  <xsd:schema xmlns:xsd="http://www.w3.org/2001/XMLSchema" xmlns:xs="http://www.w3.org/2001/XMLSchema" xmlns:p="http://schemas.microsoft.com/office/2006/metadata/properties" xmlns:ns3="eacfa200-f396-4b14-84da-b941abf7e002" xmlns:ns4="76426a4c-4700-4ab3-863d-a44752080ddd" targetNamespace="http://schemas.microsoft.com/office/2006/metadata/properties" ma:root="true" ma:fieldsID="bbfb283aa581266894d02a577701b029" ns3:_="" ns4:_="">
    <xsd:import namespace="eacfa200-f396-4b14-84da-b941abf7e002"/>
    <xsd:import namespace="76426a4c-4700-4ab3-863d-a44752080dd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cfa200-f396-4b14-84da-b941abf7e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426a4c-4700-4ab3-863d-a44752080ddd"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element name="SharingHintHash" ma:index="20"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C67BEE-D13F-4BD2-98A5-34D8A0977F6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76426a4c-4700-4ab3-863d-a44752080ddd"/>
    <ds:schemaRef ds:uri="eacfa200-f396-4b14-84da-b941abf7e002"/>
    <ds:schemaRef ds:uri="http://www.w3.org/XML/1998/namespace"/>
    <ds:schemaRef ds:uri="http://purl.org/dc/dcmitype/"/>
  </ds:schemaRefs>
</ds:datastoreItem>
</file>

<file path=customXml/itemProps2.xml><?xml version="1.0" encoding="utf-8"?>
<ds:datastoreItem xmlns:ds="http://schemas.openxmlformats.org/officeDocument/2006/customXml" ds:itemID="{C81CC4D0-21F9-424C-ABA3-DB1B7AFC3E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cfa200-f396-4b14-84da-b941abf7e002"/>
    <ds:schemaRef ds:uri="76426a4c-4700-4ab3-863d-a44752080d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FBF321-80E1-4448-93DC-1BA44DFEA7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47129</TotalTime>
  <Words>3104</Words>
  <Application>Microsoft Office PowerPoint</Application>
  <PresentationFormat>Custom</PresentationFormat>
  <Paragraphs>304</Paragraphs>
  <Slides>46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BlinkMacSystemFont</vt:lpstr>
      <vt:lpstr>Calibri</vt:lpstr>
      <vt:lpstr>Franklin Gothic Book</vt:lpstr>
      <vt:lpstr>Times New Roman</vt:lpstr>
      <vt:lpstr>Wingdings</vt:lpstr>
      <vt:lpstr>Crop</vt:lpstr>
      <vt:lpstr>Håndtering af smerte</vt:lpstr>
      <vt:lpstr>Læringsmål</vt:lpstr>
      <vt:lpstr>Introduktion</vt:lpstr>
      <vt:lpstr>Hvordan beskriver man smerte? </vt:lpstr>
      <vt:lpstr>Beskrivelse af smerte</vt:lpstr>
      <vt:lpstr>At forklare smerte</vt:lpstr>
      <vt:lpstr>Om smerte</vt:lpstr>
      <vt:lpstr>Smerte og kulturer</vt:lpstr>
      <vt:lpstr>Dine oplevelser med smerte </vt:lpstr>
      <vt:lpstr>Forventninger til håndtering af smerte</vt:lpstr>
      <vt:lpstr>Sammenfatning</vt:lpstr>
      <vt:lpstr>Store forskelle mellem kulturer</vt:lpstr>
      <vt:lpstr>Forskellige måder at håndtere smerte på</vt:lpstr>
      <vt:lpstr>Udtryksfuldhed og stoicisme</vt:lpstr>
      <vt:lpstr>Et eksempel på stoicisme</vt:lpstr>
      <vt:lpstr>Din kulturelle baggrund</vt:lpstr>
      <vt:lpstr>Sammenfatning</vt:lpstr>
      <vt:lpstr>Smerte på Tværs af kulturer</vt:lpstr>
      <vt:lpstr>Smerte som et privat emne/noget skamfuldt/et tegn på svaghed</vt:lpstr>
      <vt:lpstr>Forskellige betydninger der bliver tillagt smerte</vt:lpstr>
      <vt:lpstr>Forskellige håndteringsmekanismer mellem kulturer</vt:lpstr>
      <vt:lpstr>Holdninger til smerte på tværs af kulturer</vt:lpstr>
      <vt:lpstr>Holdninger til smerte på tværs af kulturer (fortsat)</vt:lpstr>
      <vt:lpstr>Holdninger til smerte på tværs af kulturer (fortsat)</vt:lpstr>
      <vt:lpstr>Vurdering af sundhedstilbud</vt:lpstr>
      <vt:lpstr>Hvorfor nogle mennesker er uvillige til at kontakte sundhedstilbud</vt:lpstr>
      <vt:lpstr> Sprog-, læse- og skrivevanskeligheder</vt:lpstr>
      <vt:lpstr>Interkulturel kommunikation og smerte</vt:lpstr>
      <vt:lpstr>Interkulturel kommunikation og sundhedsydelser</vt:lpstr>
      <vt:lpstr>Kulturel følsom service trin for trin</vt:lpstr>
      <vt:lpstr>Spørgsmål man kan stille</vt:lpstr>
      <vt:lpstr>Culturally Sensitive Pain Assessment Tool (Lasch, 2000)</vt:lpstr>
      <vt:lpstr>Culturally Sensitive Pain Assessment Tool (fortsat)</vt:lpstr>
      <vt:lpstr>Sammenfatning</vt:lpstr>
      <vt:lpstr>Levering af en kulturel kompetent service</vt:lpstr>
      <vt:lpstr>Casestudie 1</vt:lpstr>
      <vt:lpstr>Håndtering af forskellige kulturelle udtryk</vt:lpstr>
      <vt:lpstr>Casestudie 2</vt:lpstr>
      <vt:lpstr>Spørgsmål til casestudiet</vt:lpstr>
      <vt:lpstr>Sammenfatning</vt:lpstr>
      <vt:lpstr>General sammenfatning</vt:lpstr>
      <vt:lpstr>Refleksion og handlingsplan</vt:lpstr>
      <vt:lpstr>Referencer</vt:lpstr>
      <vt:lpstr>Referencer</vt:lpstr>
      <vt:lpstr>Yderligere læsning</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I-CARE</dc:title>
  <dc:creator>Hilary Hale</dc:creator>
  <cp:lastModifiedBy>Microsoft account</cp:lastModifiedBy>
  <cp:revision>529</cp:revision>
  <cp:lastPrinted>2018-11-19T09:43:55Z</cp:lastPrinted>
  <dcterms:created xsi:type="dcterms:W3CDTF">2018-08-29T12:26:02Z</dcterms:created>
  <dcterms:modified xsi:type="dcterms:W3CDTF">2022-02-10T11:52:04Z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0x010100E628AF840D2E784FAB7617C6D29827AB</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