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4"/>
  </p:sldMasterIdLst>
  <p:notesMasterIdLst>
    <p:notesMasterId r:id="rId46"/>
  </p:notesMasterIdLst>
  <p:handoutMasterIdLst>
    <p:handoutMasterId r:id="rId47"/>
  </p:handoutMasterIdLst>
  <p:sldIdLst>
    <p:sldId id="742" r:id="rId5"/>
    <p:sldId id="818" r:id="rId6"/>
    <p:sldId id="743" r:id="rId7"/>
    <p:sldId id="748" r:id="rId8"/>
    <p:sldId id="819" r:id="rId9"/>
    <p:sldId id="751" r:id="rId10"/>
    <p:sldId id="822" r:id="rId11"/>
    <p:sldId id="823" r:id="rId12"/>
    <p:sldId id="824" r:id="rId13"/>
    <p:sldId id="825" r:id="rId14"/>
    <p:sldId id="826" r:id="rId15"/>
    <p:sldId id="827" r:id="rId16"/>
    <p:sldId id="828" r:id="rId17"/>
    <p:sldId id="829" r:id="rId18"/>
    <p:sldId id="830" r:id="rId19"/>
    <p:sldId id="831" r:id="rId20"/>
    <p:sldId id="832" r:id="rId21"/>
    <p:sldId id="833" r:id="rId22"/>
    <p:sldId id="834" r:id="rId23"/>
    <p:sldId id="835" r:id="rId24"/>
    <p:sldId id="836" r:id="rId25"/>
    <p:sldId id="837" r:id="rId26"/>
    <p:sldId id="838" r:id="rId27"/>
    <p:sldId id="839" r:id="rId28"/>
    <p:sldId id="840" r:id="rId29"/>
    <p:sldId id="841" r:id="rId30"/>
    <p:sldId id="842" r:id="rId31"/>
    <p:sldId id="843" r:id="rId32"/>
    <p:sldId id="844" r:id="rId33"/>
    <p:sldId id="845" r:id="rId34"/>
    <p:sldId id="846" r:id="rId35"/>
    <p:sldId id="847" r:id="rId36"/>
    <p:sldId id="848" r:id="rId37"/>
    <p:sldId id="849" r:id="rId38"/>
    <p:sldId id="850" r:id="rId39"/>
    <p:sldId id="851" r:id="rId40"/>
    <p:sldId id="852" r:id="rId41"/>
    <p:sldId id="853" r:id="rId42"/>
    <p:sldId id="854" r:id="rId43"/>
    <p:sldId id="855" r:id="rId44"/>
    <p:sldId id="856" r:id="rId45"/>
  </p:sldIdLst>
  <p:sldSz cx="12188825" cy="6858000"/>
  <p:notesSz cx="6805613" cy="9939338"/>
  <p:defaultTex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5" pos="3839">
          <p15:clr>
            <a:srgbClr val="A4A3A4"/>
          </p15:clr>
        </p15:guide>
      </p15:sldGuideLst>
    </p:ext>
    <p:ext uri="{2D200454-40CA-4A62-9FC3-DE9A4176ACB9}">
      <p15:notesGuideLst xmlns:p15="http://schemas.microsoft.com/office/powerpoint/2012/main">
        <p15:guide id="1" orient="horz" pos="3131" userDrawn="1">
          <p15:clr>
            <a:srgbClr val="A4A3A4"/>
          </p15:clr>
        </p15:guide>
        <p15:guide id="2" pos="2144"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mien Wright" initials="DW" lastIdx="1" clrIdx="0">
    <p:extLst>
      <p:ext uri="{19B8F6BF-5375-455C-9EA6-DF929625EA0E}">
        <p15:presenceInfo xmlns:p15="http://schemas.microsoft.com/office/powerpoint/2012/main" userId="Damien Wright"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680"/>
    <a:srgbClr val="CCECFF"/>
    <a:srgbClr val="E7F6FF"/>
    <a:srgbClr val="BA9238"/>
    <a:srgbClr val="00FF99"/>
    <a:srgbClr val="72DF41"/>
    <a:srgbClr val="FFFFFF"/>
    <a:srgbClr val="654EA3"/>
    <a:srgbClr val="C9C7A6"/>
    <a:srgbClr val="FFE5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6176" autoAdjust="0"/>
  </p:normalViewPr>
  <p:slideViewPr>
    <p:cSldViewPr>
      <p:cViewPr varScale="1">
        <p:scale>
          <a:sx n="113" d="100"/>
          <a:sy n="113" d="100"/>
        </p:scale>
        <p:origin x="372" y="96"/>
      </p:cViewPr>
      <p:guideLst>
        <p:guide orient="horz" pos="2160"/>
        <p:guide pos="3839"/>
      </p:guideLst>
    </p:cSldViewPr>
  </p:slideViewPr>
  <p:outlineViewPr>
    <p:cViewPr>
      <p:scale>
        <a:sx n="33" d="100"/>
        <a:sy n="33" d="100"/>
      </p:scale>
      <p:origin x="0" y="-2760"/>
    </p:cViewPr>
  </p:outlineViewPr>
  <p:notesTextViewPr>
    <p:cViewPr>
      <p:scale>
        <a:sx n="3" d="2"/>
        <a:sy n="3" d="2"/>
      </p:scale>
      <p:origin x="0" y="0"/>
    </p:cViewPr>
  </p:notesTextViewPr>
  <p:sorterViewPr>
    <p:cViewPr varScale="1">
      <p:scale>
        <a:sx n="100" d="100"/>
        <a:sy n="100" d="100"/>
      </p:scale>
      <p:origin x="0" y="-12580"/>
    </p:cViewPr>
  </p:sorterViewPr>
  <p:notesViewPr>
    <p:cSldViewPr showGuides="1">
      <p:cViewPr varScale="1">
        <p:scale>
          <a:sx n="85" d="100"/>
          <a:sy n="85" d="100"/>
        </p:scale>
        <p:origin x="936" y="60"/>
      </p:cViewPr>
      <p:guideLst>
        <p:guide orient="horz" pos="3131"/>
        <p:guide pos="2144"/>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handoutMaster" Target="handoutMasters/handoutMaster1.xml"/><Relationship Id="rId50"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commentAuthors" Target="commentAuthors.xml"/><Relationship Id="rId8" Type="http://schemas.openxmlformats.org/officeDocument/2006/relationships/slide" Target="slides/slide4.xml"/><Relationship Id="rId51" Type="http://schemas.openxmlformats.org/officeDocument/2006/relationships/theme" Target="theme/theme1.xml"/></Relationships>
</file>

<file path=ppt/diagrams/_rels/data1.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3.png"/><Relationship Id="rId7" Type="http://schemas.openxmlformats.org/officeDocument/2006/relationships/image" Target="../media/image15.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5" Type="http://schemas.openxmlformats.org/officeDocument/2006/relationships/image" Target="../media/image14.png"/><Relationship Id="rId10" Type="http://schemas.openxmlformats.org/officeDocument/2006/relationships/image" Target="../media/image21.svg"/><Relationship Id="rId4" Type="http://schemas.openxmlformats.org/officeDocument/2006/relationships/image" Target="../media/image15.svg"/><Relationship Id="rId9" Type="http://schemas.openxmlformats.org/officeDocument/2006/relationships/image" Target="../media/image16.png"/></Relationships>
</file>

<file path=ppt/diagrams/_rels/data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40.svg"/><Relationship Id="rId1" Type="http://schemas.openxmlformats.org/officeDocument/2006/relationships/image" Target="../media/image31.png"/><Relationship Id="rId6" Type="http://schemas.openxmlformats.org/officeDocument/2006/relationships/image" Target="../media/image43.svg"/><Relationship Id="rId5" Type="http://schemas.openxmlformats.org/officeDocument/2006/relationships/image" Target="../media/image33.png"/><Relationship Id="rId4" Type="http://schemas.openxmlformats.org/officeDocument/2006/relationships/image" Target="../media/image19.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4C98870-3129-4800-8A8C-C856E73408A8}"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2CA42084-0995-461F-8EF3-4436814C9721}">
      <dgm:prSet/>
      <dgm:spPr/>
      <dgm:t>
        <a:bodyPr/>
        <a:lstStyle/>
        <a:p>
          <a:pPr>
            <a:lnSpc>
              <a:spcPct val="100000"/>
            </a:lnSpc>
          </a:pPr>
          <a:r>
            <a:rPr lang="de-DE" dirty="0"/>
            <a:t>Haben Sie sich mit Ihrem eigenen kulturellen Hintergrund auseinandergesetzt und damit, wie dieser Sie beeinflussen könnte</a:t>
          </a:r>
          <a:endParaRPr lang="en-US" dirty="0"/>
        </a:p>
      </dgm:t>
    </dgm:pt>
    <dgm:pt modelId="{AA38D8A8-6C49-4C00-BAC7-FD33D9F47D1C}" type="parTrans" cxnId="{773291A7-2A74-4546-9F61-7B03E7A37E2E}">
      <dgm:prSet/>
      <dgm:spPr/>
      <dgm:t>
        <a:bodyPr/>
        <a:lstStyle/>
        <a:p>
          <a:endParaRPr lang="en-US"/>
        </a:p>
      </dgm:t>
    </dgm:pt>
    <dgm:pt modelId="{9D4ACF8C-6BD5-4E9F-B726-E683EAA468B9}" type="sibTrans" cxnId="{773291A7-2A74-4546-9F61-7B03E7A37E2E}">
      <dgm:prSet/>
      <dgm:spPr/>
      <dgm:t>
        <a:bodyPr/>
        <a:lstStyle/>
        <a:p>
          <a:endParaRPr lang="en-US"/>
        </a:p>
      </dgm:t>
    </dgm:pt>
    <dgm:pt modelId="{65AAA1F7-CDA8-42E3-B262-43DA1F58DD45}">
      <dgm:prSet/>
      <dgm:spPr/>
      <dgm:t>
        <a:bodyPr/>
        <a:lstStyle/>
        <a:p>
          <a:pPr>
            <a:lnSpc>
              <a:spcPct val="100000"/>
            </a:lnSpc>
          </a:pPr>
          <a:r>
            <a:rPr lang="de-DE" dirty="0"/>
            <a:t>Kennen Sie sich verschiedenen Definitionen von Kultur</a:t>
          </a:r>
          <a:endParaRPr lang="en-US" dirty="0"/>
        </a:p>
      </dgm:t>
    </dgm:pt>
    <dgm:pt modelId="{5A8BF101-2C76-43BC-B894-A688B45EC8AB}" type="parTrans" cxnId="{3A0C1462-867B-4925-B388-F6716CA9DE97}">
      <dgm:prSet/>
      <dgm:spPr/>
      <dgm:t>
        <a:bodyPr/>
        <a:lstStyle/>
        <a:p>
          <a:endParaRPr lang="en-US"/>
        </a:p>
      </dgm:t>
    </dgm:pt>
    <dgm:pt modelId="{14C04AB2-63CE-4510-B274-F242CF98F218}" type="sibTrans" cxnId="{3A0C1462-867B-4925-B388-F6716CA9DE97}">
      <dgm:prSet/>
      <dgm:spPr/>
      <dgm:t>
        <a:bodyPr/>
        <a:lstStyle/>
        <a:p>
          <a:endParaRPr lang="en-US"/>
        </a:p>
      </dgm:t>
    </dgm:pt>
    <dgm:pt modelId="{B9D7022B-B1BF-43E6-BA78-C0BE64F75FB2}">
      <dgm:prSet/>
      <dgm:spPr/>
      <dgm:t>
        <a:bodyPr/>
        <a:lstStyle/>
        <a:p>
          <a:pPr>
            <a:lnSpc>
              <a:spcPct val="100000"/>
            </a:lnSpc>
          </a:pPr>
          <a:r>
            <a:rPr lang="de-DE" dirty="0"/>
            <a:t>Erkennen Sie kulturelle Gemeinsamkeiten und Unterschiede</a:t>
          </a:r>
          <a:endParaRPr lang="en-US" dirty="0"/>
        </a:p>
      </dgm:t>
    </dgm:pt>
    <dgm:pt modelId="{0DE8E078-3D25-4A3B-B6A3-587AB46272B3}" type="parTrans" cxnId="{7F1F68E8-9703-4FF2-9493-7A97F98E2943}">
      <dgm:prSet/>
      <dgm:spPr/>
      <dgm:t>
        <a:bodyPr/>
        <a:lstStyle/>
        <a:p>
          <a:endParaRPr lang="en-US"/>
        </a:p>
      </dgm:t>
    </dgm:pt>
    <dgm:pt modelId="{C43FC485-C295-4B05-B90E-3EAF8D1B4D86}" type="sibTrans" cxnId="{7F1F68E8-9703-4FF2-9493-7A97F98E2943}">
      <dgm:prSet/>
      <dgm:spPr/>
      <dgm:t>
        <a:bodyPr/>
        <a:lstStyle/>
        <a:p>
          <a:endParaRPr lang="en-US"/>
        </a:p>
      </dgm:t>
    </dgm:pt>
    <dgm:pt modelId="{8272F490-8EA2-4F1B-BB4F-D1972100A38F}">
      <dgm:prSet/>
      <dgm:spPr/>
      <dgm:t>
        <a:bodyPr/>
        <a:lstStyle/>
        <a:p>
          <a:pPr>
            <a:lnSpc>
              <a:spcPct val="100000"/>
            </a:lnSpc>
          </a:pPr>
          <a:r>
            <a:rPr lang="de-DE" dirty="0"/>
            <a:t>Verstehen Sie den Unterschied zwischen Verallgemeinerungen und Stereotypen</a:t>
          </a:r>
          <a:endParaRPr lang="en-US" dirty="0"/>
        </a:p>
      </dgm:t>
    </dgm:pt>
    <dgm:pt modelId="{B6930A2D-4E2C-4449-B491-181AEFB94F15}" type="parTrans" cxnId="{F5FEA2B1-5CB0-4623-99EE-DBA547077558}">
      <dgm:prSet/>
      <dgm:spPr/>
      <dgm:t>
        <a:bodyPr/>
        <a:lstStyle/>
        <a:p>
          <a:endParaRPr lang="en-US"/>
        </a:p>
      </dgm:t>
    </dgm:pt>
    <dgm:pt modelId="{82C6BB86-C99F-40A1-8355-EE68B1B367DF}" type="sibTrans" cxnId="{F5FEA2B1-5CB0-4623-99EE-DBA547077558}">
      <dgm:prSet/>
      <dgm:spPr/>
      <dgm:t>
        <a:bodyPr/>
        <a:lstStyle/>
        <a:p>
          <a:endParaRPr lang="en-US"/>
        </a:p>
      </dgm:t>
    </dgm:pt>
    <dgm:pt modelId="{07103914-B09F-4867-8D38-EEED211B2DD5}">
      <dgm:prSet/>
      <dgm:spPr/>
      <dgm:t>
        <a:bodyPr/>
        <a:lstStyle/>
        <a:p>
          <a:pPr>
            <a:lnSpc>
              <a:spcPct val="100000"/>
            </a:lnSpc>
          </a:pPr>
          <a:r>
            <a:rPr lang="de-DE" dirty="0"/>
            <a:t>Wissen Sie, wie man effektiv mit Menschen aus verschiedenen Kulturen zusammenarbeitet</a:t>
          </a:r>
          <a:endParaRPr lang="en-US" dirty="0"/>
        </a:p>
      </dgm:t>
    </dgm:pt>
    <dgm:pt modelId="{A5F9191F-8619-49E6-80DA-62E38EF16A6C}" type="parTrans" cxnId="{4433384A-1F9C-40B5-A3F2-3DA63E3AA8E8}">
      <dgm:prSet/>
      <dgm:spPr/>
      <dgm:t>
        <a:bodyPr/>
        <a:lstStyle/>
        <a:p>
          <a:endParaRPr lang="en-US"/>
        </a:p>
      </dgm:t>
    </dgm:pt>
    <dgm:pt modelId="{F335C431-069E-4437-8D4A-DAFBCB09CA9D}" type="sibTrans" cxnId="{4433384A-1F9C-40B5-A3F2-3DA63E3AA8E8}">
      <dgm:prSet/>
      <dgm:spPr/>
      <dgm:t>
        <a:bodyPr/>
        <a:lstStyle/>
        <a:p>
          <a:endParaRPr lang="en-US"/>
        </a:p>
      </dgm:t>
    </dgm:pt>
    <dgm:pt modelId="{A13F677B-F9DE-483E-8CED-6F2B4D22319E}" type="pres">
      <dgm:prSet presAssocID="{E4C98870-3129-4800-8A8C-C856E73408A8}" presName="root" presStyleCnt="0">
        <dgm:presLayoutVars>
          <dgm:dir/>
          <dgm:resizeHandles val="exact"/>
        </dgm:presLayoutVars>
      </dgm:prSet>
      <dgm:spPr/>
      <dgm:t>
        <a:bodyPr/>
        <a:lstStyle/>
        <a:p>
          <a:endParaRPr lang="en-GB"/>
        </a:p>
      </dgm:t>
    </dgm:pt>
    <dgm:pt modelId="{AF797066-0175-428C-8DAB-436837C6D2B5}" type="pres">
      <dgm:prSet presAssocID="{2CA42084-0995-461F-8EF3-4436814C9721}" presName="compNode" presStyleCnt="0"/>
      <dgm:spPr/>
    </dgm:pt>
    <dgm:pt modelId="{A5945FD4-3E50-4E01-9017-B6C995842653}" type="pres">
      <dgm:prSet presAssocID="{2CA42084-0995-461F-8EF3-4436814C9721}" presName="bgRect" presStyleLbl="bgShp" presStyleIdx="0" presStyleCnt="5"/>
      <dgm:spPr>
        <a:solidFill>
          <a:schemeClr val="accent3">
            <a:lumMod val="40000"/>
            <a:lumOff val="60000"/>
          </a:schemeClr>
        </a:solidFill>
      </dgm:spPr>
    </dgm:pt>
    <dgm:pt modelId="{434A0F92-8EA2-49BC-9633-932F1264B1D3}" type="pres">
      <dgm:prSet presAssocID="{2CA42084-0995-461F-8EF3-4436814C9721}" presName="iconRect" presStyleLbl="node1" presStyleIdx="0" presStyleCnt="5"/>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 xmlns:asvg="http://schemas.microsoft.com/office/drawing/2016/SVG/main" r:embed="rId2"/>
              </a:ext>
            </a:extLst>
          </a:blip>
          <a:stretch>
            <a:fillRect/>
          </a:stretch>
        </a:blipFill>
      </dgm:spPr>
      <dgm:extLst>
        <a:ext uri="{E40237B7-FDA0-4F09-8148-C483321AD2D9}">
          <dgm14:cNvPr xmlns:dgm14="http://schemas.microsoft.com/office/drawing/2010/diagram" id="0" name="" descr="Thought bubble"/>
        </a:ext>
      </dgm:extLst>
    </dgm:pt>
    <dgm:pt modelId="{D4BC605D-5B5A-4CA3-872C-BE797E2A16D8}" type="pres">
      <dgm:prSet presAssocID="{2CA42084-0995-461F-8EF3-4436814C9721}" presName="spaceRect" presStyleCnt="0"/>
      <dgm:spPr/>
    </dgm:pt>
    <dgm:pt modelId="{D9875970-C7A8-471D-BC92-75123374D60B}" type="pres">
      <dgm:prSet presAssocID="{2CA42084-0995-461F-8EF3-4436814C9721}" presName="parTx" presStyleLbl="revTx" presStyleIdx="0" presStyleCnt="5">
        <dgm:presLayoutVars>
          <dgm:chMax val="0"/>
          <dgm:chPref val="0"/>
        </dgm:presLayoutVars>
      </dgm:prSet>
      <dgm:spPr/>
      <dgm:t>
        <a:bodyPr/>
        <a:lstStyle/>
        <a:p>
          <a:endParaRPr lang="en-GB"/>
        </a:p>
      </dgm:t>
    </dgm:pt>
    <dgm:pt modelId="{AA91E46E-E04E-4A4E-A47D-5A367A03CBDB}" type="pres">
      <dgm:prSet presAssocID="{9D4ACF8C-6BD5-4E9F-B726-E683EAA468B9}" presName="sibTrans" presStyleCnt="0"/>
      <dgm:spPr/>
    </dgm:pt>
    <dgm:pt modelId="{AE09B120-5B72-4FCB-B7D5-88372A60CE74}" type="pres">
      <dgm:prSet presAssocID="{65AAA1F7-CDA8-42E3-B262-43DA1F58DD45}" presName="compNode" presStyleCnt="0"/>
      <dgm:spPr/>
    </dgm:pt>
    <dgm:pt modelId="{DAF7DD21-BB78-4337-B54C-17A3823DB708}" type="pres">
      <dgm:prSet presAssocID="{65AAA1F7-CDA8-42E3-B262-43DA1F58DD45}" presName="bgRect" presStyleLbl="bgShp" presStyleIdx="1" presStyleCnt="5"/>
      <dgm:spPr>
        <a:solidFill>
          <a:srgbClr val="00B050"/>
        </a:solidFill>
      </dgm:spPr>
    </dgm:pt>
    <dgm:pt modelId="{6DEC3DCC-CD51-4B96-8E82-0989913E07A4}" type="pres">
      <dgm:prSet presAssocID="{65AAA1F7-CDA8-42E3-B262-43DA1F58DD45}" presName="iconRect" presStyleLbl="node1" presStyleIdx="1" presStyleCnt="5"/>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a:blipFill>
      </dgm:spPr>
      <dgm:extLst>
        <a:ext uri="{E40237B7-FDA0-4F09-8148-C483321AD2D9}">
          <dgm14:cNvPr xmlns:dgm14="http://schemas.microsoft.com/office/drawing/2010/diagram" id="0" name="" descr="Earth Globe Americas"/>
        </a:ext>
      </dgm:extLst>
    </dgm:pt>
    <dgm:pt modelId="{184DBABE-3FF7-4F32-93A4-D616355FB6A3}" type="pres">
      <dgm:prSet presAssocID="{65AAA1F7-CDA8-42E3-B262-43DA1F58DD45}" presName="spaceRect" presStyleCnt="0"/>
      <dgm:spPr/>
    </dgm:pt>
    <dgm:pt modelId="{6A194461-F0CF-44AC-956A-FF19DBBEB24C}" type="pres">
      <dgm:prSet presAssocID="{65AAA1F7-CDA8-42E3-B262-43DA1F58DD45}" presName="parTx" presStyleLbl="revTx" presStyleIdx="1" presStyleCnt="5">
        <dgm:presLayoutVars>
          <dgm:chMax val="0"/>
          <dgm:chPref val="0"/>
        </dgm:presLayoutVars>
      </dgm:prSet>
      <dgm:spPr/>
      <dgm:t>
        <a:bodyPr/>
        <a:lstStyle/>
        <a:p>
          <a:endParaRPr lang="en-GB"/>
        </a:p>
      </dgm:t>
    </dgm:pt>
    <dgm:pt modelId="{6C98CB27-3159-4056-9CC9-A98BF5ACC2E7}" type="pres">
      <dgm:prSet presAssocID="{14C04AB2-63CE-4510-B274-F242CF98F218}" presName="sibTrans" presStyleCnt="0"/>
      <dgm:spPr/>
    </dgm:pt>
    <dgm:pt modelId="{875ECFC7-C7B7-4FD0-BC58-8B51B3F2D6C4}" type="pres">
      <dgm:prSet presAssocID="{B9D7022B-B1BF-43E6-BA78-C0BE64F75FB2}" presName="compNode" presStyleCnt="0"/>
      <dgm:spPr/>
    </dgm:pt>
    <dgm:pt modelId="{9C183436-284E-4F09-95E4-07A025031BF2}" type="pres">
      <dgm:prSet presAssocID="{B9D7022B-B1BF-43E6-BA78-C0BE64F75FB2}" presName="bgRect" presStyleLbl="bgShp" presStyleIdx="2" presStyleCnt="5"/>
      <dgm:spPr>
        <a:solidFill>
          <a:schemeClr val="accent1">
            <a:lumMod val="60000"/>
            <a:lumOff val="40000"/>
          </a:schemeClr>
        </a:solidFill>
      </dgm:spPr>
    </dgm:pt>
    <dgm:pt modelId="{B8E6C6CB-E1C2-43B8-ABF6-DAC759CA077D}" type="pres">
      <dgm:prSet presAssocID="{B9D7022B-B1BF-43E6-BA78-C0BE64F75FB2}" presName="iconRect" presStyleLbl="node1" presStyleIdx="2" presStyleCnt="5"/>
      <dgm:spPr>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a:blipFill>
      </dgm:spPr>
      <dgm:extLst>
        <a:ext uri="{E40237B7-FDA0-4F09-8148-C483321AD2D9}">
          <dgm14:cNvPr xmlns:dgm14="http://schemas.microsoft.com/office/drawing/2010/diagram" id="0" name="" descr="Group"/>
        </a:ext>
      </dgm:extLst>
    </dgm:pt>
    <dgm:pt modelId="{9793FA07-8328-464E-A478-AA5EF43B6478}" type="pres">
      <dgm:prSet presAssocID="{B9D7022B-B1BF-43E6-BA78-C0BE64F75FB2}" presName="spaceRect" presStyleCnt="0"/>
      <dgm:spPr/>
    </dgm:pt>
    <dgm:pt modelId="{0F9E0A35-6D19-4367-8457-FCD11A26B6CF}" type="pres">
      <dgm:prSet presAssocID="{B9D7022B-B1BF-43E6-BA78-C0BE64F75FB2}" presName="parTx" presStyleLbl="revTx" presStyleIdx="2" presStyleCnt="5">
        <dgm:presLayoutVars>
          <dgm:chMax val="0"/>
          <dgm:chPref val="0"/>
        </dgm:presLayoutVars>
      </dgm:prSet>
      <dgm:spPr/>
      <dgm:t>
        <a:bodyPr/>
        <a:lstStyle/>
        <a:p>
          <a:endParaRPr lang="en-GB"/>
        </a:p>
      </dgm:t>
    </dgm:pt>
    <dgm:pt modelId="{3E5CEA05-30D3-4D29-A88A-CAF7EA7E87E7}" type="pres">
      <dgm:prSet presAssocID="{C43FC485-C295-4B05-B90E-3EAF8D1B4D86}" presName="sibTrans" presStyleCnt="0"/>
      <dgm:spPr/>
    </dgm:pt>
    <dgm:pt modelId="{3C25A720-F282-4F67-B24D-5B493EB819D6}" type="pres">
      <dgm:prSet presAssocID="{8272F490-8EA2-4F1B-BB4F-D1972100A38F}" presName="compNode" presStyleCnt="0"/>
      <dgm:spPr/>
    </dgm:pt>
    <dgm:pt modelId="{B877992B-1216-4D94-8129-37B52CA31931}" type="pres">
      <dgm:prSet presAssocID="{8272F490-8EA2-4F1B-BB4F-D1972100A38F}" presName="bgRect" presStyleLbl="bgShp" presStyleIdx="3" presStyleCnt="5"/>
      <dgm:spPr>
        <a:solidFill>
          <a:srgbClr val="0070C0"/>
        </a:solidFill>
      </dgm:spPr>
    </dgm:pt>
    <dgm:pt modelId="{3B3DBF94-7CF2-4EB4-A9FF-3FD6DF5BA959}" type="pres">
      <dgm:prSet presAssocID="{8272F490-8EA2-4F1B-BB4F-D1972100A38F}" presName="iconRect" presStyleLbl="node1" presStyleIdx="3" presStyleCnt="5"/>
      <dgm:spPr>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tretch>
            <a:fillRect/>
          </a:stretch>
        </a:blipFill>
      </dgm:spPr>
      <dgm:extLst>
        <a:ext uri="{E40237B7-FDA0-4F09-8148-C483321AD2D9}">
          <dgm14:cNvPr xmlns:dgm14="http://schemas.microsoft.com/office/drawing/2010/diagram" id="0" name="" descr="Head with Gears"/>
        </a:ext>
      </dgm:extLst>
    </dgm:pt>
    <dgm:pt modelId="{C841E2FC-0318-4C7D-9652-BD41AD3AD545}" type="pres">
      <dgm:prSet presAssocID="{8272F490-8EA2-4F1B-BB4F-D1972100A38F}" presName="spaceRect" presStyleCnt="0"/>
      <dgm:spPr/>
    </dgm:pt>
    <dgm:pt modelId="{5B77325B-C454-49F8-AC69-D97C3F2635B1}" type="pres">
      <dgm:prSet presAssocID="{8272F490-8EA2-4F1B-BB4F-D1972100A38F}" presName="parTx" presStyleLbl="revTx" presStyleIdx="3" presStyleCnt="5">
        <dgm:presLayoutVars>
          <dgm:chMax val="0"/>
          <dgm:chPref val="0"/>
        </dgm:presLayoutVars>
      </dgm:prSet>
      <dgm:spPr/>
      <dgm:t>
        <a:bodyPr/>
        <a:lstStyle/>
        <a:p>
          <a:endParaRPr lang="en-GB"/>
        </a:p>
      </dgm:t>
    </dgm:pt>
    <dgm:pt modelId="{266A5927-A95D-43D9-A935-5D9F48CEA650}" type="pres">
      <dgm:prSet presAssocID="{82C6BB86-C99F-40A1-8355-EE68B1B367DF}" presName="sibTrans" presStyleCnt="0"/>
      <dgm:spPr/>
    </dgm:pt>
    <dgm:pt modelId="{A456F379-19B6-42C7-BDE9-59464BD64E2C}" type="pres">
      <dgm:prSet presAssocID="{07103914-B09F-4867-8D38-EEED211B2DD5}" presName="compNode" presStyleCnt="0"/>
      <dgm:spPr/>
    </dgm:pt>
    <dgm:pt modelId="{47D963D5-1DBF-4A6B-BB89-AD6CCDD17560}" type="pres">
      <dgm:prSet presAssocID="{07103914-B09F-4867-8D38-EEED211B2DD5}" presName="bgRect" presStyleLbl="bgShp" presStyleIdx="4" presStyleCnt="5"/>
      <dgm:spPr>
        <a:solidFill>
          <a:schemeClr val="accent6">
            <a:lumMod val="40000"/>
            <a:lumOff val="60000"/>
          </a:schemeClr>
        </a:solidFill>
      </dgm:spPr>
    </dgm:pt>
    <dgm:pt modelId="{DBC8EA9E-24E9-4683-AD0C-643904DE88E0}" type="pres">
      <dgm:prSet presAssocID="{07103914-B09F-4867-8D38-EEED211B2DD5}" presName="iconRect" presStyleLbl="node1" presStyleIdx="4" presStyleCnt="5"/>
      <dgm:spPr>
        <a:blipFill>
          <a:blip xmlns:r="http://schemas.openxmlformats.org/officeDocument/2006/relationships" r:embed="rId9" cstate="print">
            <a:extLst>
              <a:ext uri="{28A0092B-C50C-407E-A947-70E740481C1C}">
                <a14:useLocalDpi xmlns:a14="http://schemas.microsoft.com/office/drawing/2010/main" val="0"/>
              </a:ext>
              <a:ext uri="{96DAC541-7B7A-43D3-8B79-37D633B846F1}">
                <asvg:svgBlip xmlns="" xmlns:asvg="http://schemas.microsoft.com/office/drawing/2016/SVG/main" r:embed="rId10"/>
              </a:ext>
            </a:extLst>
          </a:blip>
          <a:stretch>
            <a:fillRect/>
          </a:stretch>
        </a:blipFill>
      </dgm:spPr>
      <dgm:extLst>
        <a:ext uri="{E40237B7-FDA0-4F09-8148-C483321AD2D9}">
          <dgm14:cNvPr xmlns:dgm14="http://schemas.microsoft.com/office/drawing/2010/diagram" id="0" name="" descr="Users"/>
        </a:ext>
      </dgm:extLst>
    </dgm:pt>
    <dgm:pt modelId="{20100204-75CB-4743-B41D-4D45CCABDD1C}" type="pres">
      <dgm:prSet presAssocID="{07103914-B09F-4867-8D38-EEED211B2DD5}" presName="spaceRect" presStyleCnt="0"/>
      <dgm:spPr/>
    </dgm:pt>
    <dgm:pt modelId="{F1CD66B0-CD1B-46B4-85D7-281F6F8C6364}" type="pres">
      <dgm:prSet presAssocID="{07103914-B09F-4867-8D38-EEED211B2DD5}" presName="parTx" presStyleLbl="revTx" presStyleIdx="4" presStyleCnt="5">
        <dgm:presLayoutVars>
          <dgm:chMax val="0"/>
          <dgm:chPref val="0"/>
        </dgm:presLayoutVars>
      </dgm:prSet>
      <dgm:spPr/>
      <dgm:t>
        <a:bodyPr/>
        <a:lstStyle/>
        <a:p>
          <a:endParaRPr lang="en-GB"/>
        </a:p>
      </dgm:t>
    </dgm:pt>
  </dgm:ptLst>
  <dgm:cxnLst>
    <dgm:cxn modelId="{148AECD5-067B-4368-BEDB-CDD94346FF37}" type="presOf" srcId="{E4C98870-3129-4800-8A8C-C856E73408A8}" destId="{A13F677B-F9DE-483E-8CED-6F2B4D22319E}" srcOrd="0" destOrd="0" presId="urn:microsoft.com/office/officeart/2018/2/layout/IconVerticalSolidList"/>
    <dgm:cxn modelId="{1579014F-DA11-45B4-AB70-DAE9D369F9E7}" type="presOf" srcId="{2CA42084-0995-461F-8EF3-4436814C9721}" destId="{D9875970-C7A8-471D-BC92-75123374D60B}" srcOrd="0" destOrd="0" presId="urn:microsoft.com/office/officeart/2018/2/layout/IconVerticalSolidList"/>
    <dgm:cxn modelId="{07C083A0-987A-414D-9C66-0B749FEEA341}" type="presOf" srcId="{8272F490-8EA2-4F1B-BB4F-D1972100A38F}" destId="{5B77325B-C454-49F8-AC69-D97C3F2635B1}" srcOrd="0" destOrd="0" presId="urn:microsoft.com/office/officeart/2018/2/layout/IconVerticalSolidList"/>
    <dgm:cxn modelId="{4433384A-1F9C-40B5-A3F2-3DA63E3AA8E8}" srcId="{E4C98870-3129-4800-8A8C-C856E73408A8}" destId="{07103914-B09F-4867-8D38-EEED211B2DD5}" srcOrd="4" destOrd="0" parTransId="{A5F9191F-8619-49E6-80DA-62E38EF16A6C}" sibTransId="{F335C431-069E-4437-8D4A-DAFBCB09CA9D}"/>
    <dgm:cxn modelId="{F19449FB-8845-4BFF-8CE0-78009AD8C53A}" type="presOf" srcId="{B9D7022B-B1BF-43E6-BA78-C0BE64F75FB2}" destId="{0F9E0A35-6D19-4367-8457-FCD11A26B6CF}" srcOrd="0" destOrd="0" presId="urn:microsoft.com/office/officeart/2018/2/layout/IconVerticalSolidList"/>
    <dgm:cxn modelId="{734672A0-B27E-4442-A8EA-B3026777479F}" type="presOf" srcId="{07103914-B09F-4867-8D38-EEED211B2DD5}" destId="{F1CD66B0-CD1B-46B4-85D7-281F6F8C6364}" srcOrd="0" destOrd="0" presId="urn:microsoft.com/office/officeart/2018/2/layout/IconVerticalSolidList"/>
    <dgm:cxn modelId="{F5FEA2B1-5CB0-4623-99EE-DBA547077558}" srcId="{E4C98870-3129-4800-8A8C-C856E73408A8}" destId="{8272F490-8EA2-4F1B-BB4F-D1972100A38F}" srcOrd="3" destOrd="0" parTransId="{B6930A2D-4E2C-4449-B491-181AEFB94F15}" sibTransId="{82C6BB86-C99F-40A1-8355-EE68B1B367DF}"/>
    <dgm:cxn modelId="{773291A7-2A74-4546-9F61-7B03E7A37E2E}" srcId="{E4C98870-3129-4800-8A8C-C856E73408A8}" destId="{2CA42084-0995-461F-8EF3-4436814C9721}" srcOrd="0" destOrd="0" parTransId="{AA38D8A8-6C49-4C00-BAC7-FD33D9F47D1C}" sibTransId="{9D4ACF8C-6BD5-4E9F-B726-E683EAA468B9}"/>
    <dgm:cxn modelId="{3A0C1462-867B-4925-B388-F6716CA9DE97}" srcId="{E4C98870-3129-4800-8A8C-C856E73408A8}" destId="{65AAA1F7-CDA8-42E3-B262-43DA1F58DD45}" srcOrd="1" destOrd="0" parTransId="{5A8BF101-2C76-43BC-B894-A688B45EC8AB}" sibTransId="{14C04AB2-63CE-4510-B274-F242CF98F218}"/>
    <dgm:cxn modelId="{0F7AD052-F981-463A-A0D1-4ECAA105B869}" type="presOf" srcId="{65AAA1F7-CDA8-42E3-B262-43DA1F58DD45}" destId="{6A194461-F0CF-44AC-956A-FF19DBBEB24C}" srcOrd="0" destOrd="0" presId="urn:microsoft.com/office/officeart/2018/2/layout/IconVerticalSolidList"/>
    <dgm:cxn modelId="{7F1F68E8-9703-4FF2-9493-7A97F98E2943}" srcId="{E4C98870-3129-4800-8A8C-C856E73408A8}" destId="{B9D7022B-B1BF-43E6-BA78-C0BE64F75FB2}" srcOrd="2" destOrd="0" parTransId="{0DE8E078-3D25-4A3B-B6A3-587AB46272B3}" sibTransId="{C43FC485-C295-4B05-B90E-3EAF8D1B4D86}"/>
    <dgm:cxn modelId="{44AFA43C-F40B-4DD7-865F-5F137E487E2F}" type="presParOf" srcId="{A13F677B-F9DE-483E-8CED-6F2B4D22319E}" destId="{AF797066-0175-428C-8DAB-436837C6D2B5}" srcOrd="0" destOrd="0" presId="urn:microsoft.com/office/officeart/2018/2/layout/IconVerticalSolidList"/>
    <dgm:cxn modelId="{2318C986-75A6-4E37-9C69-04C627CA4577}" type="presParOf" srcId="{AF797066-0175-428C-8DAB-436837C6D2B5}" destId="{A5945FD4-3E50-4E01-9017-B6C995842653}" srcOrd="0" destOrd="0" presId="urn:microsoft.com/office/officeart/2018/2/layout/IconVerticalSolidList"/>
    <dgm:cxn modelId="{D470900B-65CA-4A7E-BF92-6F3F644C956C}" type="presParOf" srcId="{AF797066-0175-428C-8DAB-436837C6D2B5}" destId="{434A0F92-8EA2-49BC-9633-932F1264B1D3}" srcOrd="1" destOrd="0" presId="urn:microsoft.com/office/officeart/2018/2/layout/IconVerticalSolidList"/>
    <dgm:cxn modelId="{C5625574-1CF5-41FC-AA87-47AD2CBE38A7}" type="presParOf" srcId="{AF797066-0175-428C-8DAB-436837C6D2B5}" destId="{D4BC605D-5B5A-4CA3-872C-BE797E2A16D8}" srcOrd="2" destOrd="0" presId="urn:microsoft.com/office/officeart/2018/2/layout/IconVerticalSolidList"/>
    <dgm:cxn modelId="{9C135D55-0091-41DA-A542-A25718F3C246}" type="presParOf" srcId="{AF797066-0175-428C-8DAB-436837C6D2B5}" destId="{D9875970-C7A8-471D-BC92-75123374D60B}" srcOrd="3" destOrd="0" presId="urn:microsoft.com/office/officeart/2018/2/layout/IconVerticalSolidList"/>
    <dgm:cxn modelId="{6072B648-185D-475F-86B1-3D08EC32E267}" type="presParOf" srcId="{A13F677B-F9DE-483E-8CED-6F2B4D22319E}" destId="{AA91E46E-E04E-4A4E-A47D-5A367A03CBDB}" srcOrd="1" destOrd="0" presId="urn:microsoft.com/office/officeart/2018/2/layout/IconVerticalSolidList"/>
    <dgm:cxn modelId="{4A794AF6-4B06-4568-AA53-28C44DB69F85}" type="presParOf" srcId="{A13F677B-F9DE-483E-8CED-6F2B4D22319E}" destId="{AE09B120-5B72-4FCB-B7D5-88372A60CE74}" srcOrd="2" destOrd="0" presId="urn:microsoft.com/office/officeart/2018/2/layout/IconVerticalSolidList"/>
    <dgm:cxn modelId="{42CCE7E8-B47B-4DCF-8F56-56B21649DB19}" type="presParOf" srcId="{AE09B120-5B72-4FCB-B7D5-88372A60CE74}" destId="{DAF7DD21-BB78-4337-B54C-17A3823DB708}" srcOrd="0" destOrd="0" presId="urn:microsoft.com/office/officeart/2018/2/layout/IconVerticalSolidList"/>
    <dgm:cxn modelId="{451625CA-43D8-4272-92FF-DF4B57E39AAD}" type="presParOf" srcId="{AE09B120-5B72-4FCB-B7D5-88372A60CE74}" destId="{6DEC3DCC-CD51-4B96-8E82-0989913E07A4}" srcOrd="1" destOrd="0" presId="urn:microsoft.com/office/officeart/2018/2/layout/IconVerticalSolidList"/>
    <dgm:cxn modelId="{CB1B91AF-D246-462A-97E6-32595096325A}" type="presParOf" srcId="{AE09B120-5B72-4FCB-B7D5-88372A60CE74}" destId="{184DBABE-3FF7-4F32-93A4-D616355FB6A3}" srcOrd="2" destOrd="0" presId="urn:microsoft.com/office/officeart/2018/2/layout/IconVerticalSolidList"/>
    <dgm:cxn modelId="{757F96CC-2CB5-4BFA-8715-27C90ECDBE52}" type="presParOf" srcId="{AE09B120-5B72-4FCB-B7D5-88372A60CE74}" destId="{6A194461-F0CF-44AC-956A-FF19DBBEB24C}" srcOrd="3" destOrd="0" presId="urn:microsoft.com/office/officeart/2018/2/layout/IconVerticalSolidList"/>
    <dgm:cxn modelId="{5A6658B4-71C5-4ABF-857F-38ED116A9610}" type="presParOf" srcId="{A13F677B-F9DE-483E-8CED-6F2B4D22319E}" destId="{6C98CB27-3159-4056-9CC9-A98BF5ACC2E7}" srcOrd="3" destOrd="0" presId="urn:microsoft.com/office/officeart/2018/2/layout/IconVerticalSolidList"/>
    <dgm:cxn modelId="{E094D834-6C8D-4499-BAD6-2AE838E0C2CD}" type="presParOf" srcId="{A13F677B-F9DE-483E-8CED-6F2B4D22319E}" destId="{875ECFC7-C7B7-4FD0-BC58-8B51B3F2D6C4}" srcOrd="4" destOrd="0" presId="urn:microsoft.com/office/officeart/2018/2/layout/IconVerticalSolidList"/>
    <dgm:cxn modelId="{3C004DB7-EEDF-41A6-853B-E964BDFA0C16}" type="presParOf" srcId="{875ECFC7-C7B7-4FD0-BC58-8B51B3F2D6C4}" destId="{9C183436-284E-4F09-95E4-07A025031BF2}" srcOrd="0" destOrd="0" presId="urn:microsoft.com/office/officeart/2018/2/layout/IconVerticalSolidList"/>
    <dgm:cxn modelId="{68C00DB1-6525-40A9-965F-9A4BB129C4BD}" type="presParOf" srcId="{875ECFC7-C7B7-4FD0-BC58-8B51B3F2D6C4}" destId="{B8E6C6CB-E1C2-43B8-ABF6-DAC759CA077D}" srcOrd="1" destOrd="0" presId="urn:microsoft.com/office/officeart/2018/2/layout/IconVerticalSolidList"/>
    <dgm:cxn modelId="{C5BB67F7-3B31-4023-A605-D6610305CCD0}" type="presParOf" srcId="{875ECFC7-C7B7-4FD0-BC58-8B51B3F2D6C4}" destId="{9793FA07-8328-464E-A478-AA5EF43B6478}" srcOrd="2" destOrd="0" presId="urn:microsoft.com/office/officeart/2018/2/layout/IconVerticalSolidList"/>
    <dgm:cxn modelId="{5A19D40F-9D4E-4E11-8D69-D41BEB26B1D9}" type="presParOf" srcId="{875ECFC7-C7B7-4FD0-BC58-8B51B3F2D6C4}" destId="{0F9E0A35-6D19-4367-8457-FCD11A26B6CF}" srcOrd="3" destOrd="0" presId="urn:microsoft.com/office/officeart/2018/2/layout/IconVerticalSolidList"/>
    <dgm:cxn modelId="{F319AF41-FE5F-44D7-8B5C-3428030990A3}" type="presParOf" srcId="{A13F677B-F9DE-483E-8CED-6F2B4D22319E}" destId="{3E5CEA05-30D3-4D29-A88A-CAF7EA7E87E7}" srcOrd="5" destOrd="0" presId="urn:microsoft.com/office/officeart/2018/2/layout/IconVerticalSolidList"/>
    <dgm:cxn modelId="{B4C1FB26-7285-4C69-9765-C4767DB3F296}" type="presParOf" srcId="{A13F677B-F9DE-483E-8CED-6F2B4D22319E}" destId="{3C25A720-F282-4F67-B24D-5B493EB819D6}" srcOrd="6" destOrd="0" presId="urn:microsoft.com/office/officeart/2018/2/layout/IconVerticalSolidList"/>
    <dgm:cxn modelId="{8B7F88B7-8C6A-4198-ABAD-7D0CFB64C10F}" type="presParOf" srcId="{3C25A720-F282-4F67-B24D-5B493EB819D6}" destId="{B877992B-1216-4D94-8129-37B52CA31931}" srcOrd="0" destOrd="0" presId="urn:microsoft.com/office/officeart/2018/2/layout/IconVerticalSolidList"/>
    <dgm:cxn modelId="{CBAB6C87-023E-4F9E-B04A-43C4E43664F3}" type="presParOf" srcId="{3C25A720-F282-4F67-B24D-5B493EB819D6}" destId="{3B3DBF94-7CF2-4EB4-A9FF-3FD6DF5BA959}" srcOrd="1" destOrd="0" presId="urn:microsoft.com/office/officeart/2018/2/layout/IconVerticalSolidList"/>
    <dgm:cxn modelId="{F9B7F39E-621C-4F3D-830A-701368036099}" type="presParOf" srcId="{3C25A720-F282-4F67-B24D-5B493EB819D6}" destId="{C841E2FC-0318-4C7D-9652-BD41AD3AD545}" srcOrd="2" destOrd="0" presId="urn:microsoft.com/office/officeart/2018/2/layout/IconVerticalSolidList"/>
    <dgm:cxn modelId="{D9B8256F-6DDA-4D4B-B531-E7DC44D544DD}" type="presParOf" srcId="{3C25A720-F282-4F67-B24D-5B493EB819D6}" destId="{5B77325B-C454-49F8-AC69-D97C3F2635B1}" srcOrd="3" destOrd="0" presId="urn:microsoft.com/office/officeart/2018/2/layout/IconVerticalSolidList"/>
    <dgm:cxn modelId="{3094080F-E8B5-446F-B89C-634B384A039D}" type="presParOf" srcId="{A13F677B-F9DE-483E-8CED-6F2B4D22319E}" destId="{266A5927-A95D-43D9-A935-5D9F48CEA650}" srcOrd="7" destOrd="0" presId="urn:microsoft.com/office/officeart/2018/2/layout/IconVerticalSolidList"/>
    <dgm:cxn modelId="{0B974107-4CE1-4BCD-990F-238AEB4E3B63}" type="presParOf" srcId="{A13F677B-F9DE-483E-8CED-6F2B4D22319E}" destId="{A456F379-19B6-42C7-BDE9-59464BD64E2C}" srcOrd="8" destOrd="0" presId="urn:microsoft.com/office/officeart/2018/2/layout/IconVerticalSolidList"/>
    <dgm:cxn modelId="{19130818-55C7-4870-84F2-A7CEB43F8E80}" type="presParOf" srcId="{A456F379-19B6-42C7-BDE9-59464BD64E2C}" destId="{47D963D5-1DBF-4A6B-BB89-AD6CCDD17560}" srcOrd="0" destOrd="0" presId="urn:microsoft.com/office/officeart/2018/2/layout/IconVerticalSolidList"/>
    <dgm:cxn modelId="{C537E78A-372D-4CAF-8C1C-3A7C36F68D0B}" type="presParOf" srcId="{A456F379-19B6-42C7-BDE9-59464BD64E2C}" destId="{DBC8EA9E-24E9-4683-AD0C-643904DE88E0}" srcOrd="1" destOrd="0" presId="urn:microsoft.com/office/officeart/2018/2/layout/IconVerticalSolidList"/>
    <dgm:cxn modelId="{5670D8F7-AC51-46CD-83BE-144AAF9C7766}" type="presParOf" srcId="{A456F379-19B6-42C7-BDE9-59464BD64E2C}" destId="{20100204-75CB-4743-B41D-4D45CCABDD1C}" srcOrd="2" destOrd="0" presId="urn:microsoft.com/office/officeart/2018/2/layout/IconVerticalSolidList"/>
    <dgm:cxn modelId="{B6F111EE-8D5E-48B6-A6E0-F33E322AEDC5}" type="presParOf" srcId="{A456F379-19B6-42C7-BDE9-59464BD64E2C}" destId="{F1CD66B0-CD1B-46B4-85D7-281F6F8C6364}"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7CCE023-B51E-4FB3-A0EE-C3AE0CBA682A}" type="doc">
      <dgm:prSet loTypeId="urn:microsoft.com/office/officeart/2005/8/layout/pyramid1" loCatId="pyramid" qsTypeId="urn:microsoft.com/office/officeart/2005/8/quickstyle/simple1" qsCatId="simple" csTypeId="urn:microsoft.com/office/officeart/2005/8/colors/accent1_2" csCatId="accent1" phldr="1"/>
      <dgm:spPr/>
    </dgm:pt>
    <dgm:pt modelId="{AF2EF42E-941B-46A7-80D9-DA76BBE46608}">
      <dgm:prSet phldrT="[Text]" custT="1"/>
      <dgm:spPr>
        <a:solidFill>
          <a:schemeClr val="tx2">
            <a:lumMod val="40000"/>
            <a:lumOff val="60000"/>
          </a:schemeClr>
        </a:solidFill>
      </dgm:spPr>
      <dgm:t>
        <a:bodyPr/>
        <a:lstStyle/>
        <a:p>
          <a:r>
            <a:rPr lang="en-GB" sz="2400" dirty="0" err="1"/>
            <a:t>Persönlichkeit</a:t>
          </a:r>
          <a:endParaRPr lang="en-GB" sz="2400" dirty="0"/>
        </a:p>
      </dgm:t>
    </dgm:pt>
    <dgm:pt modelId="{653A1B48-F8BC-460E-8933-44D87B4D6699}" type="parTrans" cxnId="{D25BD1C7-0CED-4F65-B0C5-7D92A55EE1C2}">
      <dgm:prSet/>
      <dgm:spPr/>
      <dgm:t>
        <a:bodyPr/>
        <a:lstStyle/>
        <a:p>
          <a:endParaRPr lang="en-GB"/>
        </a:p>
      </dgm:t>
    </dgm:pt>
    <dgm:pt modelId="{C3F3D87E-AB72-479C-B418-E5386BD2D39B}" type="sibTrans" cxnId="{D25BD1C7-0CED-4F65-B0C5-7D92A55EE1C2}">
      <dgm:prSet/>
      <dgm:spPr/>
      <dgm:t>
        <a:bodyPr/>
        <a:lstStyle/>
        <a:p>
          <a:endParaRPr lang="en-GB"/>
        </a:p>
      </dgm:t>
    </dgm:pt>
    <dgm:pt modelId="{506B1D58-77B4-4260-8776-61F71AB3A9EC}">
      <dgm:prSet phldrT="[Text]" custT="1"/>
      <dgm:spPr>
        <a:solidFill>
          <a:srgbClr val="92D050"/>
        </a:solidFill>
      </dgm:spPr>
      <dgm:t>
        <a:bodyPr/>
        <a:lstStyle/>
        <a:p>
          <a:r>
            <a:rPr lang="en-GB" sz="2400" dirty="0" err="1"/>
            <a:t>Kultur</a:t>
          </a:r>
          <a:endParaRPr lang="en-GB" sz="2400" dirty="0"/>
        </a:p>
      </dgm:t>
    </dgm:pt>
    <dgm:pt modelId="{E15A11A0-AB94-4299-87A5-90B598057065}" type="parTrans" cxnId="{6F3C497B-E166-4F73-AA88-8DB29124473C}">
      <dgm:prSet/>
      <dgm:spPr/>
      <dgm:t>
        <a:bodyPr/>
        <a:lstStyle/>
        <a:p>
          <a:endParaRPr lang="en-GB"/>
        </a:p>
      </dgm:t>
    </dgm:pt>
    <dgm:pt modelId="{853E2120-444A-4B4D-A6D3-75DB2C31F5A7}" type="sibTrans" cxnId="{6F3C497B-E166-4F73-AA88-8DB29124473C}">
      <dgm:prSet/>
      <dgm:spPr/>
      <dgm:t>
        <a:bodyPr/>
        <a:lstStyle/>
        <a:p>
          <a:endParaRPr lang="en-GB"/>
        </a:p>
      </dgm:t>
    </dgm:pt>
    <dgm:pt modelId="{48A99697-586D-4865-A549-3522A3264BA3}">
      <dgm:prSet phldrT="[Text]" custT="1"/>
      <dgm:spPr/>
      <dgm:t>
        <a:bodyPr/>
        <a:lstStyle/>
        <a:p>
          <a:r>
            <a:rPr lang="en-GB" sz="2400" dirty="0" err="1"/>
            <a:t>Menschliche</a:t>
          </a:r>
          <a:r>
            <a:rPr lang="en-GB" sz="2400" dirty="0"/>
            <a:t> </a:t>
          </a:r>
          <a:r>
            <a:rPr lang="en-GB" sz="2400" dirty="0" err="1"/>
            <a:t>Natur</a:t>
          </a:r>
          <a:endParaRPr lang="en-GB" sz="2400" dirty="0"/>
        </a:p>
      </dgm:t>
    </dgm:pt>
    <dgm:pt modelId="{E624B970-20A0-4F44-B204-5D2D58F87535}" type="parTrans" cxnId="{0F401F44-9F97-45EC-BE77-3EA2FBCE34B8}">
      <dgm:prSet/>
      <dgm:spPr/>
      <dgm:t>
        <a:bodyPr/>
        <a:lstStyle/>
        <a:p>
          <a:endParaRPr lang="en-GB"/>
        </a:p>
      </dgm:t>
    </dgm:pt>
    <dgm:pt modelId="{07E0D12E-FE8F-4121-8089-B599D30DEDEF}" type="sibTrans" cxnId="{0F401F44-9F97-45EC-BE77-3EA2FBCE34B8}">
      <dgm:prSet/>
      <dgm:spPr/>
      <dgm:t>
        <a:bodyPr/>
        <a:lstStyle/>
        <a:p>
          <a:endParaRPr lang="en-GB"/>
        </a:p>
      </dgm:t>
    </dgm:pt>
    <dgm:pt modelId="{CA0E77C6-A95A-4B2B-8D0D-FF01F7BB4156}" type="pres">
      <dgm:prSet presAssocID="{97CCE023-B51E-4FB3-A0EE-C3AE0CBA682A}" presName="Name0" presStyleCnt="0">
        <dgm:presLayoutVars>
          <dgm:dir/>
          <dgm:animLvl val="lvl"/>
          <dgm:resizeHandles val="exact"/>
        </dgm:presLayoutVars>
      </dgm:prSet>
      <dgm:spPr/>
    </dgm:pt>
    <dgm:pt modelId="{415A1D08-DEDE-4C58-B188-6EC814F7581D}" type="pres">
      <dgm:prSet presAssocID="{AF2EF42E-941B-46A7-80D9-DA76BBE46608}" presName="Name8" presStyleCnt="0"/>
      <dgm:spPr/>
    </dgm:pt>
    <dgm:pt modelId="{3A8A5E76-7F7D-4BDA-BF36-E90CB8C40AA6}" type="pres">
      <dgm:prSet presAssocID="{AF2EF42E-941B-46A7-80D9-DA76BBE46608}" presName="level" presStyleLbl="node1" presStyleIdx="0" presStyleCnt="3">
        <dgm:presLayoutVars>
          <dgm:chMax val="1"/>
          <dgm:bulletEnabled val="1"/>
        </dgm:presLayoutVars>
      </dgm:prSet>
      <dgm:spPr/>
      <dgm:t>
        <a:bodyPr/>
        <a:lstStyle/>
        <a:p>
          <a:endParaRPr lang="en-GB"/>
        </a:p>
      </dgm:t>
    </dgm:pt>
    <dgm:pt modelId="{3D69C9FC-2C14-4DE5-B1C5-EFF9A41E395B}" type="pres">
      <dgm:prSet presAssocID="{AF2EF42E-941B-46A7-80D9-DA76BBE46608}" presName="levelTx" presStyleLbl="revTx" presStyleIdx="0" presStyleCnt="0">
        <dgm:presLayoutVars>
          <dgm:chMax val="1"/>
          <dgm:bulletEnabled val="1"/>
        </dgm:presLayoutVars>
      </dgm:prSet>
      <dgm:spPr/>
      <dgm:t>
        <a:bodyPr/>
        <a:lstStyle/>
        <a:p>
          <a:endParaRPr lang="en-GB"/>
        </a:p>
      </dgm:t>
    </dgm:pt>
    <dgm:pt modelId="{A8F94F39-08FE-4CF4-A3C5-C404FF6B55FA}" type="pres">
      <dgm:prSet presAssocID="{506B1D58-77B4-4260-8776-61F71AB3A9EC}" presName="Name8" presStyleCnt="0"/>
      <dgm:spPr/>
    </dgm:pt>
    <dgm:pt modelId="{87256594-6C8F-48EA-A36D-8EE4E29B60FE}" type="pres">
      <dgm:prSet presAssocID="{506B1D58-77B4-4260-8776-61F71AB3A9EC}" presName="level" presStyleLbl="node1" presStyleIdx="1" presStyleCnt="3">
        <dgm:presLayoutVars>
          <dgm:chMax val="1"/>
          <dgm:bulletEnabled val="1"/>
        </dgm:presLayoutVars>
      </dgm:prSet>
      <dgm:spPr/>
      <dgm:t>
        <a:bodyPr/>
        <a:lstStyle/>
        <a:p>
          <a:endParaRPr lang="en-GB"/>
        </a:p>
      </dgm:t>
    </dgm:pt>
    <dgm:pt modelId="{685B1021-B9E5-4981-83C8-1B224CA23800}" type="pres">
      <dgm:prSet presAssocID="{506B1D58-77B4-4260-8776-61F71AB3A9EC}" presName="levelTx" presStyleLbl="revTx" presStyleIdx="0" presStyleCnt="0">
        <dgm:presLayoutVars>
          <dgm:chMax val="1"/>
          <dgm:bulletEnabled val="1"/>
        </dgm:presLayoutVars>
      </dgm:prSet>
      <dgm:spPr/>
      <dgm:t>
        <a:bodyPr/>
        <a:lstStyle/>
        <a:p>
          <a:endParaRPr lang="en-GB"/>
        </a:p>
      </dgm:t>
    </dgm:pt>
    <dgm:pt modelId="{E9DAA38F-546B-4F76-9321-0B64DF5BEAEB}" type="pres">
      <dgm:prSet presAssocID="{48A99697-586D-4865-A549-3522A3264BA3}" presName="Name8" presStyleCnt="0"/>
      <dgm:spPr/>
    </dgm:pt>
    <dgm:pt modelId="{838ACEFD-E29C-4E7B-A61B-CC16B7DEA8D6}" type="pres">
      <dgm:prSet presAssocID="{48A99697-586D-4865-A549-3522A3264BA3}" presName="level" presStyleLbl="node1" presStyleIdx="2" presStyleCnt="3">
        <dgm:presLayoutVars>
          <dgm:chMax val="1"/>
          <dgm:bulletEnabled val="1"/>
        </dgm:presLayoutVars>
      </dgm:prSet>
      <dgm:spPr/>
      <dgm:t>
        <a:bodyPr/>
        <a:lstStyle/>
        <a:p>
          <a:endParaRPr lang="en-GB"/>
        </a:p>
      </dgm:t>
    </dgm:pt>
    <dgm:pt modelId="{3F7541B3-05C0-417E-BDF5-48A2C2CCAE64}" type="pres">
      <dgm:prSet presAssocID="{48A99697-586D-4865-A549-3522A3264BA3}" presName="levelTx" presStyleLbl="revTx" presStyleIdx="0" presStyleCnt="0">
        <dgm:presLayoutVars>
          <dgm:chMax val="1"/>
          <dgm:bulletEnabled val="1"/>
        </dgm:presLayoutVars>
      </dgm:prSet>
      <dgm:spPr/>
      <dgm:t>
        <a:bodyPr/>
        <a:lstStyle/>
        <a:p>
          <a:endParaRPr lang="en-GB"/>
        </a:p>
      </dgm:t>
    </dgm:pt>
  </dgm:ptLst>
  <dgm:cxnLst>
    <dgm:cxn modelId="{2191DFDD-9624-4BD9-8A51-CAC741A62DEB}" type="presOf" srcId="{48A99697-586D-4865-A549-3522A3264BA3}" destId="{3F7541B3-05C0-417E-BDF5-48A2C2CCAE64}" srcOrd="1" destOrd="0" presId="urn:microsoft.com/office/officeart/2005/8/layout/pyramid1"/>
    <dgm:cxn modelId="{3441098D-43FE-4D9C-963D-B198F0994252}" type="presOf" srcId="{AF2EF42E-941B-46A7-80D9-DA76BBE46608}" destId="{3D69C9FC-2C14-4DE5-B1C5-EFF9A41E395B}" srcOrd="1" destOrd="0" presId="urn:microsoft.com/office/officeart/2005/8/layout/pyramid1"/>
    <dgm:cxn modelId="{D25BD1C7-0CED-4F65-B0C5-7D92A55EE1C2}" srcId="{97CCE023-B51E-4FB3-A0EE-C3AE0CBA682A}" destId="{AF2EF42E-941B-46A7-80D9-DA76BBE46608}" srcOrd="0" destOrd="0" parTransId="{653A1B48-F8BC-460E-8933-44D87B4D6699}" sibTransId="{C3F3D87E-AB72-479C-B418-E5386BD2D39B}"/>
    <dgm:cxn modelId="{1EB0757F-3BA7-4255-B056-5FCC21F8406D}" type="presOf" srcId="{506B1D58-77B4-4260-8776-61F71AB3A9EC}" destId="{87256594-6C8F-48EA-A36D-8EE4E29B60FE}" srcOrd="0" destOrd="0" presId="urn:microsoft.com/office/officeart/2005/8/layout/pyramid1"/>
    <dgm:cxn modelId="{0F401F44-9F97-45EC-BE77-3EA2FBCE34B8}" srcId="{97CCE023-B51E-4FB3-A0EE-C3AE0CBA682A}" destId="{48A99697-586D-4865-A549-3522A3264BA3}" srcOrd="2" destOrd="0" parTransId="{E624B970-20A0-4F44-B204-5D2D58F87535}" sibTransId="{07E0D12E-FE8F-4121-8089-B599D30DEDEF}"/>
    <dgm:cxn modelId="{6F3C497B-E166-4F73-AA88-8DB29124473C}" srcId="{97CCE023-B51E-4FB3-A0EE-C3AE0CBA682A}" destId="{506B1D58-77B4-4260-8776-61F71AB3A9EC}" srcOrd="1" destOrd="0" parTransId="{E15A11A0-AB94-4299-87A5-90B598057065}" sibTransId="{853E2120-444A-4B4D-A6D3-75DB2C31F5A7}"/>
    <dgm:cxn modelId="{1C83C6AB-35E1-4DD8-8AC4-1D578C193FFF}" type="presOf" srcId="{97CCE023-B51E-4FB3-A0EE-C3AE0CBA682A}" destId="{CA0E77C6-A95A-4B2B-8D0D-FF01F7BB4156}" srcOrd="0" destOrd="0" presId="urn:microsoft.com/office/officeart/2005/8/layout/pyramid1"/>
    <dgm:cxn modelId="{4D79422A-D888-494E-838D-D3FAA69B6144}" type="presOf" srcId="{AF2EF42E-941B-46A7-80D9-DA76BBE46608}" destId="{3A8A5E76-7F7D-4BDA-BF36-E90CB8C40AA6}" srcOrd="0" destOrd="0" presId="urn:microsoft.com/office/officeart/2005/8/layout/pyramid1"/>
    <dgm:cxn modelId="{A2E11301-B6EF-48B3-993B-6F3D4BE36F45}" type="presOf" srcId="{48A99697-586D-4865-A549-3522A3264BA3}" destId="{838ACEFD-E29C-4E7B-A61B-CC16B7DEA8D6}" srcOrd="0" destOrd="0" presId="urn:microsoft.com/office/officeart/2005/8/layout/pyramid1"/>
    <dgm:cxn modelId="{3BDDA3D5-157B-40E8-82BE-1A49C1BC9A12}" type="presOf" srcId="{506B1D58-77B4-4260-8776-61F71AB3A9EC}" destId="{685B1021-B9E5-4981-83C8-1B224CA23800}" srcOrd="1" destOrd="0" presId="urn:microsoft.com/office/officeart/2005/8/layout/pyramid1"/>
    <dgm:cxn modelId="{C519FEFA-EF87-4D73-AFD5-BA2C2743709B}" type="presParOf" srcId="{CA0E77C6-A95A-4B2B-8D0D-FF01F7BB4156}" destId="{415A1D08-DEDE-4C58-B188-6EC814F7581D}" srcOrd="0" destOrd="0" presId="urn:microsoft.com/office/officeart/2005/8/layout/pyramid1"/>
    <dgm:cxn modelId="{B80E9ACA-6992-434F-B38E-BEC9AAC39BB5}" type="presParOf" srcId="{415A1D08-DEDE-4C58-B188-6EC814F7581D}" destId="{3A8A5E76-7F7D-4BDA-BF36-E90CB8C40AA6}" srcOrd="0" destOrd="0" presId="urn:microsoft.com/office/officeart/2005/8/layout/pyramid1"/>
    <dgm:cxn modelId="{DA53D5D3-0B26-451F-8C3A-8287E26AB5C1}" type="presParOf" srcId="{415A1D08-DEDE-4C58-B188-6EC814F7581D}" destId="{3D69C9FC-2C14-4DE5-B1C5-EFF9A41E395B}" srcOrd="1" destOrd="0" presId="urn:microsoft.com/office/officeart/2005/8/layout/pyramid1"/>
    <dgm:cxn modelId="{438AFD9B-B4B1-45B0-AA6E-5AAF98516D8D}" type="presParOf" srcId="{CA0E77C6-A95A-4B2B-8D0D-FF01F7BB4156}" destId="{A8F94F39-08FE-4CF4-A3C5-C404FF6B55FA}" srcOrd="1" destOrd="0" presId="urn:microsoft.com/office/officeart/2005/8/layout/pyramid1"/>
    <dgm:cxn modelId="{63ABE881-01ED-455F-9C8E-269ACC374C19}" type="presParOf" srcId="{A8F94F39-08FE-4CF4-A3C5-C404FF6B55FA}" destId="{87256594-6C8F-48EA-A36D-8EE4E29B60FE}" srcOrd="0" destOrd="0" presId="urn:microsoft.com/office/officeart/2005/8/layout/pyramid1"/>
    <dgm:cxn modelId="{FCB9686A-3C41-4445-ADC3-E2E082E35E62}" type="presParOf" srcId="{A8F94F39-08FE-4CF4-A3C5-C404FF6B55FA}" destId="{685B1021-B9E5-4981-83C8-1B224CA23800}" srcOrd="1" destOrd="0" presId="urn:microsoft.com/office/officeart/2005/8/layout/pyramid1"/>
    <dgm:cxn modelId="{24210A88-2797-4079-9015-F552DB251ABF}" type="presParOf" srcId="{CA0E77C6-A95A-4B2B-8D0D-FF01F7BB4156}" destId="{E9DAA38F-546B-4F76-9321-0B64DF5BEAEB}" srcOrd="2" destOrd="0" presId="urn:microsoft.com/office/officeart/2005/8/layout/pyramid1"/>
    <dgm:cxn modelId="{8E608C8D-33F2-416B-9256-D49118812EEE}" type="presParOf" srcId="{E9DAA38F-546B-4F76-9321-0B64DF5BEAEB}" destId="{838ACEFD-E29C-4E7B-A61B-CC16B7DEA8D6}" srcOrd="0" destOrd="0" presId="urn:microsoft.com/office/officeart/2005/8/layout/pyramid1"/>
    <dgm:cxn modelId="{868418D9-5C0C-4310-9DA6-A7D569F26EBE}" type="presParOf" srcId="{E9DAA38F-546B-4F76-9321-0B64DF5BEAEB}" destId="{3F7541B3-05C0-417E-BDF5-48A2C2CCAE64}"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473B1AD-9BD1-4D04-9460-BA7BFDE5A08B}"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ADB4344F-516F-4FAA-8AD2-F0803F604D61}">
      <dgm:prSet custT="1"/>
      <dgm:spPr/>
      <dgm:t>
        <a:bodyPr/>
        <a:lstStyle/>
        <a:p>
          <a:endParaRPr lang="de-DE" sz="2000" dirty="0">
            <a:solidFill>
              <a:srgbClr val="004680"/>
            </a:solidFill>
          </a:endParaRPr>
        </a:p>
        <a:p>
          <a:endParaRPr lang="de-DE" sz="2000" dirty="0">
            <a:solidFill>
              <a:srgbClr val="004680"/>
            </a:solidFill>
          </a:endParaRPr>
        </a:p>
        <a:p>
          <a:r>
            <a:rPr lang="de-DE" sz="2000" dirty="0">
              <a:solidFill>
                <a:srgbClr val="004680"/>
              </a:solidFill>
            </a:rPr>
            <a:t>Aufgrund unserer unbewussten Voreingenommenheit treffen wir Annahmen über Menschen, die sowohl positiv als auch negativ sein können. </a:t>
          </a:r>
        </a:p>
        <a:p>
          <a:pPr>
            <a:lnSpc>
              <a:spcPct val="100000"/>
            </a:lnSpc>
          </a:pPr>
          <a:endParaRPr lang="en-US" sz="2000" dirty="0">
            <a:solidFill>
              <a:srgbClr val="004680"/>
            </a:solidFill>
          </a:endParaRPr>
        </a:p>
      </dgm:t>
    </dgm:pt>
    <dgm:pt modelId="{3FEEB0ED-46DC-4AAF-BC4B-4A45728D2933}" type="parTrans" cxnId="{E929951C-6617-4338-ACF3-A3A0920918E7}">
      <dgm:prSet/>
      <dgm:spPr/>
      <dgm:t>
        <a:bodyPr/>
        <a:lstStyle/>
        <a:p>
          <a:endParaRPr lang="en-US"/>
        </a:p>
      </dgm:t>
    </dgm:pt>
    <dgm:pt modelId="{1E719544-0C8E-46C5-A830-A1E0A4D10FDA}" type="sibTrans" cxnId="{E929951C-6617-4338-ACF3-A3A0920918E7}">
      <dgm:prSet/>
      <dgm:spPr/>
      <dgm:t>
        <a:bodyPr/>
        <a:lstStyle/>
        <a:p>
          <a:endParaRPr lang="en-US"/>
        </a:p>
      </dgm:t>
    </dgm:pt>
    <dgm:pt modelId="{08DCEE81-C253-42AC-B3F8-8178599832C7}">
      <dgm:prSet custT="1"/>
      <dgm:spPr>
        <a:solidFill>
          <a:schemeClr val="accent2">
            <a:lumMod val="20000"/>
            <a:lumOff val="80000"/>
          </a:schemeClr>
        </a:solidFill>
      </dgm:spPr>
      <dgm:t>
        <a:bodyPr/>
        <a:lstStyle/>
        <a:p>
          <a:pPr>
            <a:lnSpc>
              <a:spcPct val="100000"/>
            </a:lnSpc>
          </a:pPr>
          <a:endParaRPr lang="en-GB" sz="2000" dirty="0">
            <a:solidFill>
              <a:srgbClr val="004680"/>
            </a:solidFill>
          </a:endParaRPr>
        </a:p>
        <a:p>
          <a:pPr>
            <a:lnSpc>
              <a:spcPct val="100000"/>
            </a:lnSpc>
          </a:pPr>
          <a:endParaRPr lang="en-GB" sz="2000" dirty="0">
            <a:solidFill>
              <a:srgbClr val="004680"/>
            </a:solidFill>
          </a:endParaRPr>
        </a:p>
        <a:p>
          <a:r>
            <a:rPr lang="de-DE" sz="2000" dirty="0">
              <a:solidFill>
                <a:srgbClr val="004680"/>
              </a:solidFill>
            </a:rPr>
            <a:t>Es ist eine adaptive Fähigkeit, die wir unbewusst nutzen, um Millionen von Informationen schnell zu verarbeiten, aber sie kann zu Problemen führen, wenn wir einen guten Service in allen Kulturen bieten wollen.</a:t>
          </a:r>
        </a:p>
        <a:p>
          <a:endParaRPr lang="de-DE" sz="2000" dirty="0">
            <a:solidFill>
              <a:srgbClr val="004680"/>
            </a:solidFill>
          </a:endParaRPr>
        </a:p>
      </dgm:t>
    </dgm:pt>
    <dgm:pt modelId="{3D99A188-C586-4E02-A2A7-FED0129EE163}" type="sibTrans" cxnId="{8E723FFC-9623-4C2E-9EC0-764162946398}">
      <dgm:prSet/>
      <dgm:spPr/>
      <dgm:t>
        <a:bodyPr/>
        <a:lstStyle/>
        <a:p>
          <a:endParaRPr lang="en-US"/>
        </a:p>
      </dgm:t>
    </dgm:pt>
    <dgm:pt modelId="{25B3E9A8-DB50-476D-BEFF-A44CFB87A157}" type="parTrans" cxnId="{8E723FFC-9623-4C2E-9EC0-764162946398}">
      <dgm:prSet/>
      <dgm:spPr/>
      <dgm:t>
        <a:bodyPr/>
        <a:lstStyle/>
        <a:p>
          <a:endParaRPr lang="en-US"/>
        </a:p>
      </dgm:t>
    </dgm:pt>
    <dgm:pt modelId="{8D11F531-804F-4DB4-986E-C0D61E8F59C1}">
      <dgm:prSet custT="1"/>
      <dgm:spPr>
        <a:solidFill>
          <a:schemeClr val="accent2">
            <a:lumMod val="20000"/>
            <a:lumOff val="80000"/>
          </a:schemeClr>
        </a:solidFill>
      </dgm:spPr>
      <dgm:t>
        <a:bodyPr/>
        <a:lstStyle/>
        <a:p>
          <a:endParaRPr lang="de-DE" sz="2000" dirty="0">
            <a:solidFill>
              <a:srgbClr val="004680"/>
            </a:solidFill>
          </a:endParaRPr>
        </a:p>
        <a:p>
          <a:endParaRPr lang="de-DE" sz="2000" dirty="0">
            <a:solidFill>
              <a:srgbClr val="004680"/>
            </a:solidFill>
          </a:endParaRPr>
        </a:p>
        <a:p>
          <a:r>
            <a:rPr lang="de-DE" sz="2000" dirty="0">
              <a:solidFill>
                <a:srgbClr val="004680"/>
              </a:solidFill>
            </a:rPr>
            <a:t>Unbewusste Voreingenommenheit ist die automatische Tendenz des Gehirns, mentale Abkürzungen zu nehmen, die auf Stereotypen und vorgefassten Meinungen darüber beruhen, was richtig und falsch ist.</a:t>
          </a:r>
        </a:p>
        <a:p>
          <a:pPr>
            <a:lnSpc>
              <a:spcPct val="100000"/>
            </a:lnSpc>
          </a:pPr>
          <a:endParaRPr lang="en-US" sz="2000" dirty="0">
            <a:solidFill>
              <a:srgbClr val="004680"/>
            </a:solidFill>
          </a:endParaRPr>
        </a:p>
      </dgm:t>
    </dgm:pt>
    <dgm:pt modelId="{1F0DABEA-1F09-4B38-84C2-31FFA0DB2E36}" type="sibTrans" cxnId="{D666F650-6674-473B-A3E3-7F90AB8E480B}">
      <dgm:prSet/>
      <dgm:spPr/>
      <dgm:t>
        <a:bodyPr/>
        <a:lstStyle/>
        <a:p>
          <a:endParaRPr lang="en-US"/>
        </a:p>
      </dgm:t>
    </dgm:pt>
    <dgm:pt modelId="{4FEE7EF7-A669-42A7-A0B0-D51F6BFBCA97}" type="parTrans" cxnId="{D666F650-6674-473B-A3E3-7F90AB8E480B}">
      <dgm:prSet/>
      <dgm:spPr/>
      <dgm:t>
        <a:bodyPr/>
        <a:lstStyle/>
        <a:p>
          <a:endParaRPr lang="en-US"/>
        </a:p>
      </dgm:t>
    </dgm:pt>
    <dgm:pt modelId="{8F6E5115-DD76-4066-AECD-455969F26F1E}" type="pres">
      <dgm:prSet presAssocID="{7473B1AD-9BD1-4D04-9460-BA7BFDE5A08B}" presName="root" presStyleCnt="0">
        <dgm:presLayoutVars>
          <dgm:dir/>
          <dgm:resizeHandles val="exact"/>
        </dgm:presLayoutVars>
      </dgm:prSet>
      <dgm:spPr/>
      <dgm:t>
        <a:bodyPr/>
        <a:lstStyle/>
        <a:p>
          <a:endParaRPr lang="en-GB"/>
        </a:p>
      </dgm:t>
    </dgm:pt>
    <dgm:pt modelId="{3B8A9DEE-84E8-4721-9742-EE22BD86AE13}" type="pres">
      <dgm:prSet presAssocID="{ADB4344F-516F-4FAA-8AD2-F0803F604D61}" presName="compNode" presStyleCnt="0"/>
      <dgm:spPr/>
    </dgm:pt>
    <dgm:pt modelId="{6003B03E-C4B9-48C7-8F3E-4CF6FB68BB97}" type="pres">
      <dgm:prSet presAssocID="{ADB4344F-516F-4FAA-8AD2-F0803F604D61}" presName="bgRect" presStyleLbl="bgShp" presStyleIdx="0" presStyleCnt="3"/>
      <dgm:spPr>
        <a:solidFill>
          <a:schemeClr val="accent2">
            <a:lumMod val="20000"/>
            <a:lumOff val="80000"/>
          </a:schemeClr>
        </a:solidFill>
      </dgm:spPr>
    </dgm:pt>
    <dgm:pt modelId="{C446F6A8-547B-4752-A9AB-145C377B4EFF}" type="pres">
      <dgm:prSet presAssocID="{ADB4344F-516F-4FAA-8AD2-F0803F604D61}" presName="iconRect" presStyleLbl="node1" presStyleIdx="0" presStyleCnt="3"/>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 xmlns:asvg="http://schemas.microsoft.com/office/drawing/2016/SVG/main" r:embed="rId2"/>
              </a:ext>
            </a:extLst>
          </a:blip>
          <a:stretch>
            <a:fillRect/>
          </a:stretch>
        </a:blipFill>
      </dgm:spPr>
      <dgm:extLst>
        <a:ext uri="{E40237B7-FDA0-4F09-8148-C483321AD2D9}">
          <dgm14:cNvPr xmlns:dgm14="http://schemas.microsoft.com/office/drawing/2010/diagram" id="0" name="" descr="Person with Idea"/>
        </a:ext>
      </dgm:extLst>
    </dgm:pt>
    <dgm:pt modelId="{382A755C-FB8F-45D3-8B93-12A5150757FC}" type="pres">
      <dgm:prSet presAssocID="{ADB4344F-516F-4FAA-8AD2-F0803F604D61}" presName="spaceRect" presStyleCnt="0"/>
      <dgm:spPr/>
    </dgm:pt>
    <dgm:pt modelId="{13F4B3E3-6128-4722-AD6A-A0571B6E07BA}" type="pres">
      <dgm:prSet presAssocID="{ADB4344F-516F-4FAA-8AD2-F0803F604D61}" presName="parTx" presStyleLbl="revTx" presStyleIdx="0" presStyleCnt="3">
        <dgm:presLayoutVars>
          <dgm:chMax val="0"/>
          <dgm:chPref val="0"/>
        </dgm:presLayoutVars>
      </dgm:prSet>
      <dgm:spPr/>
      <dgm:t>
        <a:bodyPr/>
        <a:lstStyle/>
        <a:p>
          <a:endParaRPr lang="en-GB"/>
        </a:p>
      </dgm:t>
    </dgm:pt>
    <dgm:pt modelId="{FE5E837D-9420-455A-8607-197E613ABEC1}" type="pres">
      <dgm:prSet presAssocID="{1E719544-0C8E-46C5-A830-A1E0A4D10FDA}" presName="sibTrans" presStyleCnt="0"/>
      <dgm:spPr/>
    </dgm:pt>
    <dgm:pt modelId="{4CF74EDE-5ADD-4964-8286-92E88A2999F2}" type="pres">
      <dgm:prSet presAssocID="{8D11F531-804F-4DB4-986E-C0D61E8F59C1}" presName="compNode" presStyleCnt="0"/>
      <dgm:spPr/>
    </dgm:pt>
    <dgm:pt modelId="{958E6B89-B9AD-4F0F-8BDA-78F50F6D2D10}" type="pres">
      <dgm:prSet presAssocID="{8D11F531-804F-4DB4-986E-C0D61E8F59C1}" presName="bgRect" presStyleLbl="bgShp" presStyleIdx="1" presStyleCnt="3"/>
      <dgm:spPr>
        <a:solidFill>
          <a:srgbClr val="CCECFF"/>
        </a:solidFill>
      </dgm:spPr>
    </dgm:pt>
    <dgm:pt modelId="{4528F388-EA5B-4F1B-BFA7-ACA08C5B3BB5}" type="pres">
      <dgm:prSet presAssocID="{8D11F531-804F-4DB4-986E-C0D61E8F59C1}" presName="iconRect" presStyleLbl="node1" presStyleIdx="1" presStyleCnt="3"/>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a:blipFill>
      </dgm:spPr>
      <dgm:extLst>
        <a:ext uri="{E40237B7-FDA0-4F09-8148-C483321AD2D9}">
          <dgm14:cNvPr xmlns:dgm14="http://schemas.microsoft.com/office/drawing/2010/diagram" id="0" name="" descr="Head with Gears"/>
        </a:ext>
      </dgm:extLst>
    </dgm:pt>
    <dgm:pt modelId="{B0F755D3-A7A1-49F3-B584-8A9048CBE0A8}" type="pres">
      <dgm:prSet presAssocID="{8D11F531-804F-4DB4-986E-C0D61E8F59C1}" presName="spaceRect" presStyleCnt="0"/>
      <dgm:spPr/>
    </dgm:pt>
    <dgm:pt modelId="{DFCA93B9-0FCC-45C3-99EC-060CA376230D}" type="pres">
      <dgm:prSet presAssocID="{8D11F531-804F-4DB4-986E-C0D61E8F59C1}" presName="parTx" presStyleLbl="revTx" presStyleIdx="1" presStyleCnt="3" custScaleY="56557">
        <dgm:presLayoutVars>
          <dgm:chMax val="0"/>
          <dgm:chPref val="0"/>
        </dgm:presLayoutVars>
      </dgm:prSet>
      <dgm:spPr/>
      <dgm:t>
        <a:bodyPr/>
        <a:lstStyle/>
        <a:p>
          <a:endParaRPr lang="en-GB"/>
        </a:p>
      </dgm:t>
    </dgm:pt>
    <dgm:pt modelId="{500B73A4-47DA-4ADD-80F0-3DD0CFB9E5E3}" type="pres">
      <dgm:prSet presAssocID="{1F0DABEA-1F09-4B38-84C2-31FFA0DB2E36}" presName="sibTrans" presStyleCnt="0"/>
      <dgm:spPr/>
    </dgm:pt>
    <dgm:pt modelId="{B17FAD83-45FB-4971-8685-FD4294A52672}" type="pres">
      <dgm:prSet presAssocID="{08DCEE81-C253-42AC-B3F8-8178599832C7}" presName="compNode" presStyleCnt="0"/>
      <dgm:spPr/>
    </dgm:pt>
    <dgm:pt modelId="{561CB0DC-4D00-4253-8F41-771B781A1406}" type="pres">
      <dgm:prSet presAssocID="{08DCEE81-C253-42AC-B3F8-8178599832C7}" presName="bgRect" presStyleLbl="bgShp" presStyleIdx="2" presStyleCnt="3"/>
      <dgm:spPr>
        <a:solidFill>
          <a:srgbClr val="CCECFF"/>
        </a:solidFill>
      </dgm:spPr>
    </dgm:pt>
    <dgm:pt modelId="{E7F6F37B-CFED-48A0-A05F-FB36241F7C57}" type="pres">
      <dgm:prSet presAssocID="{08DCEE81-C253-42AC-B3F8-8178599832C7}" presName="iconRect" presStyleLbl="node1" presStyleIdx="2" presStyleCnt="3"/>
      <dgm:spPr>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a:blipFill>
      </dgm:spPr>
      <dgm:extLst>
        <a:ext uri="{E40237B7-FDA0-4F09-8148-C483321AD2D9}">
          <dgm14:cNvPr xmlns:dgm14="http://schemas.microsoft.com/office/drawing/2010/diagram" id="0" name="" descr="Processor"/>
        </a:ext>
      </dgm:extLst>
    </dgm:pt>
    <dgm:pt modelId="{18686699-54E9-47F4-9BCF-6BC26E7F99F0}" type="pres">
      <dgm:prSet presAssocID="{08DCEE81-C253-42AC-B3F8-8178599832C7}" presName="spaceRect" presStyleCnt="0"/>
      <dgm:spPr/>
    </dgm:pt>
    <dgm:pt modelId="{B02BB751-DEB1-443A-98BA-D9EA429A27B5}" type="pres">
      <dgm:prSet presAssocID="{08DCEE81-C253-42AC-B3F8-8178599832C7}" presName="parTx" presStyleLbl="revTx" presStyleIdx="2" presStyleCnt="3">
        <dgm:presLayoutVars>
          <dgm:chMax val="0"/>
          <dgm:chPref val="0"/>
        </dgm:presLayoutVars>
      </dgm:prSet>
      <dgm:spPr/>
      <dgm:t>
        <a:bodyPr/>
        <a:lstStyle/>
        <a:p>
          <a:endParaRPr lang="en-GB"/>
        </a:p>
      </dgm:t>
    </dgm:pt>
  </dgm:ptLst>
  <dgm:cxnLst>
    <dgm:cxn modelId="{7434862C-FB99-48ED-BB92-9DF75A3C4E5E}" type="presOf" srcId="{7473B1AD-9BD1-4D04-9460-BA7BFDE5A08B}" destId="{8F6E5115-DD76-4066-AECD-455969F26F1E}" srcOrd="0" destOrd="0" presId="urn:microsoft.com/office/officeart/2018/2/layout/IconVerticalSolidList"/>
    <dgm:cxn modelId="{D666F650-6674-473B-A3E3-7F90AB8E480B}" srcId="{7473B1AD-9BD1-4D04-9460-BA7BFDE5A08B}" destId="{8D11F531-804F-4DB4-986E-C0D61E8F59C1}" srcOrd="1" destOrd="0" parTransId="{4FEE7EF7-A669-42A7-A0B0-D51F6BFBCA97}" sibTransId="{1F0DABEA-1F09-4B38-84C2-31FFA0DB2E36}"/>
    <dgm:cxn modelId="{8E723FFC-9623-4C2E-9EC0-764162946398}" srcId="{7473B1AD-9BD1-4D04-9460-BA7BFDE5A08B}" destId="{08DCEE81-C253-42AC-B3F8-8178599832C7}" srcOrd="2" destOrd="0" parTransId="{25B3E9A8-DB50-476D-BEFF-A44CFB87A157}" sibTransId="{3D99A188-C586-4E02-A2A7-FED0129EE163}"/>
    <dgm:cxn modelId="{E929951C-6617-4338-ACF3-A3A0920918E7}" srcId="{7473B1AD-9BD1-4D04-9460-BA7BFDE5A08B}" destId="{ADB4344F-516F-4FAA-8AD2-F0803F604D61}" srcOrd="0" destOrd="0" parTransId="{3FEEB0ED-46DC-4AAF-BC4B-4A45728D2933}" sibTransId="{1E719544-0C8E-46C5-A830-A1E0A4D10FDA}"/>
    <dgm:cxn modelId="{21530684-994A-41D7-9F29-175D3D142C79}" type="presOf" srcId="{08DCEE81-C253-42AC-B3F8-8178599832C7}" destId="{B02BB751-DEB1-443A-98BA-D9EA429A27B5}" srcOrd="0" destOrd="0" presId="urn:microsoft.com/office/officeart/2018/2/layout/IconVerticalSolidList"/>
    <dgm:cxn modelId="{C2A8494A-C6FA-48F5-98E3-DC64B0CB8CAC}" type="presOf" srcId="{ADB4344F-516F-4FAA-8AD2-F0803F604D61}" destId="{13F4B3E3-6128-4722-AD6A-A0571B6E07BA}" srcOrd="0" destOrd="0" presId="urn:microsoft.com/office/officeart/2018/2/layout/IconVerticalSolidList"/>
    <dgm:cxn modelId="{BA67E720-BDB7-465A-AA3A-36E593DB2486}" type="presOf" srcId="{8D11F531-804F-4DB4-986E-C0D61E8F59C1}" destId="{DFCA93B9-0FCC-45C3-99EC-060CA376230D}" srcOrd="0" destOrd="0" presId="urn:microsoft.com/office/officeart/2018/2/layout/IconVerticalSolidList"/>
    <dgm:cxn modelId="{88639940-1A6C-4F00-94C8-3A805681FD88}" type="presParOf" srcId="{8F6E5115-DD76-4066-AECD-455969F26F1E}" destId="{3B8A9DEE-84E8-4721-9742-EE22BD86AE13}" srcOrd="0" destOrd="0" presId="urn:microsoft.com/office/officeart/2018/2/layout/IconVerticalSolidList"/>
    <dgm:cxn modelId="{F20E6536-2089-4534-B4EC-1E5F3FAC6B94}" type="presParOf" srcId="{3B8A9DEE-84E8-4721-9742-EE22BD86AE13}" destId="{6003B03E-C4B9-48C7-8F3E-4CF6FB68BB97}" srcOrd="0" destOrd="0" presId="urn:microsoft.com/office/officeart/2018/2/layout/IconVerticalSolidList"/>
    <dgm:cxn modelId="{D734B592-2C74-4941-A18F-6813B6DDFD5B}" type="presParOf" srcId="{3B8A9DEE-84E8-4721-9742-EE22BD86AE13}" destId="{C446F6A8-547B-4752-A9AB-145C377B4EFF}" srcOrd="1" destOrd="0" presId="urn:microsoft.com/office/officeart/2018/2/layout/IconVerticalSolidList"/>
    <dgm:cxn modelId="{E5414760-CF2D-4CCD-A23E-36DE7EC613F5}" type="presParOf" srcId="{3B8A9DEE-84E8-4721-9742-EE22BD86AE13}" destId="{382A755C-FB8F-45D3-8B93-12A5150757FC}" srcOrd="2" destOrd="0" presId="urn:microsoft.com/office/officeart/2018/2/layout/IconVerticalSolidList"/>
    <dgm:cxn modelId="{248EC7BC-1334-4589-B441-1FE94CC87261}" type="presParOf" srcId="{3B8A9DEE-84E8-4721-9742-EE22BD86AE13}" destId="{13F4B3E3-6128-4722-AD6A-A0571B6E07BA}" srcOrd="3" destOrd="0" presId="urn:microsoft.com/office/officeart/2018/2/layout/IconVerticalSolidList"/>
    <dgm:cxn modelId="{6E03286B-1877-4425-9003-AB27A22C4B73}" type="presParOf" srcId="{8F6E5115-DD76-4066-AECD-455969F26F1E}" destId="{FE5E837D-9420-455A-8607-197E613ABEC1}" srcOrd="1" destOrd="0" presId="urn:microsoft.com/office/officeart/2018/2/layout/IconVerticalSolidList"/>
    <dgm:cxn modelId="{0A8F3AC3-A7FB-4BA3-802E-C50CFB5B3888}" type="presParOf" srcId="{8F6E5115-DD76-4066-AECD-455969F26F1E}" destId="{4CF74EDE-5ADD-4964-8286-92E88A2999F2}" srcOrd="2" destOrd="0" presId="urn:microsoft.com/office/officeart/2018/2/layout/IconVerticalSolidList"/>
    <dgm:cxn modelId="{5F5E10A4-980B-409D-96F9-B7565D40D485}" type="presParOf" srcId="{4CF74EDE-5ADD-4964-8286-92E88A2999F2}" destId="{958E6B89-B9AD-4F0F-8BDA-78F50F6D2D10}" srcOrd="0" destOrd="0" presId="urn:microsoft.com/office/officeart/2018/2/layout/IconVerticalSolidList"/>
    <dgm:cxn modelId="{3E0AC175-4CB8-4FD3-AA94-136D2A8AE4DB}" type="presParOf" srcId="{4CF74EDE-5ADD-4964-8286-92E88A2999F2}" destId="{4528F388-EA5B-4F1B-BFA7-ACA08C5B3BB5}" srcOrd="1" destOrd="0" presId="urn:microsoft.com/office/officeart/2018/2/layout/IconVerticalSolidList"/>
    <dgm:cxn modelId="{E6D75711-4673-4BC6-A318-627993AD9901}" type="presParOf" srcId="{4CF74EDE-5ADD-4964-8286-92E88A2999F2}" destId="{B0F755D3-A7A1-49F3-B584-8A9048CBE0A8}" srcOrd="2" destOrd="0" presId="urn:microsoft.com/office/officeart/2018/2/layout/IconVerticalSolidList"/>
    <dgm:cxn modelId="{0B9030A6-EF99-44D5-8477-71A6AEA2E802}" type="presParOf" srcId="{4CF74EDE-5ADD-4964-8286-92E88A2999F2}" destId="{DFCA93B9-0FCC-45C3-99EC-060CA376230D}" srcOrd="3" destOrd="0" presId="urn:microsoft.com/office/officeart/2018/2/layout/IconVerticalSolidList"/>
    <dgm:cxn modelId="{F2C4556D-5A69-4559-9E1C-207622E61014}" type="presParOf" srcId="{8F6E5115-DD76-4066-AECD-455969F26F1E}" destId="{500B73A4-47DA-4ADD-80F0-3DD0CFB9E5E3}" srcOrd="3" destOrd="0" presId="urn:microsoft.com/office/officeart/2018/2/layout/IconVerticalSolidList"/>
    <dgm:cxn modelId="{7A19DB3A-C0C8-4D6E-B177-2C4891617E19}" type="presParOf" srcId="{8F6E5115-DD76-4066-AECD-455969F26F1E}" destId="{B17FAD83-45FB-4971-8685-FD4294A52672}" srcOrd="4" destOrd="0" presId="urn:microsoft.com/office/officeart/2018/2/layout/IconVerticalSolidList"/>
    <dgm:cxn modelId="{06712BD9-876B-48F7-A14C-6BCBE535FA7E}" type="presParOf" srcId="{B17FAD83-45FB-4971-8685-FD4294A52672}" destId="{561CB0DC-4D00-4253-8F41-771B781A1406}" srcOrd="0" destOrd="0" presId="urn:microsoft.com/office/officeart/2018/2/layout/IconVerticalSolidList"/>
    <dgm:cxn modelId="{672F56EA-FEEC-4B6B-82C7-5097CB0B913B}" type="presParOf" srcId="{B17FAD83-45FB-4971-8685-FD4294A52672}" destId="{E7F6F37B-CFED-48A0-A05F-FB36241F7C57}" srcOrd="1" destOrd="0" presId="urn:microsoft.com/office/officeart/2018/2/layout/IconVerticalSolidList"/>
    <dgm:cxn modelId="{AE109A20-6D8A-4B56-A92D-B918B1D71884}" type="presParOf" srcId="{B17FAD83-45FB-4971-8685-FD4294A52672}" destId="{18686699-54E9-47F4-9BCF-6BC26E7F99F0}" srcOrd="2" destOrd="0" presId="urn:microsoft.com/office/officeart/2018/2/layout/IconVerticalSolidList"/>
    <dgm:cxn modelId="{D61FC7D9-4B03-4826-BA35-AF34252E2405}" type="presParOf" srcId="{B17FAD83-45FB-4971-8685-FD4294A52672}" destId="{B02BB751-DEB1-443A-98BA-D9EA429A27B5}"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099" cy="496967"/>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54939" y="0"/>
            <a:ext cx="2949099" cy="496967"/>
          </a:xfrm>
          <a:prstGeom prst="rect">
            <a:avLst/>
          </a:prstGeom>
        </p:spPr>
        <p:txBody>
          <a:bodyPr vert="horz" lIns="91440" tIns="45720" rIns="91440" bIns="45720" rtlCol="0"/>
          <a:lstStyle>
            <a:lvl1pPr algn="r">
              <a:defRPr sz="1200"/>
            </a:lvl1pPr>
          </a:lstStyle>
          <a:p>
            <a:fld id="{FE5B4EDC-59C0-49C7-8ADA-5A781B329E02}" type="datetimeFigureOut">
              <a:rPr lang="en-US"/>
              <a:t>2/7/2022</a:t>
            </a:fld>
            <a:endParaRPr/>
          </a:p>
        </p:txBody>
      </p:sp>
      <p:sp>
        <p:nvSpPr>
          <p:cNvPr id="4" name="Footer Placeholder 3"/>
          <p:cNvSpPr>
            <a:spLocks noGrp="1"/>
          </p:cNvSpPr>
          <p:nvPr>
            <p:ph type="ftr" sz="quarter" idx="2"/>
          </p:nvPr>
        </p:nvSpPr>
        <p:spPr>
          <a:xfrm>
            <a:off x="0" y="9440646"/>
            <a:ext cx="2949099" cy="49696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54939" y="9440646"/>
            <a:ext cx="2949099" cy="496967"/>
          </a:xfrm>
          <a:prstGeom prst="rect">
            <a:avLst/>
          </a:prstGeom>
        </p:spPr>
        <p:txBody>
          <a:bodyPr vert="horz" lIns="91440" tIns="45720" rIns="91440" bIns="45720" rtlCol="0" anchor="b"/>
          <a:lstStyle>
            <a:lvl1pPr algn="r">
              <a:defRPr sz="1200"/>
            </a:lvl1pPr>
          </a:lstStyle>
          <a:p>
            <a:fld id="{79429053-DC2A-4342-ADD4-2FD729D91E2C}" type="slidenum">
              <a:rPr/>
              <a:t>‹#›</a:t>
            </a:fld>
            <a:endParaRPr/>
          </a:p>
        </p:txBody>
      </p:sp>
    </p:spTree>
    <p:extLst>
      <p:ext uri="{BB962C8B-B14F-4D97-AF65-F5344CB8AC3E}">
        <p14:creationId xmlns:p14="http://schemas.microsoft.com/office/powerpoint/2010/main" val="42320457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099" cy="496967"/>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54939" y="0"/>
            <a:ext cx="2949099" cy="496967"/>
          </a:xfrm>
          <a:prstGeom prst="rect">
            <a:avLst/>
          </a:prstGeom>
        </p:spPr>
        <p:txBody>
          <a:bodyPr vert="horz" lIns="91440" tIns="45720" rIns="91440" bIns="45720" rtlCol="0"/>
          <a:lstStyle>
            <a:lvl1pPr algn="r">
              <a:defRPr sz="1200"/>
            </a:lvl1pPr>
          </a:lstStyle>
          <a:p>
            <a:fld id="{F2D8D46A-B586-417D-BFBD-8C8FE0AAF762}" type="datetimeFigureOut">
              <a:rPr lang="en-US"/>
              <a:t>2/7/2022</a:t>
            </a:fld>
            <a:endParaRPr/>
          </a:p>
        </p:txBody>
      </p:sp>
      <p:sp>
        <p:nvSpPr>
          <p:cNvPr id="4" name="Slide Image Placeholder 3"/>
          <p:cNvSpPr>
            <a:spLocks noGrp="1" noRot="1" noChangeAspect="1"/>
          </p:cNvSpPr>
          <p:nvPr>
            <p:ph type="sldImg" idx="2"/>
          </p:nvPr>
        </p:nvSpPr>
        <p:spPr>
          <a:xfrm>
            <a:off x="92075" y="746125"/>
            <a:ext cx="6621463" cy="3725863"/>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0562" y="4721186"/>
            <a:ext cx="5444490" cy="4472702"/>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9440646"/>
            <a:ext cx="2949099" cy="49696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54939" y="9440646"/>
            <a:ext cx="2949099" cy="496967"/>
          </a:xfrm>
          <a:prstGeom prst="rect">
            <a:avLst/>
          </a:prstGeom>
        </p:spPr>
        <p:txBody>
          <a:bodyPr vert="horz" lIns="91440" tIns="45720" rIns="91440" bIns="45720" rtlCol="0" anchor="b"/>
          <a:lstStyle>
            <a:lvl1pPr algn="r">
              <a:defRPr sz="1200"/>
            </a:lvl1pPr>
          </a:lstStyle>
          <a:p>
            <a:fld id="{3EBA5BD7-F043-4D1B-AA17-CD412FC534DE}" type="slidenum">
              <a:rPr/>
              <a:t>‹#›</a:t>
            </a:fld>
            <a:endParaRPr/>
          </a:p>
        </p:txBody>
      </p:sp>
    </p:spTree>
    <p:extLst>
      <p:ext uri="{BB962C8B-B14F-4D97-AF65-F5344CB8AC3E}">
        <p14:creationId xmlns:p14="http://schemas.microsoft.com/office/powerpoint/2010/main" val="276705785"/>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1"/>
        </a:solidFill>
        <a:latin typeface="+mn-lt"/>
        <a:ea typeface="+mn-ea"/>
        <a:cs typeface="+mn-cs"/>
      </a:defRPr>
    </a:lvl1pPr>
    <a:lvl2pPr marL="609493" algn="l" defTabSz="1218987" rtl="0" eaLnBrk="1" latinLnBrk="0" hangingPunct="1">
      <a:defRPr sz="1600" kern="1200">
        <a:solidFill>
          <a:schemeClr val="tx1"/>
        </a:solidFill>
        <a:latin typeface="+mn-lt"/>
        <a:ea typeface="+mn-ea"/>
        <a:cs typeface="+mn-cs"/>
      </a:defRPr>
    </a:lvl2pPr>
    <a:lvl3pPr marL="1218987" algn="l" defTabSz="1218987" rtl="0" eaLnBrk="1" latinLnBrk="0" hangingPunct="1">
      <a:defRPr sz="1600" kern="1200">
        <a:solidFill>
          <a:schemeClr val="tx1"/>
        </a:solidFill>
        <a:latin typeface="+mn-lt"/>
        <a:ea typeface="+mn-ea"/>
        <a:cs typeface="+mn-cs"/>
      </a:defRPr>
    </a:lvl3pPr>
    <a:lvl4pPr marL="1828480" algn="l" defTabSz="1218987" rtl="0" eaLnBrk="1" latinLnBrk="0" hangingPunct="1">
      <a:defRPr sz="1600" kern="1200">
        <a:solidFill>
          <a:schemeClr val="tx1"/>
        </a:solidFill>
        <a:latin typeface="+mn-lt"/>
        <a:ea typeface="+mn-ea"/>
        <a:cs typeface="+mn-cs"/>
      </a:defRPr>
    </a:lvl4pPr>
    <a:lvl5pPr marL="2437973" algn="l" defTabSz="1218987" rtl="0" eaLnBrk="1" latinLnBrk="0" hangingPunct="1">
      <a:defRPr sz="1600" kern="1200">
        <a:solidFill>
          <a:schemeClr val="tx1"/>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microsoft.com/office/2007/relationships/hdphoto" Target="../media/hdphoto1.wdp"/></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a:stretch>
            <a:fillRect/>
          </a:stretch>
        </p:blipFill>
        <p:spPr>
          <a:xfrm>
            <a:off x="8700" y="8963"/>
            <a:ext cx="12180125" cy="6197114"/>
          </a:xfrm>
          <a:prstGeom prst="rect">
            <a:avLst/>
          </a:prstGeom>
        </p:spPr>
      </p:pic>
      <p:pic>
        <p:nvPicPr>
          <p:cNvPr id="12" name="Picture 11"/>
          <p:cNvPicPr>
            <a:picLocks noChangeAspect="1"/>
          </p:cNvPicPr>
          <p:nvPr userDrawn="1"/>
        </p:nvPicPr>
        <p:blipFill>
          <a:blip r:embed="rId3">
            <a:extLst>
              <a:ext uri="{BEBA8EAE-BF5A-486C-A8C5-ECC9F3942E4B}">
                <a14:imgProps xmlns:a14="http://schemas.microsoft.com/office/drawing/2010/main">
                  <a14:imgLayer r:embed="rId4">
                    <a14:imgEffect>
                      <a14:saturation sat="66000"/>
                    </a14:imgEffect>
                  </a14:imgLayer>
                </a14:imgProps>
              </a:ext>
            </a:extLst>
          </a:blip>
          <a:stretch>
            <a:fillRect/>
          </a:stretch>
        </p:blipFill>
        <p:spPr>
          <a:xfrm>
            <a:off x="0" y="0"/>
            <a:ext cx="12188826" cy="6201541"/>
          </a:xfrm>
          <a:prstGeom prst="rect">
            <a:avLst/>
          </a:prstGeom>
        </p:spPr>
      </p:pic>
      <p:sp>
        <p:nvSpPr>
          <p:cNvPr id="2" name="Title 1"/>
          <p:cNvSpPr>
            <a:spLocks noGrp="1"/>
          </p:cNvSpPr>
          <p:nvPr>
            <p:ph type="ctrTitle"/>
          </p:nvPr>
        </p:nvSpPr>
        <p:spPr>
          <a:xfrm>
            <a:off x="1914630" y="1788454"/>
            <a:ext cx="8359052" cy="2098226"/>
          </a:xfrm>
        </p:spPr>
        <p:txBody>
          <a:bodyPr anchor="b">
            <a:noAutofit/>
          </a:bodyPr>
          <a:lstStyle>
            <a:lvl1pPr algn="ctr">
              <a:defRPr sz="7198" cap="all" baseline="0">
                <a:solidFill>
                  <a:schemeClr val="bg2"/>
                </a:solidFill>
              </a:defRPr>
            </a:lvl1pPr>
          </a:lstStyle>
          <a:p>
            <a:r>
              <a:rPr lang="en-US" dirty="0"/>
              <a:t>Click to edit Master title style</a:t>
            </a:r>
          </a:p>
        </p:txBody>
      </p:sp>
      <p:sp>
        <p:nvSpPr>
          <p:cNvPr id="3" name="Subtitle 2"/>
          <p:cNvSpPr>
            <a:spLocks noGrp="1"/>
          </p:cNvSpPr>
          <p:nvPr>
            <p:ph type="subTitle" idx="1"/>
          </p:nvPr>
        </p:nvSpPr>
        <p:spPr>
          <a:xfrm>
            <a:off x="2679209" y="3956280"/>
            <a:ext cx="6829894" cy="1086237"/>
          </a:xfrm>
        </p:spPr>
        <p:txBody>
          <a:bodyPr>
            <a:normAutofit/>
          </a:bodyPr>
          <a:lstStyle>
            <a:lvl1pPr marL="0" indent="0" algn="ctr">
              <a:lnSpc>
                <a:spcPct val="112000"/>
              </a:lnSpc>
              <a:spcBef>
                <a:spcPts val="0"/>
              </a:spcBef>
              <a:spcAft>
                <a:spcPts val="0"/>
              </a:spcAft>
              <a:buNone/>
              <a:defRPr sz="2299">
                <a:solidFill>
                  <a:schemeClr val="bg2"/>
                </a:solidFill>
              </a:defRPr>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en-US" dirty="0"/>
              <a:t>Click to edit Master subtitle style</a:t>
            </a:r>
          </a:p>
        </p:txBody>
      </p:sp>
      <p:sp>
        <p:nvSpPr>
          <p:cNvPr id="6" name="Slide Number Placeholder 5"/>
          <p:cNvSpPr>
            <a:spLocks noGrp="1"/>
          </p:cNvSpPr>
          <p:nvPr>
            <p:ph type="sldNum" sz="quarter" idx="12"/>
          </p:nvPr>
        </p:nvSpPr>
        <p:spPr>
          <a:xfrm>
            <a:off x="10588712" y="6429772"/>
            <a:ext cx="1595876" cy="404614"/>
          </a:xfrm>
        </p:spPr>
        <p:txBody>
          <a:bodyPr/>
          <a:lstStyle>
            <a:lvl1pPr>
              <a:defRPr baseline="0">
                <a:solidFill>
                  <a:schemeClr val="tx2"/>
                </a:solidFill>
              </a:defRPr>
            </a:lvl1pPr>
          </a:lstStyle>
          <a:p>
            <a:fld id="{C014DD1E-5D91-48A3-AD6D-45FBA980D106}" type="slidenum">
              <a:rPr lang="en-GB" smtClean="0"/>
              <a:t>‹#›</a:t>
            </a:fld>
            <a:endParaRPr lang="en-GB"/>
          </a:p>
        </p:txBody>
      </p:sp>
      <p:pic>
        <p:nvPicPr>
          <p:cNvPr id="4" name="Picture 3"/>
          <p:cNvPicPr>
            <a:picLocks noChangeAspect="1"/>
          </p:cNvPicPr>
          <p:nvPr userDrawn="1"/>
        </p:nvPicPr>
        <p:blipFill>
          <a:blip r:embed="rId5"/>
          <a:stretch>
            <a:fillRect/>
          </a:stretch>
        </p:blipFill>
        <p:spPr>
          <a:xfrm>
            <a:off x="134354" y="6217865"/>
            <a:ext cx="2255716" cy="640135"/>
          </a:xfrm>
          <a:prstGeom prst="rect">
            <a:avLst/>
          </a:prstGeom>
        </p:spPr>
      </p:pic>
      <p:pic>
        <p:nvPicPr>
          <p:cNvPr id="9" name="Picture 8"/>
          <p:cNvPicPr>
            <a:picLocks noChangeAspect="1"/>
          </p:cNvPicPr>
          <p:nvPr userDrawn="1"/>
        </p:nvPicPr>
        <p:blipFill>
          <a:blip r:embed="rId6"/>
          <a:stretch>
            <a:fillRect/>
          </a:stretch>
        </p:blipFill>
        <p:spPr>
          <a:xfrm>
            <a:off x="2782044" y="6303215"/>
            <a:ext cx="5834378" cy="469433"/>
          </a:xfrm>
          <a:prstGeom prst="rect">
            <a:avLst/>
          </a:prstGeom>
        </p:spPr>
      </p:pic>
      <p:pic>
        <p:nvPicPr>
          <p:cNvPr id="8" name="Picture 7"/>
          <p:cNvPicPr>
            <a:picLocks noChangeAspect="1"/>
          </p:cNvPicPr>
          <p:nvPr userDrawn="1"/>
        </p:nvPicPr>
        <p:blipFill>
          <a:blip r:embed="rId7"/>
          <a:stretch>
            <a:fillRect/>
          </a:stretch>
        </p:blipFill>
        <p:spPr>
          <a:xfrm>
            <a:off x="10126860" y="6303215"/>
            <a:ext cx="1414395" cy="475529"/>
          </a:xfrm>
          <a:prstGeom prst="rect">
            <a:avLst/>
          </a:prstGeom>
        </p:spPr>
      </p:pic>
      <p:cxnSp>
        <p:nvCxnSpPr>
          <p:cNvPr id="13" name="Straight Connector 12"/>
          <p:cNvCxnSpPr/>
          <p:nvPr userDrawn="1"/>
        </p:nvCxnSpPr>
        <p:spPr>
          <a:xfrm>
            <a:off x="0" y="6201541"/>
            <a:ext cx="12188825" cy="0"/>
          </a:xfrm>
          <a:prstGeom prst="line">
            <a:avLst/>
          </a:prstGeom>
          <a:ln w="66675">
            <a:solidFill>
              <a:srgbClr val="00468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2648351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5302139" cy="6857624"/>
          </a:xfrm>
          <a:prstGeom prst="rect">
            <a:avLst/>
          </a:prstGeom>
          <a:solidFill>
            <a:srgbClr val="00468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711" y="685800"/>
            <a:ext cx="3854716" cy="2157884"/>
          </a:xfrm>
        </p:spPr>
        <p:txBody>
          <a:bodyPr anchor="t">
            <a:normAutofit/>
          </a:bodyPr>
          <a:lstStyle>
            <a:lvl1pPr>
              <a:lnSpc>
                <a:spcPct val="84000"/>
              </a:lnSpc>
              <a:defRPr sz="4799" baseline="0">
                <a:solidFill>
                  <a:schemeClr val="bg2"/>
                </a:solidFill>
              </a:defRPr>
            </a:lvl1pPr>
          </a:lstStyle>
          <a:p>
            <a:r>
              <a:rPr lang="en-US" dirty="0"/>
              <a:t>Click to edit Master title style</a:t>
            </a:r>
          </a:p>
        </p:txBody>
      </p:sp>
      <p:sp>
        <p:nvSpPr>
          <p:cNvPr id="3" name="Picture Placeholder 2"/>
          <p:cNvSpPr>
            <a:spLocks noGrp="1" noChangeAspect="1"/>
          </p:cNvSpPr>
          <p:nvPr>
            <p:ph type="pic" idx="1"/>
          </p:nvPr>
        </p:nvSpPr>
        <p:spPr>
          <a:xfrm>
            <a:off x="5530679" y="1"/>
            <a:ext cx="6658146" cy="6857999"/>
          </a:xfrm>
        </p:spPr>
        <p:txBody>
          <a:bodyPr anchor="t">
            <a:normAutofit/>
          </a:bodyPr>
          <a:lstStyle>
            <a:lvl1pPr marL="0" indent="0">
              <a:buNone/>
              <a:defRPr sz="1999"/>
            </a:lvl1pPr>
            <a:lvl2pPr marL="457063" indent="0">
              <a:buNone/>
              <a:defRPr sz="1999"/>
            </a:lvl2pPr>
            <a:lvl3pPr marL="914126" indent="0">
              <a:buNone/>
              <a:defRPr sz="1999"/>
            </a:lvl3pPr>
            <a:lvl4pPr marL="1371189" indent="0">
              <a:buNone/>
              <a:defRPr sz="1999"/>
            </a:lvl4pPr>
            <a:lvl5pPr marL="1828251" indent="0">
              <a:buNone/>
              <a:defRPr sz="1999"/>
            </a:lvl5pPr>
            <a:lvl6pPr marL="2285314" indent="0">
              <a:buNone/>
              <a:defRPr sz="1999"/>
            </a:lvl6pPr>
            <a:lvl7pPr marL="2742377" indent="0">
              <a:buNone/>
              <a:defRPr sz="1999"/>
            </a:lvl7pPr>
            <a:lvl8pPr marL="3199440" indent="0">
              <a:buNone/>
              <a:defRPr sz="1999"/>
            </a:lvl8pPr>
            <a:lvl9pPr marL="3656503" indent="0">
              <a:buNone/>
              <a:defRPr sz="1999"/>
            </a:lvl9pPr>
          </a:lstStyle>
          <a:p>
            <a:r>
              <a:rPr lang="en-US"/>
              <a:t>Click icon to add picture</a:t>
            </a:r>
            <a:endParaRPr lang="en-US" dirty="0"/>
          </a:p>
        </p:txBody>
      </p:sp>
      <p:sp>
        <p:nvSpPr>
          <p:cNvPr id="4" name="Text Placeholder 3"/>
          <p:cNvSpPr>
            <a:spLocks noGrp="1"/>
          </p:cNvSpPr>
          <p:nvPr>
            <p:ph type="body" sz="half" idx="2"/>
          </p:nvPr>
        </p:nvSpPr>
        <p:spPr>
          <a:xfrm>
            <a:off x="723711" y="2855968"/>
            <a:ext cx="3854716" cy="3011432"/>
          </a:xfrm>
        </p:spPr>
        <p:txBody>
          <a:bodyPr/>
          <a:lstStyle>
            <a:lvl1pPr marL="0" indent="0">
              <a:lnSpc>
                <a:spcPct val="113000"/>
              </a:lnSpc>
              <a:spcBef>
                <a:spcPts val="0"/>
              </a:spcBef>
              <a:spcAft>
                <a:spcPts val="1500"/>
              </a:spcAft>
              <a:buNone/>
              <a:defRPr sz="1600">
                <a:solidFill>
                  <a:schemeClr val="bg2"/>
                </a:solidFill>
              </a:defRPr>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dirty="0"/>
              <a:t>Click to edit Master text styles</a:t>
            </a:r>
          </a:p>
        </p:txBody>
      </p:sp>
      <p:sp>
        <p:nvSpPr>
          <p:cNvPr id="7" name="Slide Number Placeholder 6"/>
          <p:cNvSpPr>
            <a:spLocks noGrp="1"/>
          </p:cNvSpPr>
          <p:nvPr>
            <p:ph type="sldNum" sz="quarter" idx="12"/>
          </p:nvPr>
        </p:nvSpPr>
        <p:spPr>
          <a:xfrm>
            <a:off x="10581761" y="6453574"/>
            <a:ext cx="1595876" cy="404614"/>
          </a:xfrm>
        </p:spPr>
        <p:txBody>
          <a:bodyPr/>
          <a:lstStyle>
            <a:lvl1pPr>
              <a:defRPr>
                <a:solidFill>
                  <a:schemeClr val="tx2"/>
                </a:solidFill>
              </a:defRPr>
            </a:lvl1pPr>
          </a:lstStyle>
          <a:p>
            <a:fld id="{C014DD1E-5D91-48A3-AD6D-45FBA980D106}" type="slidenum">
              <a:rPr lang="en-GB" smtClean="0"/>
              <a:t>‹#›</a:t>
            </a:fld>
            <a:endParaRPr lang="en-GB"/>
          </a:p>
        </p:txBody>
      </p:sp>
      <p:sp>
        <p:nvSpPr>
          <p:cNvPr id="9" name="Rectangle 8" title="Divider Bar"/>
          <p:cNvSpPr/>
          <p:nvPr/>
        </p:nvSpPr>
        <p:spPr>
          <a:xfrm>
            <a:off x="5302139" y="376"/>
            <a:ext cx="22854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0" name="Picture 9"/>
          <p:cNvPicPr>
            <a:picLocks noChangeAspect="1"/>
          </p:cNvPicPr>
          <p:nvPr userDrawn="1"/>
        </p:nvPicPr>
        <p:blipFill>
          <a:blip r:embed="rId2"/>
          <a:stretch>
            <a:fillRect/>
          </a:stretch>
        </p:blipFill>
        <p:spPr>
          <a:xfrm>
            <a:off x="10683689" y="95971"/>
            <a:ext cx="1414395" cy="475529"/>
          </a:xfrm>
          <a:prstGeom prst="rect">
            <a:avLst/>
          </a:prstGeom>
        </p:spPr>
      </p:pic>
      <p:pic>
        <p:nvPicPr>
          <p:cNvPr id="5" name="Picture 4"/>
          <p:cNvPicPr>
            <a:picLocks noChangeAspect="1"/>
          </p:cNvPicPr>
          <p:nvPr userDrawn="1"/>
        </p:nvPicPr>
        <p:blipFill>
          <a:blip r:embed="rId3"/>
          <a:stretch>
            <a:fillRect/>
          </a:stretch>
        </p:blipFill>
        <p:spPr>
          <a:xfrm>
            <a:off x="5759219" y="6309320"/>
            <a:ext cx="5303745" cy="426738"/>
          </a:xfrm>
          <a:prstGeom prst="rect">
            <a:avLst/>
          </a:prstGeom>
        </p:spPr>
      </p:pic>
    </p:spTree>
    <p:extLst>
      <p:ext uri="{BB962C8B-B14F-4D97-AF65-F5344CB8AC3E}">
        <p14:creationId xmlns:p14="http://schemas.microsoft.com/office/powerpoint/2010/main" val="24163336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371243" y="2295526"/>
            <a:ext cx="9598700" cy="3571875"/>
          </a:xfrm>
        </p:spPr>
        <p:txBody>
          <a:bodyPr vert="eaVert"/>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2892811" y="6453386"/>
            <a:ext cx="6279194" cy="404614"/>
          </a:xfrm>
          <a:prstGeom prst="rect">
            <a:avLst/>
          </a:prstGeom>
        </p:spPr>
        <p:txBody>
          <a:bodyPr/>
          <a:lstStyle/>
          <a:p>
            <a:endParaRPr lang="en-GB"/>
          </a:p>
        </p:txBody>
      </p:sp>
      <p:sp>
        <p:nvSpPr>
          <p:cNvPr id="6" name="Slide Number Placeholder 5"/>
          <p:cNvSpPr>
            <a:spLocks noGrp="1"/>
          </p:cNvSpPr>
          <p:nvPr>
            <p:ph type="sldNum" sz="quarter" idx="12"/>
          </p:nvPr>
        </p:nvSpPr>
        <p:spPr/>
        <p:txBody>
          <a:bodyPr/>
          <a:lstStyle/>
          <a:p>
            <a:fld id="{C014DD1E-5D91-48A3-AD6D-45FBA980D106}" type="slidenum">
              <a:rPr lang="en-GB" smtClean="0"/>
              <a:t>‹#›</a:t>
            </a:fld>
            <a:endParaRPr lang="en-GB"/>
          </a:p>
        </p:txBody>
      </p:sp>
      <p:pic>
        <p:nvPicPr>
          <p:cNvPr id="8" name="Picture 7"/>
          <p:cNvPicPr>
            <a:picLocks noChangeAspect="1"/>
          </p:cNvPicPr>
          <p:nvPr userDrawn="1"/>
        </p:nvPicPr>
        <p:blipFill>
          <a:blip r:embed="rId2"/>
          <a:stretch>
            <a:fillRect/>
          </a:stretch>
        </p:blipFill>
        <p:spPr>
          <a:xfrm>
            <a:off x="10683689" y="95971"/>
            <a:ext cx="1414395" cy="475529"/>
          </a:xfrm>
          <a:prstGeom prst="rect">
            <a:avLst/>
          </a:prstGeom>
        </p:spPr>
      </p:pic>
    </p:spTree>
    <p:extLst>
      <p:ext uri="{BB962C8B-B14F-4D97-AF65-F5344CB8AC3E}">
        <p14:creationId xmlns:p14="http://schemas.microsoft.com/office/powerpoint/2010/main" val="1505786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4062" y="624156"/>
            <a:ext cx="1565358" cy="524324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371243" y="624156"/>
            <a:ext cx="8177511" cy="5243244"/>
          </a:xfrm>
        </p:spPr>
        <p:txBody>
          <a:bodyPr vert="eaVert"/>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C014DD1E-5D91-48A3-AD6D-45FBA980D106}" type="slidenum">
              <a:rPr lang="en-GB" smtClean="0"/>
              <a:t>‹#›</a:t>
            </a:fld>
            <a:endParaRPr lang="en-GB"/>
          </a:p>
        </p:txBody>
      </p:sp>
      <p:pic>
        <p:nvPicPr>
          <p:cNvPr id="5" name="Picture 4"/>
          <p:cNvPicPr>
            <a:picLocks noChangeAspect="1"/>
          </p:cNvPicPr>
          <p:nvPr userDrawn="1"/>
        </p:nvPicPr>
        <p:blipFill>
          <a:blip r:embed="rId2"/>
          <a:stretch>
            <a:fillRect/>
          </a:stretch>
        </p:blipFill>
        <p:spPr>
          <a:xfrm>
            <a:off x="10683689" y="95971"/>
            <a:ext cx="1414395" cy="475529"/>
          </a:xfrm>
          <a:prstGeom prst="rect">
            <a:avLst/>
          </a:prstGeom>
        </p:spPr>
      </p:pic>
    </p:spTree>
    <p:extLst>
      <p:ext uri="{BB962C8B-B14F-4D97-AF65-F5344CB8AC3E}">
        <p14:creationId xmlns:p14="http://schemas.microsoft.com/office/powerpoint/2010/main" val="918618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C014DD1E-5D91-48A3-AD6D-45FBA980D106}" type="slidenum">
              <a:rPr lang="en-GB" smtClean="0"/>
              <a:t>‹#›</a:t>
            </a:fld>
            <a:endParaRPr lang="en-GB"/>
          </a:p>
        </p:txBody>
      </p:sp>
      <p:pic>
        <p:nvPicPr>
          <p:cNvPr id="4" name="Picture 3"/>
          <p:cNvPicPr>
            <a:picLocks noChangeAspect="1"/>
          </p:cNvPicPr>
          <p:nvPr userDrawn="1"/>
        </p:nvPicPr>
        <p:blipFill>
          <a:blip r:embed="rId2"/>
          <a:stretch>
            <a:fillRect/>
          </a:stretch>
        </p:blipFill>
        <p:spPr>
          <a:xfrm>
            <a:off x="10572236" y="210271"/>
            <a:ext cx="1414395" cy="475529"/>
          </a:xfrm>
          <a:prstGeom prst="rect">
            <a:avLst/>
          </a:prstGeom>
        </p:spPr>
      </p:pic>
    </p:spTree>
    <p:extLst>
      <p:ext uri="{BB962C8B-B14F-4D97-AF65-F5344CB8AC3E}">
        <p14:creationId xmlns:p14="http://schemas.microsoft.com/office/powerpoint/2010/main" val="1466018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lum bright="70000" contrast="-70000"/>
          </a:blip>
          <a:stretch>
            <a:fillRect/>
          </a:stretch>
        </p:blipFill>
        <p:spPr>
          <a:xfrm>
            <a:off x="0" y="0"/>
            <a:ext cx="12188826" cy="6201541"/>
          </a:xfrm>
          <a:prstGeom prst="rect">
            <a:avLst/>
          </a:prstGeom>
        </p:spPr>
      </p:pic>
      <p:sp>
        <p:nvSpPr>
          <p:cNvPr id="2" name="Title 1"/>
          <p:cNvSpPr>
            <a:spLocks noGrp="1"/>
          </p:cNvSpPr>
          <p:nvPr>
            <p:ph type="title"/>
          </p:nvPr>
        </p:nvSpPr>
        <p:spPr>
          <a:xfrm>
            <a:off x="1254026" y="1222953"/>
            <a:ext cx="9610468" cy="2885338"/>
          </a:xfrm>
        </p:spPr>
        <p:txBody>
          <a:bodyPr anchor="b">
            <a:normAutofit/>
          </a:bodyPr>
          <a:lstStyle>
            <a:lvl1pPr algn="r">
              <a:defRPr sz="7198" cap="all" baseline="0">
                <a:solidFill>
                  <a:srgbClr val="004680"/>
                </a:solidFill>
              </a:defRPr>
            </a:lvl1pPr>
          </a:lstStyle>
          <a:p>
            <a:r>
              <a:rPr lang="en-US" dirty="0"/>
              <a:t>Click to edit Master title style</a:t>
            </a:r>
          </a:p>
        </p:txBody>
      </p:sp>
      <p:sp>
        <p:nvSpPr>
          <p:cNvPr id="3" name="Text Placeholder 2"/>
          <p:cNvSpPr>
            <a:spLocks noGrp="1"/>
          </p:cNvSpPr>
          <p:nvPr>
            <p:ph type="body" idx="1"/>
          </p:nvPr>
        </p:nvSpPr>
        <p:spPr>
          <a:xfrm>
            <a:off x="1254026" y="4198958"/>
            <a:ext cx="9610468" cy="1143324"/>
          </a:xfrm>
        </p:spPr>
        <p:txBody>
          <a:bodyPr/>
          <a:lstStyle>
            <a:lvl1pPr marL="0" indent="0" algn="r">
              <a:lnSpc>
                <a:spcPct val="112000"/>
              </a:lnSpc>
              <a:spcBef>
                <a:spcPts val="0"/>
              </a:spcBef>
              <a:spcAft>
                <a:spcPts val="0"/>
              </a:spcAft>
              <a:buNone/>
              <a:defRPr sz="2399">
                <a:solidFill>
                  <a:srgbClr val="004680"/>
                </a:solidFill>
              </a:defRPr>
            </a:lvl1pPr>
            <a:lvl2pPr marL="457063" indent="0">
              <a:buNone/>
              <a:defRPr sz="1999">
                <a:solidFill>
                  <a:schemeClr val="tx1">
                    <a:tint val="75000"/>
                  </a:schemeClr>
                </a:solidFill>
              </a:defRPr>
            </a:lvl2pPr>
            <a:lvl3pPr marL="914126" indent="0">
              <a:buNone/>
              <a:defRPr sz="1799">
                <a:solidFill>
                  <a:schemeClr val="tx1">
                    <a:tint val="75000"/>
                  </a:schemeClr>
                </a:solidFill>
              </a:defRPr>
            </a:lvl3pPr>
            <a:lvl4pPr marL="1371189" indent="0">
              <a:buNone/>
              <a:defRPr sz="1600">
                <a:solidFill>
                  <a:schemeClr val="tx1">
                    <a:tint val="75000"/>
                  </a:schemeClr>
                </a:solidFill>
              </a:defRPr>
            </a:lvl4pPr>
            <a:lvl5pPr marL="1828251" indent="0">
              <a:buNone/>
              <a:defRPr sz="1600">
                <a:solidFill>
                  <a:schemeClr val="tx1">
                    <a:tint val="75000"/>
                  </a:schemeClr>
                </a:solidFill>
              </a:defRPr>
            </a:lvl5pPr>
            <a:lvl6pPr marL="2285314" indent="0">
              <a:buNone/>
              <a:defRPr sz="1600">
                <a:solidFill>
                  <a:schemeClr val="tx1">
                    <a:tint val="75000"/>
                  </a:schemeClr>
                </a:solidFill>
              </a:defRPr>
            </a:lvl6pPr>
            <a:lvl7pPr marL="2742377" indent="0">
              <a:buNone/>
              <a:defRPr sz="1600">
                <a:solidFill>
                  <a:schemeClr val="tx1">
                    <a:tint val="75000"/>
                  </a:schemeClr>
                </a:solidFill>
              </a:defRPr>
            </a:lvl7pPr>
            <a:lvl8pPr marL="3199440" indent="0">
              <a:buNone/>
              <a:defRPr sz="1600">
                <a:solidFill>
                  <a:schemeClr val="tx1">
                    <a:tint val="75000"/>
                  </a:schemeClr>
                </a:solidFill>
              </a:defRPr>
            </a:lvl8pPr>
            <a:lvl9pPr marL="3656503" indent="0">
              <a:buNone/>
              <a:defRPr sz="1600">
                <a:solidFill>
                  <a:schemeClr val="tx1">
                    <a:tint val="75000"/>
                  </a:schemeClr>
                </a:solidFill>
              </a:defRPr>
            </a:lvl9pPr>
          </a:lstStyle>
          <a:p>
            <a:pPr lvl="0"/>
            <a:r>
              <a:rPr lang="en-US" dirty="0"/>
              <a:t>Click to edit Master text styles</a:t>
            </a:r>
          </a:p>
        </p:txBody>
      </p:sp>
      <p:sp>
        <p:nvSpPr>
          <p:cNvPr id="6" name="Slide Number Placeholder 5"/>
          <p:cNvSpPr>
            <a:spLocks noGrp="1"/>
          </p:cNvSpPr>
          <p:nvPr>
            <p:ph type="sldNum" sz="quarter" idx="12"/>
          </p:nvPr>
        </p:nvSpPr>
        <p:spPr>
          <a:xfrm>
            <a:off x="9828123" y="6453386"/>
            <a:ext cx="1595876" cy="404614"/>
          </a:xfrm>
        </p:spPr>
        <p:txBody>
          <a:bodyPr/>
          <a:lstStyle>
            <a:lvl1pPr>
              <a:defRPr>
                <a:solidFill>
                  <a:schemeClr val="tx2"/>
                </a:solidFill>
              </a:defRPr>
            </a:lvl1pPr>
          </a:lstStyle>
          <a:p>
            <a:fld id="{C014DD1E-5D91-48A3-AD6D-45FBA980D106}" type="slidenum">
              <a:rPr lang="en-GB" smtClean="0"/>
              <a:t>‹#›</a:t>
            </a:fld>
            <a:endParaRPr lang="en-GB"/>
          </a:p>
        </p:txBody>
      </p:sp>
      <p:pic>
        <p:nvPicPr>
          <p:cNvPr id="4" name="Picture 3"/>
          <p:cNvPicPr>
            <a:picLocks noChangeAspect="1"/>
          </p:cNvPicPr>
          <p:nvPr userDrawn="1"/>
        </p:nvPicPr>
        <p:blipFill>
          <a:blip r:embed="rId3"/>
          <a:stretch>
            <a:fillRect/>
          </a:stretch>
        </p:blipFill>
        <p:spPr>
          <a:xfrm>
            <a:off x="10618693" y="260648"/>
            <a:ext cx="1414395" cy="475529"/>
          </a:xfrm>
          <a:prstGeom prst="rect">
            <a:avLst/>
          </a:prstGeom>
        </p:spPr>
      </p:pic>
      <p:cxnSp>
        <p:nvCxnSpPr>
          <p:cNvPr id="9" name="Straight Connector 8"/>
          <p:cNvCxnSpPr/>
          <p:nvPr userDrawn="1"/>
        </p:nvCxnSpPr>
        <p:spPr>
          <a:xfrm>
            <a:off x="0" y="6201541"/>
            <a:ext cx="12188825" cy="0"/>
          </a:xfrm>
          <a:prstGeom prst="line">
            <a:avLst/>
          </a:prstGeom>
          <a:ln w="66675">
            <a:solidFill>
              <a:srgbClr val="004680"/>
            </a:solidFill>
          </a:ln>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userDrawn="1"/>
        </p:nvPicPr>
        <p:blipFill>
          <a:blip r:embed="rId4"/>
          <a:stretch>
            <a:fillRect/>
          </a:stretch>
        </p:blipFill>
        <p:spPr>
          <a:xfrm>
            <a:off x="2998068" y="6289298"/>
            <a:ext cx="5834378" cy="469433"/>
          </a:xfrm>
          <a:prstGeom prst="rect">
            <a:avLst/>
          </a:prstGeom>
          <a:solidFill>
            <a:schemeClr val="tx2"/>
          </a:solidFill>
          <a:ln>
            <a:solidFill>
              <a:srgbClr val="004680"/>
            </a:solidFill>
            <a:bevel/>
          </a:ln>
        </p:spPr>
      </p:pic>
    </p:spTree>
    <p:extLst>
      <p:ext uri="{BB962C8B-B14F-4D97-AF65-F5344CB8AC3E}">
        <p14:creationId xmlns:p14="http://schemas.microsoft.com/office/powerpoint/2010/main" val="312196495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1371243" y="2286000"/>
            <a:ext cx="4446628"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23704" y="2286000"/>
            <a:ext cx="4446628"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C014DD1E-5D91-48A3-AD6D-45FBA980D106}" type="slidenum">
              <a:rPr lang="en-GB" smtClean="0"/>
              <a:t>‹#›</a:t>
            </a:fld>
            <a:endParaRPr lang="en-GB"/>
          </a:p>
        </p:txBody>
      </p:sp>
      <p:pic>
        <p:nvPicPr>
          <p:cNvPr id="6" name="Picture 5"/>
          <p:cNvPicPr>
            <a:picLocks noChangeAspect="1"/>
          </p:cNvPicPr>
          <p:nvPr userDrawn="1"/>
        </p:nvPicPr>
        <p:blipFill>
          <a:blip r:embed="rId2"/>
          <a:stretch>
            <a:fillRect/>
          </a:stretch>
        </p:blipFill>
        <p:spPr>
          <a:xfrm>
            <a:off x="10683689" y="95971"/>
            <a:ext cx="1414395" cy="475529"/>
          </a:xfrm>
          <a:prstGeom prst="rect">
            <a:avLst/>
          </a:prstGeom>
        </p:spPr>
      </p:pic>
    </p:spTree>
    <p:extLst>
      <p:ext uri="{BB962C8B-B14F-4D97-AF65-F5344CB8AC3E}">
        <p14:creationId xmlns:p14="http://schemas.microsoft.com/office/powerpoint/2010/main" val="550343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243" y="685800"/>
            <a:ext cx="9598700" cy="1485900"/>
          </a:xfrm>
        </p:spPr>
        <p:txBody>
          <a:bodyPr/>
          <a:lstStyle>
            <a:lvl1pPr>
              <a:defRPr>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1371243" y="2340864"/>
            <a:ext cx="4442827" cy="823912"/>
          </a:xfrm>
        </p:spPr>
        <p:txBody>
          <a:bodyPr anchor="b">
            <a:noAutofit/>
          </a:bodyPr>
          <a:lstStyle>
            <a:lvl1pPr marL="0" indent="0">
              <a:lnSpc>
                <a:spcPct val="84000"/>
              </a:lnSpc>
              <a:spcBef>
                <a:spcPts val="0"/>
              </a:spcBef>
              <a:spcAft>
                <a:spcPts val="0"/>
              </a:spcAft>
              <a:buNone/>
              <a:defRPr sz="2999" b="0" baseline="0">
                <a:solidFill>
                  <a:schemeClr val="tx2"/>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4" name="Content Placeholder 3"/>
          <p:cNvSpPr>
            <a:spLocks noGrp="1"/>
          </p:cNvSpPr>
          <p:nvPr>
            <p:ph sz="half" idx="2"/>
          </p:nvPr>
        </p:nvSpPr>
        <p:spPr>
          <a:xfrm>
            <a:off x="1371243" y="3305208"/>
            <a:ext cx="4442827"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3315" y="2340864"/>
            <a:ext cx="4442827" cy="823912"/>
          </a:xfrm>
        </p:spPr>
        <p:txBody>
          <a:bodyPr anchor="b">
            <a:noAutofit/>
          </a:bodyPr>
          <a:lstStyle>
            <a:lvl1pPr marL="0" indent="0">
              <a:lnSpc>
                <a:spcPct val="84000"/>
              </a:lnSpc>
              <a:spcBef>
                <a:spcPts val="0"/>
              </a:spcBef>
              <a:spcAft>
                <a:spcPts val="0"/>
              </a:spcAft>
              <a:buNone/>
              <a:defRPr sz="2999" b="0" baseline="0">
                <a:solidFill>
                  <a:schemeClr val="tx2"/>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23315" y="3305208"/>
            <a:ext cx="4442827"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p:txBody>
          <a:bodyPr/>
          <a:lstStyle/>
          <a:p>
            <a:fld id="{C014DD1E-5D91-48A3-AD6D-45FBA980D106}" type="slidenum">
              <a:rPr lang="en-GB" smtClean="0"/>
              <a:t>‹#›</a:t>
            </a:fld>
            <a:endParaRPr lang="en-GB"/>
          </a:p>
        </p:txBody>
      </p:sp>
      <p:pic>
        <p:nvPicPr>
          <p:cNvPr id="8" name="Picture 7"/>
          <p:cNvPicPr>
            <a:picLocks noChangeAspect="1"/>
          </p:cNvPicPr>
          <p:nvPr userDrawn="1"/>
        </p:nvPicPr>
        <p:blipFill>
          <a:blip r:embed="rId2"/>
          <a:stretch>
            <a:fillRect/>
          </a:stretch>
        </p:blipFill>
        <p:spPr>
          <a:xfrm>
            <a:off x="10683689" y="95971"/>
            <a:ext cx="1414395" cy="475529"/>
          </a:xfrm>
          <a:prstGeom prst="rect">
            <a:avLst/>
          </a:prstGeom>
        </p:spPr>
      </p:pic>
    </p:spTree>
    <p:extLst>
      <p:ext uri="{BB962C8B-B14F-4D97-AF65-F5344CB8AC3E}">
        <p14:creationId xmlns:p14="http://schemas.microsoft.com/office/powerpoint/2010/main" val="1572301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Slide Number Placeholder 4"/>
          <p:cNvSpPr>
            <a:spLocks noGrp="1"/>
          </p:cNvSpPr>
          <p:nvPr>
            <p:ph type="sldNum" sz="quarter" idx="12"/>
          </p:nvPr>
        </p:nvSpPr>
        <p:spPr/>
        <p:txBody>
          <a:bodyPr/>
          <a:lstStyle/>
          <a:p>
            <a:fld id="{C014DD1E-5D91-48A3-AD6D-45FBA980D106}" type="slidenum">
              <a:rPr lang="en-GB" smtClean="0"/>
              <a:t>‹#›</a:t>
            </a:fld>
            <a:endParaRPr lang="en-GB"/>
          </a:p>
        </p:txBody>
      </p:sp>
      <p:pic>
        <p:nvPicPr>
          <p:cNvPr id="7" name="Picture 6"/>
          <p:cNvPicPr>
            <a:picLocks noChangeAspect="1"/>
          </p:cNvPicPr>
          <p:nvPr userDrawn="1"/>
        </p:nvPicPr>
        <p:blipFill>
          <a:blip r:embed="rId2"/>
          <a:stretch>
            <a:fillRect/>
          </a:stretch>
        </p:blipFill>
        <p:spPr>
          <a:xfrm>
            <a:off x="10683689" y="95971"/>
            <a:ext cx="1414395" cy="475529"/>
          </a:xfrm>
          <a:prstGeom prst="rect">
            <a:avLst/>
          </a:prstGeom>
        </p:spPr>
      </p:pic>
    </p:spTree>
    <p:extLst>
      <p:ext uri="{BB962C8B-B14F-4D97-AF65-F5344CB8AC3E}">
        <p14:creationId xmlns:p14="http://schemas.microsoft.com/office/powerpoint/2010/main" val="1580551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0486900" y="6414532"/>
            <a:ext cx="1595876" cy="404614"/>
          </a:xfrm>
        </p:spPr>
        <p:txBody>
          <a:bodyPr/>
          <a:lstStyle/>
          <a:p>
            <a:fld id="{C014DD1E-5D91-48A3-AD6D-45FBA980D106}" type="slidenum">
              <a:rPr lang="en-GB" smtClean="0"/>
              <a:t>‹#›</a:t>
            </a:fld>
            <a:endParaRPr lang="en-GB"/>
          </a:p>
        </p:txBody>
      </p:sp>
      <p:pic>
        <p:nvPicPr>
          <p:cNvPr id="3" name="Picture 2"/>
          <p:cNvPicPr>
            <a:picLocks noChangeAspect="1"/>
          </p:cNvPicPr>
          <p:nvPr userDrawn="1"/>
        </p:nvPicPr>
        <p:blipFill>
          <a:blip r:embed="rId2"/>
          <a:stretch>
            <a:fillRect/>
          </a:stretch>
        </p:blipFill>
        <p:spPr>
          <a:xfrm>
            <a:off x="10683689" y="95971"/>
            <a:ext cx="1414395" cy="475529"/>
          </a:xfrm>
          <a:prstGeom prst="rect">
            <a:avLst/>
          </a:prstGeom>
        </p:spPr>
      </p:pic>
    </p:spTree>
    <p:extLst>
      <p:ext uri="{BB962C8B-B14F-4D97-AF65-F5344CB8AC3E}">
        <p14:creationId xmlns:p14="http://schemas.microsoft.com/office/powerpoint/2010/main" val="1085796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5" name="TextBox 4"/>
          <p:cNvSpPr txBox="1"/>
          <p:nvPr userDrawn="1"/>
        </p:nvSpPr>
        <p:spPr>
          <a:xfrm>
            <a:off x="1295128" y="2505902"/>
            <a:ext cx="9790538" cy="1446550"/>
          </a:xfrm>
          <a:prstGeom prst="rect">
            <a:avLst/>
          </a:prstGeom>
          <a:noFill/>
        </p:spPr>
        <p:txBody>
          <a:bodyPr wrap="square" rtlCol="0">
            <a:spAutoFit/>
          </a:bodyPr>
          <a:lstStyle/>
          <a:p>
            <a:pPr algn="ctr"/>
            <a:r>
              <a:rPr lang="en-GB" sz="1800" kern="1200" dirty="0">
                <a:solidFill>
                  <a:schemeClr val="tx1"/>
                </a:solidFill>
                <a:effectLst/>
                <a:latin typeface="+mn-lt"/>
                <a:ea typeface="+mn-ea"/>
                <a:cs typeface="+mn-cs"/>
              </a:rPr>
              <a:t>This learning module has been developed as part of an</a:t>
            </a:r>
            <a:r>
              <a:rPr lang="en-GB" sz="1800" kern="1200" baseline="0" dirty="0">
                <a:solidFill>
                  <a:schemeClr val="tx1"/>
                </a:solidFill>
                <a:effectLst/>
                <a:latin typeface="+mn-lt"/>
                <a:ea typeface="+mn-ea"/>
                <a:cs typeface="+mn-cs"/>
              </a:rPr>
              <a:t> Erasmus+ KA2 project </a:t>
            </a:r>
          </a:p>
          <a:p>
            <a:pPr algn="ctr"/>
            <a:r>
              <a:rPr lang="en-US" sz="1800" b="1" dirty="0"/>
              <a:t>INTERCULTURAL CARE IN THE SOCIAL AND HEALTHCARE SECTOR (I-CARE)</a:t>
            </a:r>
          </a:p>
          <a:p>
            <a:pPr algn="ctr"/>
            <a:r>
              <a:rPr lang="en-GB" sz="1800" b="0" i="0" kern="1200" baseline="0" dirty="0">
                <a:solidFill>
                  <a:schemeClr val="tx1"/>
                </a:solidFill>
                <a:effectLst/>
                <a:latin typeface="+mn-lt"/>
                <a:ea typeface="+mn-ea"/>
                <a:cs typeface="+mn-cs"/>
              </a:rPr>
              <a:t>and</a:t>
            </a:r>
            <a:r>
              <a:rPr lang="en-GB" sz="1800" kern="1200" dirty="0">
                <a:solidFill>
                  <a:schemeClr val="tx1"/>
                </a:solidFill>
                <a:effectLst/>
                <a:latin typeface="+mn-lt"/>
                <a:ea typeface="+mn-ea"/>
                <a:cs typeface="+mn-cs"/>
              </a:rPr>
              <a:t> is funded with support from the European Commission.</a:t>
            </a:r>
          </a:p>
          <a:p>
            <a:pPr algn="just"/>
            <a:endParaRPr lang="en-GB" sz="1800" kern="1200" dirty="0">
              <a:solidFill>
                <a:schemeClr val="tx1"/>
              </a:solidFill>
              <a:effectLst/>
              <a:latin typeface="+mn-lt"/>
              <a:ea typeface="+mn-ea"/>
              <a:cs typeface="+mn-cs"/>
            </a:endParaRPr>
          </a:p>
          <a:p>
            <a:pPr algn="just"/>
            <a:endParaRPr lang="en-GB" sz="1600" kern="1200" dirty="0">
              <a:solidFill>
                <a:schemeClr val="tx1"/>
              </a:solidFill>
              <a:effectLst/>
              <a:latin typeface="+mn-lt"/>
              <a:ea typeface="+mn-ea"/>
              <a:cs typeface="+mn-cs"/>
            </a:endParaRPr>
          </a:p>
        </p:txBody>
      </p:sp>
      <p:pic>
        <p:nvPicPr>
          <p:cNvPr id="2" name="Picture 1"/>
          <p:cNvPicPr>
            <a:picLocks noChangeAspect="1"/>
          </p:cNvPicPr>
          <p:nvPr userDrawn="1"/>
        </p:nvPicPr>
        <p:blipFill>
          <a:blip r:embed="rId2"/>
          <a:stretch>
            <a:fillRect/>
          </a:stretch>
        </p:blipFill>
        <p:spPr>
          <a:xfrm>
            <a:off x="10255476" y="188640"/>
            <a:ext cx="1660379" cy="487722"/>
          </a:xfrm>
          <a:prstGeom prst="rect">
            <a:avLst/>
          </a:prstGeom>
        </p:spPr>
      </p:pic>
      <p:sp>
        <p:nvSpPr>
          <p:cNvPr id="3" name="TextBox 2"/>
          <p:cNvSpPr txBox="1"/>
          <p:nvPr userDrawn="1"/>
        </p:nvSpPr>
        <p:spPr>
          <a:xfrm>
            <a:off x="3298539" y="4797152"/>
            <a:ext cx="5783717" cy="923330"/>
          </a:xfrm>
          <a:prstGeom prst="rect">
            <a:avLst/>
          </a:prstGeom>
          <a:noFill/>
        </p:spPr>
        <p:txBody>
          <a:bodyPr wrap="square" rtlCol="0">
            <a:sp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lang="en-GB" sz="1800" i="1" kern="1200" dirty="0">
                <a:solidFill>
                  <a:schemeClr val="tx1"/>
                </a:solidFill>
                <a:effectLst/>
                <a:latin typeface="+mn-lt"/>
                <a:ea typeface="+mn-ea"/>
                <a:cs typeface="+mn-cs"/>
              </a:rPr>
              <a:t>This publication reflects the views of the authors only, and the Commission cannot be held responsible for any use which may be made of the information contained therein</a:t>
            </a:r>
            <a:r>
              <a:rPr lang="en-GB" sz="1800" kern="1200" dirty="0">
                <a:solidFill>
                  <a:schemeClr val="tx1"/>
                </a:solidFill>
                <a:effectLst/>
                <a:latin typeface="+mn-lt"/>
                <a:ea typeface="+mn-ea"/>
                <a:cs typeface="+mn-cs"/>
              </a:rPr>
              <a:t>.</a:t>
            </a:r>
          </a:p>
        </p:txBody>
      </p:sp>
      <p:sp>
        <p:nvSpPr>
          <p:cNvPr id="7" name="Slide Number Placeholder 3"/>
          <p:cNvSpPr>
            <a:spLocks noGrp="1"/>
          </p:cNvSpPr>
          <p:nvPr>
            <p:ph type="sldNum" sz="quarter" idx="12"/>
          </p:nvPr>
        </p:nvSpPr>
        <p:spPr>
          <a:xfrm>
            <a:off x="10486900" y="6414532"/>
            <a:ext cx="1595876" cy="404614"/>
          </a:xfrm>
        </p:spPr>
        <p:txBody>
          <a:bodyPr/>
          <a:lstStyle/>
          <a:p>
            <a:fld id="{C014DD1E-5D91-48A3-AD6D-45FBA980D106}" type="slidenum">
              <a:rPr lang="en-GB" smtClean="0"/>
              <a:t>‹#›</a:t>
            </a:fld>
            <a:endParaRPr lang="en-GB"/>
          </a:p>
        </p:txBody>
      </p:sp>
    </p:spTree>
    <p:extLst>
      <p:ext uri="{BB962C8B-B14F-4D97-AF65-F5344CB8AC3E}">
        <p14:creationId xmlns:p14="http://schemas.microsoft.com/office/powerpoint/2010/main" val="1445627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userDrawn="1"/>
        </p:nvSpPr>
        <p:spPr>
          <a:xfrm>
            <a:off x="0" y="376"/>
            <a:ext cx="5302139" cy="6857624"/>
          </a:xfrm>
          <a:prstGeom prst="rect">
            <a:avLst/>
          </a:prstGeom>
          <a:solidFill>
            <a:srgbClr val="00468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711" y="685800"/>
            <a:ext cx="3854716" cy="2157884"/>
          </a:xfrm>
        </p:spPr>
        <p:txBody>
          <a:bodyPr anchor="t">
            <a:noAutofit/>
          </a:bodyPr>
          <a:lstStyle>
            <a:lvl1pPr>
              <a:lnSpc>
                <a:spcPct val="84000"/>
              </a:lnSpc>
              <a:defRPr sz="4799" baseline="0">
                <a:solidFill>
                  <a:schemeClr val="bg2"/>
                </a:solidFill>
              </a:defRPr>
            </a:lvl1pPr>
          </a:lstStyle>
          <a:p>
            <a:r>
              <a:rPr lang="en-US" dirty="0"/>
              <a:t>Click to edit Master title style</a:t>
            </a:r>
          </a:p>
        </p:txBody>
      </p:sp>
      <p:sp>
        <p:nvSpPr>
          <p:cNvPr id="3" name="Content Placeholder 2"/>
          <p:cNvSpPr>
            <a:spLocks noGrp="1"/>
          </p:cNvSpPr>
          <p:nvPr>
            <p:ph idx="1"/>
          </p:nvPr>
        </p:nvSpPr>
        <p:spPr>
          <a:xfrm>
            <a:off x="6254391" y="685801"/>
            <a:ext cx="5210723" cy="5175250"/>
          </a:xfrm>
        </p:spPr>
        <p:txBody>
          <a:bodyPr/>
          <a:lstStyle>
            <a:lvl1pPr>
              <a:defRPr sz="1999">
                <a:solidFill>
                  <a:schemeClr val="tx2"/>
                </a:solidFill>
              </a:defRPr>
            </a:lvl1pPr>
            <a:lvl2pPr>
              <a:defRPr sz="1999">
                <a:solidFill>
                  <a:schemeClr val="tx2"/>
                </a:solidFill>
              </a:defRPr>
            </a:lvl2pPr>
            <a:lvl3pPr>
              <a:defRPr sz="1799">
                <a:solidFill>
                  <a:schemeClr val="tx2"/>
                </a:solidFill>
              </a:defRPr>
            </a:lvl3pPr>
            <a:lvl4pPr>
              <a:defRPr sz="1799">
                <a:solidFill>
                  <a:schemeClr val="tx2"/>
                </a:solidFill>
              </a:defRPr>
            </a:lvl4pPr>
            <a:lvl5pPr>
              <a:defRPr sz="1600">
                <a:solidFill>
                  <a:schemeClr val="tx2"/>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723711" y="2856344"/>
            <a:ext cx="3854716" cy="3011056"/>
          </a:xfrm>
        </p:spPr>
        <p:txBody>
          <a:bodyPr/>
          <a:lstStyle>
            <a:lvl1pPr marL="0" indent="0">
              <a:lnSpc>
                <a:spcPct val="113000"/>
              </a:lnSpc>
              <a:spcBef>
                <a:spcPts val="0"/>
              </a:spcBef>
              <a:spcAft>
                <a:spcPts val="1500"/>
              </a:spcAft>
              <a:buNone/>
              <a:defRPr sz="1600">
                <a:solidFill>
                  <a:schemeClr val="bg2"/>
                </a:solidFill>
              </a:defRPr>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dirty="0"/>
              <a:t>Click to edit Master text styles</a:t>
            </a:r>
          </a:p>
        </p:txBody>
      </p:sp>
      <p:sp>
        <p:nvSpPr>
          <p:cNvPr id="7" name="Slide Number Placeholder 6"/>
          <p:cNvSpPr>
            <a:spLocks noGrp="1"/>
          </p:cNvSpPr>
          <p:nvPr>
            <p:ph type="sldNum" sz="quarter" idx="12"/>
          </p:nvPr>
        </p:nvSpPr>
        <p:spPr>
          <a:xfrm>
            <a:off x="10548586" y="6420976"/>
            <a:ext cx="1595876" cy="404614"/>
          </a:xfrm>
        </p:spPr>
        <p:txBody>
          <a:bodyPr/>
          <a:lstStyle>
            <a:lvl1pPr>
              <a:defRPr>
                <a:solidFill>
                  <a:schemeClr val="tx2"/>
                </a:solidFill>
              </a:defRPr>
            </a:lvl1pPr>
          </a:lstStyle>
          <a:p>
            <a:fld id="{C014DD1E-5D91-48A3-AD6D-45FBA980D106}" type="slidenum">
              <a:rPr lang="en-GB" smtClean="0"/>
              <a:t>‹#›</a:t>
            </a:fld>
            <a:endParaRPr lang="en-GB"/>
          </a:p>
        </p:txBody>
      </p:sp>
      <p:sp>
        <p:nvSpPr>
          <p:cNvPr id="9" name="Rectangle 8" title="Divider Bar"/>
          <p:cNvSpPr/>
          <p:nvPr/>
        </p:nvSpPr>
        <p:spPr>
          <a:xfrm>
            <a:off x="5302139" y="376"/>
            <a:ext cx="22854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1" name="Picture 10"/>
          <p:cNvPicPr>
            <a:picLocks noChangeAspect="1"/>
          </p:cNvPicPr>
          <p:nvPr userDrawn="1"/>
        </p:nvPicPr>
        <p:blipFill>
          <a:blip r:embed="rId2"/>
          <a:stretch>
            <a:fillRect/>
          </a:stretch>
        </p:blipFill>
        <p:spPr>
          <a:xfrm>
            <a:off x="10683689" y="95971"/>
            <a:ext cx="1414395" cy="475529"/>
          </a:xfrm>
          <a:prstGeom prst="rect">
            <a:avLst/>
          </a:prstGeom>
        </p:spPr>
      </p:pic>
      <p:pic>
        <p:nvPicPr>
          <p:cNvPr id="12" name="Picture 11"/>
          <p:cNvPicPr>
            <a:picLocks noChangeAspect="1"/>
          </p:cNvPicPr>
          <p:nvPr userDrawn="1"/>
        </p:nvPicPr>
        <p:blipFill>
          <a:blip r:embed="rId3"/>
          <a:stretch>
            <a:fillRect/>
          </a:stretch>
        </p:blipFill>
        <p:spPr>
          <a:xfrm>
            <a:off x="5806800" y="6309320"/>
            <a:ext cx="5531612" cy="445073"/>
          </a:xfrm>
          <a:prstGeom prst="rect">
            <a:avLst/>
          </a:prstGeom>
        </p:spPr>
      </p:pic>
    </p:spTree>
    <p:extLst>
      <p:ext uri="{BB962C8B-B14F-4D97-AF65-F5344CB8AC3E}">
        <p14:creationId xmlns:p14="http://schemas.microsoft.com/office/powerpoint/2010/main" val="531573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243" y="685800"/>
            <a:ext cx="9598700" cy="14859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371243" y="2286000"/>
            <a:ext cx="9598700" cy="35814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10592949" y="6431926"/>
            <a:ext cx="1595876" cy="404614"/>
          </a:xfrm>
          <a:prstGeom prst="rect">
            <a:avLst/>
          </a:prstGeom>
        </p:spPr>
        <p:txBody>
          <a:bodyPr vert="horz" lIns="91440" tIns="45720" rIns="91440" bIns="45720" rtlCol="0" anchor="ctr"/>
          <a:lstStyle>
            <a:lvl1pPr algn="r">
              <a:defRPr sz="1200" baseline="0">
                <a:solidFill>
                  <a:schemeClr val="tx2"/>
                </a:solidFill>
              </a:defRPr>
            </a:lvl1pPr>
          </a:lstStyle>
          <a:p>
            <a:fld id="{C014DD1E-5D91-48A3-AD6D-45FBA980D106}" type="slidenum">
              <a:rPr lang="en-GB" smtClean="0"/>
              <a:pPr/>
              <a:t>‹#›</a:t>
            </a:fld>
            <a:endParaRPr lang="en-GB"/>
          </a:p>
        </p:txBody>
      </p:sp>
      <p:sp>
        <p:nvSpPr>
          <p:cNvPr id="9" name="Rectangle 8" title="Side bar"/>
          <p:cNvSpPr/>
          <p:nvPr/>
        </p:nvSpPr>
        <p:spPr>
          <a:xfrm>
            <a:off x="477971" y="376"/>
            <a:ext cx="22854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5" name="Picture 4"/>
          <p:cNvPicPr>
            <a:picLocks noChangeAspect="1"/>
          </p:cNvPicPr>
          <p:nvPr userDrawn="1"/>
        </p:nvPicPr>
        <p:blipFill>
          <a:blip r:embed="rId14"/>
          <a:stretch>
            <a:fillRect/>
          </a:stretch>
        </p:blipFill>
        <p:spPr>
          <a:xfrm>
            <a:off x="702319" y="6237312"/>
            <a:ext cx="2255716" cy="640135"/>
          </a:xfrm>
          <a:prstGeom prst="rect">
            <a:avLst/>
          </a:prstGeom>
        </p:spPr>
      </p:pic>
      <p:pic>
        <p:nvPicPr>
          <p:cNvPr id="4" name="Picture 3"/>
          <p:cNvPicPr>
            <a:picLocks noChangeAspect="1"/>
          </p:cNvPicPr>
          <p:nvPr userDrawn="1"/>
        </p:nvPicPr>
        <p:blipFill>
          <a:blip r:embed="rId15">
            <a:clrChange>
              <a:clrFrom>
                <a:srgbClr val="D0E2DA"/>
              </a:clrFrom>
              <a:clrTo>
                <a:srgbClr val="D0E2DA">
                  <a:alpha val="0"/>
                </a:srgbClr>
              </a:clrTo>
            </a:clrChange>
          </a:blip>
          <a:stretch>
            <a:fillRect/>
          </a:stretch>
        </p:blipFill>
        <p:spPr>
          <a:xfrm>
            <a:off x="3790157" y="6350299"/>
            <a:ext cx="5832648" cy="469230"/>
          </a:xfrm>
          <a:prstGeom prst="rect">
            <a:avLst/>
          </a:prstGeom>
        </p:spPr>
      </p:pic>
    </p:spTree>
    <p:extLst>
      <p:ext uri="{BB962C8B-B14F-4D97-AF65-F5344CB8AC3E}">
        <p14:creationId xmlns:p14="http://schemas.microsoft.com/office/powerpoint/2010/main" val="1506807307"/>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80" r:id="rId8"/>
    <p:sldLayoutId id="2147483776" r:id="rId9"/>
    <p:sldLayoutId id="2147483777" r:id="rId10"/>
    <p:sldLayoutId id="2147483778" r:id="rId11"/>
    <p:sldLayoutId id="2147483779"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126" rtl="0" eaLnBrk="1" latinLnBrk="0" hangingPunct="1">
        <a:lnSpc>
          <a:spcPct val="89000"/>
        </a:lnSpc>
        <a:spcBef>
          <a:spcPct val="0"/>
        </a:spcBef>
        <a:buNone/>
        <a:defRPr sz="4399" kern="1200" baseline="0">
          <a:solidFill>
            <a:schemeClr val="tx2"/>
          </a:solidFill>
          <a:latin typeface="+mj-lt"/>
          <a:ea typeface="+mj-ea"/>
          <a:cs typeface="+mj-cs"/>
        </a:defRPr>
      </a:lvl1pPr>
    </p:titleStyle>
    <p:bodyStyle>
      <a:lvl1pPr marL="383933" indent="-383933" algn="l" defTabSz="914126" rtl="0" eaLnBrk="1" latinLnBrk="0" hangingPunct="1">
        <a:lnSpc>
          <a:spcPct val="94000"/>
        </a:lnSpc>
        <a:spcBef>
          <a:spcPts val="1000"/>
        </a:spcBef>
        <a:spcAft>
          <a:spcPts val="200"/>
        </a:spcAft>
        <a:buFont typeface="Franklin Gothic Book" panose="020B0503020102020204" pitchFamily="34" charset="0"/>
        <a:buChar char="■"/>
        <a:defRPr sz="1999" kern="1200" baseline="0">
          <a:solidFill>
            <a:schemeClr val="tx2"/>
          </a:solidFill>
          <a:latin typeface="+mn-lt"/>
          <a:ea typeface="+mn-ea"/>
          <a:cs typeface="+mn-cs"/>
        </a:defRPr>
      </a:lvl1pPr>
      <a:lvl2pPr marL="914126" indent="-383933" algn="l" defTabSz="914126" rtl="0" eaLnBrk="1" latinLnBrk="0" hangingPunct="1">
        <a:lnSpc>
          <a:spcPct val="94000"/>
        </a:lnSpc>
        <a:spcBef>
          <a:spcPts val="500"/>
        </a:spcBef>
        <a:spcAft>
          <a:spcPts val="200"/>
        </a:spcAft>
        <a:buFont typeface="Franklin Gothic Book" panose="020B0503020102020204" pitchFamily="34" charset="0"/>
        <a:buChar char="–"/>
        <a:defRPr sz="1999" i="1" kern="1200" baseline="0">
          <a:solidFill>
            <a:schemeClr val="tx2"/>
          </a:solidFill>
          <a:latin typeface="+mn-lt"/>
          <a:ea typeface="+mn-ea"/>
          <a:cs typeface="+mn-cs"/>
        </a:defRPr>
      </a:lvl2pPr>
      <a:lvl3pPr marL="1371189" indent="-383933" algn="l" defTabSz="914126" rtl="0" eaLnBrk="1" latinLnBrk="0" hangingPunct="1">
        <a:lnSpc>
          <a:spcPct val="94000"/>
        </a:lnSpc>
        <a:spcBef>
          <a:spcPts val="500"/>
        </a:spcBef>
        <a:spcAft>
          <a:spcPts val="200"/>
        </a:spcAft>
        <a:buFont typeface="Franklin Gothic Book" panose="020B0503020102020204" pitchFamily="34" charset="0"/>
        <a:buChar char="■"/>
        <a:defRPr sz="1799" kern="1200" baseline="0">
          <a:solidFill>
            <a:schemeClr val="tx2"/>
          </a:solidFill>
          <a:latin typeface="+mn-lt"/>
          <a:ea typeface="+mn-ea"/>
          <a:cs typeface="+mn-cs"/>
        </a:defRPr>
      </a:lvl3pPr>
      <a:lvl4pPr marL="1828251" indent="-383933" algn="l" defTabSz="914126" rtl="0" eaLnBrk="1" latinLnBrk="0" hangingPunct="1">
        <a:lnSpc>
          <a:spcPct val="94000"/>
        </a:lnSpc>
        <a:spcBef>
          <a:spcPts val="500"/>
        </a:spcBef>
        <a:spcAft>
          <a:spcPts val="200"/>
        </a:spcAft>
        <a:buFont typeface="Franklin Gothic Book" panose="020B0503020102020204" pitchFamily="34" charset="0"/>
        <a:buChar char="–"/>
        <a:defRPr sz="1799" i="1" kern="1200" baseline="0">
          <a:solidFill>
            <a:schemeClr val="tx2"/>
          </a:solidFill>
          <a:latin typeface="+mn-lt"/>
          <a:ea typeface="+mn-ea"/>
          <a:cs typeface="+mn-cs"/>
        </a:defRPr>
      </a:lvl4pPr>
      <a:lvl5pPr marL="2285314" indent="-383933" algn="l" defTabSz="914126"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2377" indent="-383933" algn="l" defTabSz="914126"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199440" indent="-383933" algn="l" defTabSz="914126"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6503" indent="-383933" algn="l" defTabSz="914126"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3566" indent="-383933" algn="l" defTabSz="914126"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126" rtl="0" eaLnBrk="1" latinLnBrk="0" hangingPunct="1">
        <a:defRPr sz="1799" kern="1200">
          <a:solidFill>
            <a:schemeClr val="tx1"/>
          </a:solidFill>
          <a:latin typeface="+mn-lt"/>
          <a:ea typeface="+mn-ea"/>
          <a:cs typeface="+mn-cs"/>
        </a:defRPr>
      </a:lvl1pPr>
      <a:lvl2pPr marL="457063" algn="l" defTabSz="914126" rtl="0" eaLnBrk="1" latinLnBrk="0" hangingPunct="1">
        <a:defRPr sz="1799" kern="1200">
          <a:solidFill>
            <a:schemeClr val="tx1"/>
          </a:solidFill>
          <a:latin typeface="+mn-lt"/>
          <a:ea typeface="+mn-ea"/>
          <a:cs typeface="+mn-cs"/>
        </a:defRPr>
      </a:lvl2pPr>
      <a:lvl3pPr marL="914126" algn="l" defTabSz="914126" rtl="0" eaLnBrk="1" latinLnBrk="0" hangingPunct="1">
        <a:defRPr sz="1799" kern="1200">
          <a:solidFill>
            <a:schemeClr val="tx1"/>
          </a:solidFill>
          <a:latin typeface="+mn-lt"/>
          <a:ea typeface="+mn-ea"/>
          <a:cs typeface="+mn-cs"/>
        </a:defRPr>
      </a:lvl3pPr>
      <a:lvl4pPr marL="1371189" algn="l" defTabSz="914126" rtl="0" eaLnBrk="1" latinLnBrk="0" hangingPunct="1">
        <a:defRPr sz="1799" kern="1200">
          <a:solidFill>
            <a:schemeClr val="tx1"/>
          </a:solidFill>
          <a:latin typeface="+mn-lt"/>
          <a:ea typeface="+mn-ea"/>
          <a:cs typeface="+mn-cs"/>
        </a:defRPr>
      </a:lvl4pPr>
      <a:lvl5pPr marL="1828251" algn="l" defTabSz="914126" rtl="0" eaLnBrk="1" latinLnBrk="0" hangingPunct="1">
        <a:defRPr sz="1799" kern="1200">
          <a:solidFill>
            <a:schemeClr val="tx1"/>
          </a:solidFill>
          <a:latin typeface="+mn-lt"/>
          <a:ea typeface="+mn-ea"/>
          <a:cs typeface="+mn-cs"/>
        </a:defRPr>
      </a:lvl5pPr>
      <a:lvl6pPr marL="2285314" algn="l" defTabSz="914126" rtl="0" eaLnBrk="1" latinLnBrk="0" hangingPunct="1">
        <a:defRPr sz="1799" kern="1200">
          <a:solidFill>
            <a:schemeClr val="tx1"/>
          </a:solidFill>
          <a:latin typeface="+mn-lt"/>
          <a:ea typeface="+mn-ea"/>
          <a:cs typeface="+mn-cs"/>
        </a:defRPr>
      </a:lvl6pPr>
      <a:lvl7pPr marL="2742377" algn="l" defTabSz="914126" rtl="0" eaLnBrk="1" latinLnBrk="0" hangingPunct="1">
        <a:defRPr sz="1799" kern="1200">
          <a:solidFill>
            <a:schemeClr val="tx1"/>
          </a:solidFill>
          <a:latin typeface="+mn-lt"/>
          <a:ea typeface="+mn-ea"/>
          <a:cs typeface="+mn-cs"/>
        </a:defRPr>
      </a:lvl7pPr>
      <a:lvl8pPr marL="3199440" algn="l" defTabSz="914126" rtl="0" eaLnBrk="1" latinLnBrk="0" hangingPunct="1">
        <a:defRPr sz="1799" kern="1200">
          <a:solidFill>
            <a:schemeClr val="tx1"/>
          </a:solidFill>
          <a:latin typeface="+mn-lt"/>
          <a:ea typeface="+mn-ea"/>
          <a:cs typeface="+mn-cs"/>
        </a:defRPr>
      </a:lvl8pPr>
      <a:lvl9pPr marL="3656503" algn="l" defTabSz="914126" rtl="0" eaLnBrk="1" latinLnBrk="0" hangingPunct="1">
        <a:defRPr sz="1799"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368">
          <p15:clr>
            <a:srgbClr val="F26B43"/>
          </p15:clr>
        </p15:guide>
        <p15:guide id="2" orient="horz" pos="1440">
          <p15:clr>
            <a:srgbClr val="F26B43"/>
          </p15:clr>
        </p15:guide>
        <p15:guide id="3" orient="horz" pos="3696">
          <p15:clr>
            <a:srgbClr val="F26B43"/>
          </p15:clr>
        </p15:guide>
        <p15:guide id="4" orient="horz" pos="432">
          <p15:clr>
            <a:srgbClr val="F26B43"/>
          </p15:clr>
        </p15:guide>
        <p15:guide id="5" orient="horz" pos="1512">
          <p15:clr>
            <a:srgbClr val="F26B43"/>
          </p15:clr>
        </p15:guide>
        <p15:guide id="6" pos="6912">
          <p15:clr>
            <a:srgbClr val="F26B43"/>
          </p15:clr>
        </p15:guide>
        <p15:guide id="7" pos="936">
          <p15:clr>
            <a:srgbClr val="F26B43"/>
          </p15:clr>
        </p15:guide>
        <p15:guide id="8" pos="86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7.svg"/><Relationship Id="rId2" Type="http://schemas.openxmlformats.org/officeDocument/2006/relationships/image" Target="../media/image36.png"/><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8.svg"/><Relationship Id="rId7" Type="http://schemas.openxmlformats.org/officeDocument/2006/relationships/image" Target="../media/image32.sv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30.svg"/><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57908" y="1052736"/>
            <a:ext cx="8359052" cy="3193984"/>
          </a:xfrm>
        </p:spPr>
        <p:txBody>
          <a:bodyPr/>
          <a:lstStyle/>
          <a:p>
            <a:r>
              <a:rPr lang="en-US" dirty="0" err="1"/>
              <a:t>Kulturelle</a:t>
            </a:r>
            <a:r>
              <a:rPr lang="en-US" dirty="0"/>
              <a:t> </a:t>
            </a:r>
            <a:r>
              <a:rPr lang="en-US" dirty="0" err="1"/>
              <a:t>Vielfalt</a:t>
            </a:r>
            <a:r>
              <a:rPr lang="en-US" dirty="0"/>
              <a:t/>
            </a:r>
            <a:br>
              <a:rPr lang="en-US" dirty="0"/>
            </a:br>
            <a:r>
              <a:rPr lang="en-US" dirty="0"/>
              <a:t>-  </a:t>
            </a:r>
            <a:r>
              <a:rPr lang="en-US" dirty="0" err="1"/>
              <a:t>Bewusstsein</a:t>
            </a:r>
            <a:r>
              <a:rPr lang="en-US" dirty="0"/>
              <a:t> </a:t>
            </a:r>
            <a:r>
              <a:rPr lang="en-US" dirty="0" err="1"/>
              <a:t>schaffen</a:t>
            </a:r>
            <a:endParaRPr lang="en-GB" dirty="0"/>
          </a:p>
        </p:txBody>
      </p:sp>
      <p:sp>
        <p:nvSpPr>
          <p:cNvPr id="4" name="Slide Number Placeholder 3"/>
          <p:cNvSpPr>
            <a:spLocks noGrp="1"/>
          </p:cNvSpPr>
          <p:nvPr>
            <p:ph type="sldNum" sz="quarter" idx="12"/>
          </p:nvPr>
        </p:nvSpPr>
        <p:spPr/>
        <p:txBody>
          <a:bodyPr/>
          <a:lstStyle/>
          <a:p>
            <a:fld id="{C014DD1E-5D91-48A3-AD6D-45FBA980D106}" type="slidenum">
              <a:rPr lang="en-GB" smtClean="0"/>
              <a:t>1</a:t>
            </a:fld>
            <a:endParaRPr lang="en-GB"/>
          </a:p>
        </p:txBody>
      </p:sp>
      <p:sp>
        <p:nvSpPr>
          <p:cNvPr id="5" name="TextBox 4">
            <a:extLst>
              <a:ext uri="{FF2B5EF4-FFF2-40B4-BE49-F238E27FC236}">
                <a16:creationId xmlns="" xmlns:a16="http://schemas.microsoft.com/office/drawing/2014/main" id="{87985453-2686-43FB-A005-620DA99AA769}"/>
              </a:ext>
            </a:extLst>
          </p:cNvPr>
          <p:cNvSpPr txBox="1"/>
          <p:nvPr/>
        </p:nvSpPr>
        <p:spPr>
          <a:xfrm>
            <a:off x="3646140" y="4725144"/>
            <a:ext cx="4032448" cy="923330"/>
          </a:xfrm>
          <a:prstGeom prst="rect">
            <a:avLst/>
          </a:prstGeom>
          <a:noFill/>
        </p:spPr>
        <p:txBody>
          <a:bodyPr wrap="square" rtlCol="0">
            <a:spAutoFit/>
          </a:bodyPr>
          <a:lstStyle/>
          <a:p>
            <a:pPr algn="ctr"/>
            <a:r>
              <a:rPr lang="en-GB" sz="5400" dirty="0" err="1">
                <a:solidFill>
                  <a:schemeClr val="bg2"/>
                </a:solidFill>
              </a:rPr>
              <a:t>Modul</a:t>
            </a:r>
            <a:r>
              <a:rPr lang="en-GB" sz="5400" dirty="0">
                <a:solidFill>
                  <a:schemeClr val="bg2"/>
                </a:solidFill>
              </a:rPr>
              <a:t> 1</a:t>
            </a:r>
          </a:p>
        </p:txBody>
      </p:sp>
    </p:spTree>
    <p:extLst>
      <p:ext uri="{BB962C8B-B14F-4D97-AF65-F5344CB8AC3E}">
        <p14:creationId xmlns:p14="http://schemas.microsoft.com/office/powerpoint/2010/main" val="2740258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F645C0B-179B-428B-B6C5-3C7EDF21669E}"/>
              </a:ext>
            </a:extLst>
          </p:cNvPr>
          <p:cNvSpPr>
            <a:spLocks noGrp="1"/>
          </p:cNvSpPr>
          <p:nvPr>
            <p:ph type="title"/>
          </p:nvPr>
        </p:nvSpPr>
        <p:spPr/>
        <p:txBody>
          <a:bodyPr/>
          <a:lstStyle/>
          <a:p>
            <a:r>
              <a:rPr lang="en-GB" dirty="0" err="1"/>
              <a:t>Kultur</a:t>
            </a:r>
            <a:r>
              <a:rPr lang="en-GB" dirty="0"/>
              <a:t> </a:t>
            </a:r>
            <a:r>
              <a:rPr lang="en-GB" dirty="0" err="1"/>
              <a:t>unterhalb</a:t>
            </a:r>
            <a:r>
              <a:rPr lang="en-GB" dirty="0"/>
              <a:t> der </a:t>
            </a:r>
            <a:r>
              <a:rPr lang="en-GB" dirty="0" err="1"/>
              <a:t>Wasseroberfläche</a:t>
            </a:r>
            <a:endParaRPr lang="en-GB" dirty="0"/>
          </a:p>
        </p:txBody>
      </p:sp>
      <p:sp>
        <p:nvSpPr>
          <p:cNvPr id="3" name="Content Placeholder 2">
            <a:extLst>
              <a:ext uri="{FF2B5EF4-FFF2-40B4-BE49-F238E27FC236}">
                <a16:creationId xmlns="" xmlns:a16="http://schemas.microsoft.com/office/drawing/2014/main" id="{DF23B1F1-4640-4EC4-A774-F91FB330D573}"/>
              </a:ext>
            </a:extLst>
          </p:cNvPr>
          <p:cNvSpPr>
            <a:spLocks noGrp="1"/>
          </p:cNvSpPr>
          <p:nvPr>
            <p:ph idx="1"/>
          </p:nvPr>
        </p:nvSpPr>
        <p:spPr/>
        <p:txBody>
          <a:bodyPr>
            <a:normAutofit fontScale="92500"/>
          </a:bodyPr>
          <a:lstStyle/>
          <a:p>
            <a:r>
              <a:rPr lang="de-DE" dirty="0"/>
              <a:t>Die Dinge in einer Kultur, die unter der Wasseroberfläche liegen, sind die Dinge, die wir nicht so leicht sehen, identifizieren oder auch verstehen können. Dies sind die Werte und Überzeugungen, die Teil einer Kultur sind, die man als "die Art, wie wir Dinge tun" bezeichnen könnte.</a:t>
            </a:r>
          </a:p>
          <a:p>
            <a:r>
              <a:rPr lang="de-DE" dirty="0"/>
              <a:t>Ein Beispiel ist unsere Einstellung zur Familie. Unsere Einstellung zu unserer Familie hängt davon ab, ob wir einer Kultur angehören, die den Menschen nicht als Individuum, sondern als Teil einer Familiengruppe sieht, die die Unterstützung der Familie braucht und der Familie Unterstützung bietet. Das bedeutet, dass die Bedürfnisse, Wünsche und Forderungen der Familie wichtiger sind als die des/der Einzelnen.  </a:t>
            </a:r>
          </a:p>
          <a:p>
            <a:r>
              <a:rPr lang="de-DE" dirty="0"/>
              <a:t>In einigen Kulturen wird dem/der Einzelnen innerhalb der Familie beigebracht, unabhängig von der Familie zu sein und seinen eigenen Weg in der Welt zu gehen. Die Bedürfnisse, Anforderungen und Wünsche des/der Einzelnen sind wichtiger als die der Familiengruppe.</a:t>
            </a:r>
          </a:p>
        </p:txBody>
      </p:sp>
      <p:sp>
        <p:nvSpPr>
          <p:cNvPr id="4" name="Slide Number Placeholder 3">
            <a:extLst>
              <a:ext uri="{FF2B5EF4-FFF2-40B4-BE49-F238E27FC236}">
                <a16:creationId xmlns="" xmlns:a16="http://schemas.microsoft.com/office/drawing/2014/main" id="{487F0936-1151-4C83-85B8-10B9D663AFDF}"/>
              </a:ext>
            </a:extLst>
          </p:cNvPr>
          <p:cNvSpPr>
            <a:spLocks noGrp="1"/>
          </p:cNvSpPr>
          <p:nvPr>
            <p:ph type="sldNum" sz="quarter" idx="12"/>
          </p:nvPr>
        </p:nvSpPr>
        <p:spPr/>
        <p:txBody>
          <a:bodyPr/>
          <a:lstStyle/>
          <a:p>
            <a:fld id="{C014DD1E-5D91-48A3-AD6D-45FBA980D106}" type="slidenum">
              <a:rPr lang="en-GB" smtClean="0"/>
              <a:t>10</a:t>
            </a:fld>
            <a:endParaRPr lang="en-GB"/>
          </a:p>
        </p:txBody>
      </p:sp>
    </p:spTree>
    <p:extLst>
      <p:ext uri="{BB962C8B-B14F-4D97-AF65-F5344CB8AC3E}">
        <p14:creationId xmlns:p14="http://schemas.microsoft.com/office/powerpoint/2010/main" val="2176656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C5C9DB5-CEB2-4B88-B89A-4479219AB68F}"/>
              </a:ext>
            </a:extLst>
          </p:cNvPr>
          <p:cNvSpPr>
            <a:spLocks noGrp="1"/>
          </p:cNvSpPr>
          <p:nvPr>
            <p:ph type="title"/>
          </p:nvPr>
        </p:nvSpPr>
        <p:spPr>
          <a:xfrm>
            <a:off x="837828" y="685800"/>
            <a:ext cx="11233248" cy="974938"/>
          </a:xfrm>
        </p:spPr>
        <p:txBody>
          <a:bodyPr>
            <a:normAutofit fontScale="90000"/>
          </a:bodyPr>
          <a:lstStyle/>
          <a:p>
            <a:r>
              <a:rPr lang="de-DE" sz="2700" dirty="0"/>
              <a:t>3 Ebenen der Einzigartigkeit in der menschlichen mentalen Programmierung </a:t>
            </a:r>
            <a:br>
              <a:rPr lang="de-DE" sz="2700" dirty="0"/>
            </a:br>
            <a:r>
              <a:rPr lang="en-GB" sz="1100" dirty="0" err="1"/>
              <a:t>adaptiert</a:t>
            </a:r>
            <a:r>
              <a:rPr lang="en-GB" sz="1100" dirty="0"/>
              <a:t> </a:t>
            </a:r>
            <a:r>
              <a:rPr lang="en-GB" sz="1100" dirty="0" err="1"/>
              <a:t>nach</a:t>
            </a:r>
            <a:r>
              <a:rPr lang="en-GB" sz="1100" dirty="0"/>
              <a:t> </a:t>
            </a:r>
            <a:r>
              <a:rPr lang="en-GB" sz="1200" dirty="0"/>
              <a:t>Hofstede 1994                                                                                     </a:t>
            </a:r>
            <a:br>
              <a:rPr lang="en-GB" sz="1200" dirty="0"/>
            </a:br>
            <a:r>
              <a:rPr lang="en-GB" sz="1200" dirty="0"/>
              <a:t/>
            </a:r>
            <a:br>
              <a:rPr lang="en-GB" sz="1200" dirty="0"/>
            </a:br>
            <a:r>
              <a:rPr lang="en-GB" sz="1600" dirty="0"/>
              <a:t>                                                                                                                   </a:t>
            </a:r>
            <a:r>
              <a:rPr lang="de-DE" sz="1600" dirty="0"/>
              <a:t>Ein Überblick über uns alle</a:t>
            </a:r>
            <a:endParaRPr lang="en-GB" sz="1600" dirty="0"/>
          </a:p>
        </p:txBody>
      </p:sp>
      <p:graphicFrame>
        <p:nvGraphicFramePr>
          <p:cNvPr id="5" name="Content Placeholder 4">
            <a:extLst>
              <a:ext uri="{FF2B5EF4-FFF2-40B4-BE49-F238E27FC236}">
                <a16:creationId xmlns="" xmlns:a16="http://schemas.microsoft.com/office/drawing/2014/main" id="{B3D9C17B-629A-460D-94F0-FE9C6CFF8B7D}"/>
              </a:ext>
            </a:extLst>
          </p:cNvPr>
          <p:cNvGraphicFramePr>
            <a:graphicFrameLocks noGrp="1"/>
          </p:cNvGraphicFramePr>
          <p:nvPr>
            <p:ph idx="1"/>
          </p:nvPr>
        </p:nvGraphicFramePr>
        <p:xfrm>
          <a:off x="1503362" y="1772816"/>
          <a:ext cx="9598025" cy="42294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FF2B5EF4-FFF2-40B4-BE49-F238E27FC236}">
                <a16:creationId xmlns="" xmlns:a16="http://schemas.microsoft.com/office/drawing/2014/main" id="{B9B9728B-BE52-426F-8334-EBEEF7232637}"/>
              </a:ext>
            </a:extLst>
          </p:cNvPr>
          <p:cNvSpPr>
            <a:spLocks noGrp="1"/>
          </p:cNvSpPr>
          <p:nvPr>
            <p:ph type="sldNum" sz="quarter" idx="12"/>
          </p:nvPr>
        </p:nvSpPr>
        <p:spPr/>
        <p:txBody>
          <a:bodyPr/>
          <a:lstStyle/>
          <a:p>
            <a:fld id="{C014DD1E-5D91-48A3-AD6D-45FBA980D106}" type="slidenum">
              <a:rPr lang="en-GB" smtClean="0"/>
              <a:t>11</a:t>
            </a:fld>
            <a:endParaRPr lang="en-GB"/>
          </a:p>
        </p:txBody>
      </p:sp>
      <p:sp>
        <p:nvSpPr>
          <p:cNvPr id="6" name="TextBox 5">
            <a:extLst>
              <a:ext uri="{FF2B5EF4-FFF2-40B4-BE49-F238E27FC236}">
                <a16:creationId xmlns="" xmlns:a16="http://schemas.microsoft.com/office/drawing/2014/main" id="{1E438E51-8B31-4216-8819-F2B1C0FAD1A7}"/>
              </a:ext>
            </a:extLst>
          </p:cNvPr>
          <p:cNvSpPr txBox="1"/>
          <p:nvPr/>
        </p:nvSpPr>
        <p:spPr>
          <a:xfrm>
            <a:off x="3286100" y="1916832"/>
            <a:ext cx="1584176" cy="1015663"/>
          </a:xfrm>
          <a:prstGeom prst="rect">
            <a:avLst/>
          </a:prstGeom>
          <a:noFill/>
        </p:spPr>
        <p:txBody>
          <a:bodyPr wrap="square" rtlCol="0">
            <a:spAutoFit/>
          </a:bodyPr>
          <a:lstStyle/>
          <a:p>
            <a:r>
              <a:rPr lang="en-GB" sz="2000" dirty="0" err="1">
                <a:solidFill>
                  <a:srgbClr val="004680"/>
                </a:solidFill>
              </a:rPr>
              <a:t>Spezifisch</a:t>
            </a:r>
            <a:r>
              <a:rPr lang="en-GB" sz="2000" dirty="0">
                <a:solidFill>
                  <a:srgbClr val="004680"/>
                </a:solidFill>
              </a:rPr>
              <a:t> </a:t>
            </a:r>
            <a:r>
              <a:rPr lang="en-GB" sz="2000" dirty="0" err="1">
                <a:solidFill>
                  <a:srgbClr val="004680"/>
                </a:solidFill>
              </a:rPr>
              <a:t>für</a:t>
            </a:r>
            <a:r>
              <a:rPr lang="en-GB" sz="2000" dirty="0">
                <a:solidFill>
                  <a:srgbClr val="004680"/>
                </a:solidFill>
              </a:rPr>
              <a:t> den/die </a:t>
            </a:r>
            <a:r>
              <a:rPr lang="en-GB" sz="2000" dirty="0" err="1">
                <a:solidFill>
                  <a:srgbClr val="004680"/>
                </a:solidFill>
              </a:rPr>
              <a:t>Einzelne</a:t>
            </a:r>
            <a:r>
              <a:rPr lang="en-GB" sz="2000" dirty="0">
                <a:solidFill>
                  <a:srgbClr val="004680"/>
                </a:solidFill>
              </a:rPr>
              <a:t>/n</a:t>
            </a:r>
          </a:p>
        </p:txBody>
      </p:sp>
      <p:sp>
        <p:nvSpPr>
          <p:cNvPr id="7" name="TextBox 6">
            <a:extLst>
              <a:ext uri="{FF2B5EF4-FFF2-40B4-BE49-F238E27FC236}">
                <a16:creationId xmlns="" xmlns:a16="http://schemas.microsoft.com/office/drawing/2014/main" id="{8ECC635F-6768-47BE-81BA-C85FDB92734A}"/>
              </a:ext>
            </a:extLst>
          </p:cNvPr>
          <p:cNvSpPr txBox="1"/>
          <p:nvPr/>
        </p:nvSpPr>
        <p:spPr>
          <a:xfrm>
            <a:off x="7930648" y="1936279"/>
            <a:ext cx="1440160" cy="707886"/>
          </a:xfrm>
          <a:prstGeom prst="rect">
            <a:avLst/>
          </a:prstGeom>
          <a:noFill/>
        </p:spPr>
        <p:txBody>
          <a:bodyPr wrap="square" rtlCol="0">
            <a:spAutoFit/>
          </a:bodyPr>
          <a:lstStyle/>
          <a:p>
            <a:r>
              <a:rPr lang="en-GB" sz="2000" dirty="0" err="1">
                <a:solidFill>
                  <a:srgbClr val="004680"/>
                </a:solidFill>
              </a:rPr>
              <a:t>Vererbt</a:t>
            </a:r>
            <a:r>
              <a:rPr lang="en-GB" sz="2000" dirty="0">
                <a:solidFill>
                  <a:srgbClr val="004680"/>
                </a:solidFill>
              </a:rPr>
              <a:t> und </a:t>
            </a:r>
            <a:r>
              <a:rPr lang="en-GB" sz="2000" dirty="0" err="1">
                <a:solidFill>
                  <a:srgbClr val="004680"/>
                </a:solidFill>
              </a:rPr>
              <a:t>erlernt</a:t>
            </a:r>
            <a:endParaRPr lang="en-GB" sz="2000" dirty="0">
              <a:solidFill>
                <a:srgbClr val="004680"/>
              </a:solidFill>
            </a:endParaRPr>
          </a:p>
        </p:txBody>
      </p:sp>
      <p:sp>
        <p:nvSpPr>
          <p:cNvPr id="8" name="TextBox 7">
            <a:extLst>
              <a:ext uri="{FF2B5EF4-FFF2-40B4-BE49-F238E27FC236}">
                <a16:creationId xmlns="" xmlns:a16="http://schemas.microsoft.com/office/drawing/2014/main" id="{6C76E3E4-8D7B-4FCC-8553-A9FC5087B2E6}"/>
              </a:ext>
            </a:extLst>
          </p:cNvPr>
          <p:cNvSpPr txBox="1"/>
          <p:nvPr/>
        </p:nvSpPr>
        <p:spPr>
          <a:xfrm>
            <a:off x="1773932" y="3186708"/>
            <a:ext cx="1944216" cy="1015663"/>
          </a:xfrm>
          <a:prstGeom prst="rect">
            <a:avLst/>
          </a:prstGeom>
          <a:noFill/>
        </p:spPr>
        <p:txBody>
          <a:bodyPr wrap="square" rtlCol="0">
            <a:spAutoFit/>
          </a:bodyPr>
          <a:lstStyle/>
          <a:p>
            <a:r>
              <a:rPr lang="de-DE" sz="2000" dirty="0">
                <a:solidFill>
                  <a:srgbClr val="004680"/>
                </a:solidFill>
              </a:rPr>
              <a:t>Spezifisch für Gruppe oder Kategorie</a:t>
            </a:r>
            <a:endParaRPr lang="en-GB" sz="2000" dirty="0">
              <a:solidFill>
                <a:srgbClr val="004680"/>
              </a:solidFill>
            </a:endParaRPr>
          </a:p>
        </p:txBody>
      </p:sp>
      <p:sp>
        <p:nvSpPr>
          <p:cNvPr id="9" name="TextBox 8">
            <a:extLst>
              <a:ext uri="{FF2B5EF4-FFF2-40B4-BE49-F238E27FC236}">
                <a16:creationId xmlns="" xmlns:a16="http://schemas.microsoft.com/office/drawing/2014/main" id="{827FAA6C-A229-4C26-9D27-3346866542D3}"/>
              </a:ext>
            </a:extLst>
          </p:cNvPr>
          <p:cNvSpPr txBox="1"/>
          <p:nvPr/>
        </p:nvSpPr>
        <p:spPr>
          <a:xfrm>
            <a:off x="8521724" y="3203914"/>
            <a:ext cx="2181201" cy="400110"/>
          </a:xfrm>
          <a:prstGeom prst="rect">
            <a:avLst/>
          </a:prstGeom>
          <a:noFill/>
        </p:spPr>
        <p:txBody>
          <a:bodyPr wrap="square" rtlCol="0">
            <a:spAutoFit/>
          </a:bodyPr>
          <a:lstStyle/>
          <a:p>
            <a:r>
              <a:rPr lang="en-GB" sz="2000" dirty="0" err="1">
                <a:solidFill>
                  <a:srgbClr val="004680"/>
                </a:solidFill>
              </a:rPr>
              <a:t>Erlernt</a:t>
            </a:r>
            <a:endParaRPr lang="en-GB" sz="2000" dirty="0">
              <a:solidFill>
                <a:srgbClr val="004680"/>
              </a:solidFill>
            </a:endParaRPr>
          </a:p>
        </p:txBody>
      </p:sp>
      <p:sp>
        <p:nvSpPr>
          <p:cNvPr id="10" name="TextBox 9">
            <a:extLst>
              <a:ext uri="{FF2B5EF4-FFF2-40B4-BE49-F238E27FC236}">
                <a16:creationId xmlns="" xmlns:a16="http://schemas.microsoft.com/office/drawing/2014/main" id="{671B4155-42EF-4EEC-845A-8354D0C9C271}"/>
              </a:ext>
            </a:extLst>
          </p:cNvPr>
          <p:cNvSpPr txBox="1"/>
          <p:nvPr/>
        </p:nvSpPr>
        <p:spPr>
          <a:xfrm>
            <a:off x="909836" y="4797152"/>
            <a:ext cx="1296144" cy="400110"/>
          </a:xfrm>
          <a:prstGeom prst="rect">
            <a:avLst/>
          </a:prstGeom>
          <a:noFill/>
        </p:spPr>
        <p:txBody>
          <a:bodyPr wrap="square" rtlCol="0">
            <a:spAutoFit/>
          </a:bodyPr>
          <a:lstStyle/>
          <a:p>
            <a:r>
              <a:rPr lang="en-GB" sz="2000" dirty="0">
                <a:solidFill>
                  <a:srgbClr val="004680"/>
                </a:solidFill>
              </a:rPr>
              <a:t>Universal</a:t>
            </a:r>
          </a:p>
        </p:txBody>
      </p:sp>
      <p:sp>
        <p:nvSpPr>
          <p:cNvPr id="11" name="TextBox 10">
            <a:extLst>
              <a:ext uri="{FF2B5EF4-FFF2-40B4-BE49-F238E27FC236}">
                <a16:creationId xmlns="" xmlns:a16="http://schemas.microsoft.com/office/drawing/2014/main" id="{78BB3377-F020-4E2E-BCB0-16E754ACDF62}"/>
              </a:ext>
            </a:extLst>
          </p:cNvPr>
          <p:cNvSpPr txBox="1"/>
          <p:nvPr/>
        </p:nvSpPr>
        <p:spPr>
          <a:xfrm>
            <a:off x="9982844" y="4581128"/>
            <a:ext cx="1215738" cy="400110"/>
          </a:xfrm>
          <a:prstGeom prst="rect">
            <a:avLst/>
          </a:prstGeom>
          <a:noFill/>
        </p:spPr>
        <p:txBody>
          <a:bodyPr wrap="square" rtlCol="0">
            <a:spAutoFit/>
          </a:bodyPr>
          <a:lstStyle/>
          <a:p>
            <a:r>
              <a:rPr lang="en-GB" sz="2000" dirty="0" err="1">
                <a:solidFill>
                  <a:srgbClr val="004680"/>
                </a:solidFill>
              </a:rPr>
              <a:t>Vererbt</a:t>
            </a:r>
            <a:endParaRPr lang="en-GB" sz="2000" dirty="0">
              <a:solidFill>
                <a:srgbClr val="004680"/>
              </a:solidFill>
            </a:endParaRPr>
          </a:p>
        </p:txBody>
      </p:sp>
    </p:spTree>
    <p:extLst>
      <p:ext uri="{BB962C8B-B14F-4D97-AF65-F5344CB8AC3E}">
        <p14:creationId xmlns:p14="http://schemas.microsoft.com/office/powerpoint/2010/main" val="40833388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A852DE7-567E-44C9-8218-553A217BBCF0}"/>
              </a:ext>
            </a:extLst>
          </p:cNvPr>
          <p:cNvSpPr>
            <a:spLocks noGrp="1"/>
          </p:cNvSpPr>
          <p:nvPr>
            <p:ph type="title"/>
          </p:nvPr>
        </p:nvSpPr>
        <p:spPr>
          <a:xfrm>
            <a:off x="1390287" y="685800"/>
            <a:ext cx="9884376" cy="1485900"/>
          </a:xfrm>
        </p:spPr>
        <p:txBody>
          <a:bodyPr>
            <a:normAutofit/>
          </a:bodyPr>
          <a:lstStyle/>
          <a:p>
            <a:r>
              <a:rPr lang="en-GB" dirty="0" err="1"/>
              <a:t>Kultur</a:t>
            </a:r>
            <a:r>
              <a:rPr lang="en-GB" dirty="0"/>
              <a:t> </a:t>
            </a:r>
            <a:r>
              <a:rPr lang="en-GB" dirty="0" err="1"/>
              <a:t>im</a:t>
            </a:r>
            <a:r>
              <a:rPr lang="en-GB" dirty="0"/>
              <a:t> </a:t>
            </a:r>
            <a:r>
              <a:rPr lang="en-GB" dirty="0" err="1"/>
              <a:t>täglichen</a:t>
            </a:r>
            <a:r>
              <a:rPr lang="en-GB" dirty="0"/>
              <a:t> </a:t>
            </a:r>
            <a:r>
              <a:rPr lang="en-GB" dirty="0" err="1"/>
              <a:t>Leben</a:t>
            </a:r>
            <a:endParaRPr lang="en-GB" dirty="0"/>
          </a:p>
        </p:txBody>
      </p:sp>
      <p:pic>
        <p:nvPicPr>
          <p:cNvPr id="8" name="Picture 7">
            <a:extLst>
              <a:ext uri="{FF2B5EF4-FFF2-40B4-BE49-F238E27FC236}">
                <a16:creationId xmlns="" xmlns:a16="http://schemas.microsoft.com/office/drawing/2014/main" id="{4CF1398F-75B0-4A9C-B5FE-924D6605EA44}"/>
              </a:ext>
            </a:extLst>
          </p:cNvPr>
          <p:cNvPicPr>
            <a:picLocks noChangeAspect="1"/>
          </p:cNvPicPr>
          <p:nvPr/>
        </p:nvPicPr>
        <p:blipFill rotWithShape="1">
          <a:blip r:embed="rId2"/>
          <a:srcRect r="-5" b="119"/>
          <a:stretch/>
        </p:blipFill>
        <p:spPr>
          <a:xfrm>
            <a:off x="1390286" y="2401556"/>
            <a:ext cx="3210659" cy="3466681"/>
          </a:xfrm>
          <a:prstGeom prst="rect">
            <a:avLst/>
          </a:prstGeom>
        </p:spPr>
      </p:pic>
      <p:sp>
        <p:nvSpPr>
          <p:cNvPr id="7" name="Content Placeholder 6">
            <a:extLst>
              <a:ext uri="{FF2B5EF4-FFF2-40B4-BE49-F238E27FC236}">
                <a16:creationId xmlns="" xmlns:a16="http://schemas.microsoft.com/office/drawing/2014/main" id="{C6D8D6E4-45EC-40D7-A819-561CD8676533}"/>
              </a:ext>
            </a:extLst>
          </p:cNvPr>
          <p:cNvSpPr>
            <a:spLocks noGrp="1"/>
          </p:cNvSpPr>
          <p:nvPr>
            <p:ph idx="1"/>
          </p:nvPr>
        </p:nvSpPr>
        <p:spPr>
          <a:xfrm>
            <a:off x="5099495" y="2286000"/>
            <a:ext cx="6175168" cy="3581400"/>
          </a:xfrm>
        </p:spPr>
        <p:txBody>
          <a:bodyPr>
            <a:normAutofit lnSpcReduction="10000"/>
          </a:bodyPr>
          <a:lstStyle/>
          <a:p>
            <a:r>
              <a:rPr lang="de-DE" sz="1800" dirty="0"/>
              <a:t>Jeder Mensch trägt mehrere Schichten kultureller "Programmierung" mit sich herum. Es beginnt damit, dass ein Kind die grundlegenden Werte lernt, was richtig und falsch, gut und schlecht, logisch oder unlogisch ist und was als schön oder hässlich angesehen wird.</a:t>
            </a:r>
          </a:p>
          <a:p>
            <a:r>
              <a:rPr lang="de-DE" sz="1800" dirty="0"/>
              <a:t>Dieses Lernen führt zu unbewussten Urteilen, die täglich angewendet werden und auch von der Persönlichkeit des/der Einzelnen beeinflusst werden. </a:t>
            </a:r>
          </a:p>
          <a:p>
            <a:r>
              <a:rPr lang="de-DE" sz="1800" dirty="0"/>
              <a:t>Kulturelle Werte sind schwer zu diskutieren, weil sie als selbstverständlich angesehen werden.  Erst wenn die Annahmen einer Person in Frage gestellt werden oder sie aktiv über sie nachdenkt und sie selbst in Frage stellt, wird sie sich ihrer Existenz bewusst.</a:t>
            </a:r>
          </a:p>
          <a:p>
            <a:endParaRPr lang="de-DE" sz="1800" dirty="0"/>
          </a:p>
        </p:txBody>
      </p:sp>
      <p:sp>
        <p:nvSpPr>
          <p:cNvPr id="4" name="Slide Number Placeholder 3">
            <a:extLst>
              <a:ext uri="{FF2B5EF4-FFF2-40B4-BE49-F238E27FC236}">
                <a16:creationId xmlns="" xmlns:a16="http://schemas.microsoft.com/office/drawing/2014/main" id="{8A8724D8-D60B-47B0-920F-2214E6132D45}"/>
              </a:ext>
            </a:extLst>
          </p:cNvPr>
          <p:cNvSpPr>
            <a:spLocks noGrp="1"/>
          </p:cNvSpPr>
          <p:nvPr>
            <p:ph type="sldNum" sz="quarter" idx="12"/>
          </p:nvPr>
        </p:nvSpPr>
        <p:spPr>
          <a:xfrm>
            <a:off x="9470269" y="6453386"/>
            <a:ext cx="1595876" cy="404614"/>
          </a:xfrm>
        </p:spPr>
        <p:txBody>
          <a:bodyPr>
            <a:normAutofit/>
          </a:bodyPr>
          <a:lstStyle/>
          <a:p>
            <a:pPr>
              <a:spcAft>
                <a:spcPts val="600"/>
              </a:spcAft>
            </a:pPr>
            <a:fld id="{C014DD1E-5D91-48A3-AD6D-45FBA980D106}" type="slidenum">
              <a:rPr lang="en-GB" smtClean="0"/>
              <a:pPr>
                <a:spcAft>
                  <a:spcPts val="600"/>
                </a:spcAft>
              </a:pPr>
              <a:t>12</a:t>
            </a:fld>
            <a:endParaRPr lang="en-GB"/>
          </a:p>
        </p:txBody>
      </p:sp>
      <p:sp>
        <p:nvSpPr>
          <p:cNvPr id="12" name="TextBox 11">
            <a:extLst>
              <a:ext uri="{FF2B5EF4-FFF2-40B4-BE49-F238E27FC236}">
                <a16:creationId xmlns="" xmlns:a16="http://schemas.microsoft.com/office/drawing/2014/main" id="{0E6EF116-F50A-4023-8F89-BEC0ACB59A3A}"/>
              </a:ext>
            </a:extLst>
          </p:cNvPr>
          <p:cNvSpPr txBox="1"/>
          <p:nvPr/>
        </p:nvSpPr>
        <p:spPr>
          <a:xfrm>
            <a:off x="1390286" y="5956756"/>
            <a:ext cx="2039830" cy="215444"/>
          </a:xfrm>
          <a:prstGeom prst="rect">
            <a:avLst/>
          </a:prstGeom>
          <a:noFill/>
        </p:spPr>
        <p:txBody>
          <a:bodyPr wrap="square">
            <a:spAutoFit/>
          </a:bodyPr>
          <a:lstStyle/>
          <a:p>
            <a:r>
              <a:rPr kumimoji="0" lang="en-GB" sz="800" b="0" i="0" u="none" strike="noStrike" kern="1200" cap="none" spc="0" normalizeH="0" baseline="0" noProof="0" dirty="0">
                <a:ln>
                  <a:noFill/>
                </a:ln>
                <a:solidFill>
                  <a:prstClr val="black"/>
                </a:solidFill>
                <a:effectLst/>
                <a:uLnTx/>
                <a:uFillTx/>
                <a:latin typeface="Calibri"/>
                <a:ea typeface="+mn-ea"/>
                <a:cs typeface="+mn-cs"/>
              </a:rPr>
              <a:t>https://www.pexels.com/search/free</a:t>
            </a:r>
            <a:endParaRPr lang="en-GB" dirty="0"/>
          </a:p>
        </p:txBody>
      </p:sp>
    </p:spTree>
    <p:extLst>
      <p:ext uri="{BB962C8B-B14F-4D97-AF65-F5344CB8AC3E}">
        <p14:creationId xmlns:p14="http://schemas.microsoft.com/office/powerpoint/2010/main" val="3724935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1E22F5F-6CF9-4663-A914-D8A0968E55C2}"/>
              </a:ext>
            </a:extLst>
          </p:cNvPr>
          <p:cNvSpPr>
            <a:spLocks noGrp="1"/>
          </p:cNvSpPr>
          <p:nvPr>
            <p:ph type="title"/>
          </p:nvPr>
        </p:nvSpPr>
        <p:spPr>
          <a:xfrm>
            <a:off x="1371243" y="685800"/>
            <a:ext cx="9598700" cy="654968"/>
          </a:xfrm>
        </p:spPr>
        <p:txBody>
          <a:bodyPr>
            <a:normAutofit fontScale="90000"/>
          </a:bodyPr>
          <a:lstStyle/>
          <a:p>
            <a:r>
              <a:rPr lang="en-GB" dirty="0" err="1"/>
              <a:t>Übung</a:t>
            </a:r>
            <a:r>
              <a:rPr lang="en-GB" dirty="0"/>
              <a:t>: Die </a:t>
            </a:r>
            <a:r>
              <a:rPr lang="en-GB" dirty="0" err="1"/>
              <a:t>eigene</a:t>
            </a:r>
            <a:r>
              <a:rPr lang="en-GB" dirty="0"/>
              <a:t> Kultur und die </a:t>
            </a:r>
            <a:r>
              <a:rPr lang="en-GB" dirty="0" err="1"/>
              <a:t>eigene</a:t>
            </a:r>
            <a:r>
              <a:rPr lang="en-GB" dirty="0"/>
              <a:t> Person </a:t>
            </a:r>
            <a:r>
              <a:rPr lang="en-GB" dirty="0" err="1"/>
              <a:t>erforschen</a:t>
            </a:r>
            <a:endParaRPr lang="en-GB" dirty="0"/>
          </a:p>
        </p:txBody>
      </p:sp>
      <p:sp>
        <p:nvSpPr>
          <p:cNvPr id="3" name="Content Placeholder 2">
            <a:extLst>
              <a:ext uri="{FF2B5EF4-FFF2-40B4-BE49-F238E27FC236}">
                <a16:creationId xmlns="" xmlns:a16="http://schemas.microsoft.com/office/drawing/2014/main" id="{36AA12FD-845E-4B63-AE8E-1C22B586E785}"/>
              </a:ext>
            </a:extLst>
          </p:cNvPr>
          <p:cNvSpPr>
            <a:spLocks noGrp="1"/>
          </p:cNvSpPr>
          <p:nvPr>
            <p:ph idx="1"/>
          </p:nvPr>
        </p:nvSpPr>
        <p:spPr/>
        <p:txBody>
          <a:bodyPr>
            <a:normAutofit fontScale="92500" lnSpcReduction="20000"/>
          </a:bodyPr>
          <a:lstStyle/>
          <a:p>
            <a:pPr marL="0" indent="0">
              <a:buNone/>
            </a:pPr>
            <a:r>
              <a:rPr lang="de-DE" dirty="0"/>
              <a:t>Kreuzen Sie die folgenden Aussagen an, denen Sie zustimmen:  </a:t>
            </a:r>
          </a:p>
          <a:p>
            <a:pPr marL="457200" indent="-457200">
              <a:buFont typeface="+mj-lt"/>
              <a:buAutoNum type="alphaLcParenR"/>
            </a:pPr>
            <a:r>
              <a:rPr lang="de-DE" dirty="0"/>
              <a:t>Ich erwarte, dass ich selbst entscheiden kann, was und wo ich studiere/arbeite. </a:t>
            </a:r>
          </a:p>
          <a:p>
            <a:pPr marL="457200" indent="-457200">
              <a:buFont typeface="+mj-lt"/>
              <a:buAutoNum type="alphaLcParenR"/>
            </a:pPr>
            <a:r>
              <a:rPr lang="de-DE" dirty="0"/>
              <a:t>Freier Wille und Selbstbestimmung sind für mich sehr wichtig.</a:t>
            </a:r>
          </a:p>
          <a:p>
            <a:pPr marL="457200" indent="-457200">
              <a:buFont typeface="+mj-lt"/>
              <a:buAutoNum type="alphaLcParenR"/>
            </a:pPr>
            <a:r>
              <a:rPr lang="de-DE" dirty="0"/>
              <a:t>Ich weiß, dass ich meine Familie bei wichtigen Entscheidungen immer konsultieren sollte. </a:t>
            </a:r>
          </a:p>
          <a:p>
            <a:pPr marL="457200" indent="-457200">
              <a:buFont typeface="+mj-lt"/>
              <a:buAutoNum type="alphaLcParenR"/>
            </a:pPr>
            <a:r>
              <a:rPr lang="de-DE" dirty="0"/>
              <a:t>Das Wohl der Familie ist wichtiger, als dass ich genau das tue, was ich tun möchte.</a:t>
            </a:r>
          </a:p>
          <a:p>
            <a:pPr marL="457200" indent="-457200">
              <a:buFont typeface="+mj-lt"/>
              <a:buAutoNum type="alphaLcParenR"/>
            </a:pPr>
            <a:r>
              <a:rPr lang="de-DE" dirty="0"/>
              <a:t>Ich bin immer ermutigt worden, unabhängig zu sein und meine eigenen Entscheidungen zu treffen.</a:t>
            </a:r>
          </a:p>
          <a:p>
            <a:pPr marL="457200" indent="-457200">
              <a:buFont typeface="+mj-lt"/>
              <a:buAutoNum type="alphaLcParenR"/>
            </a:pPr>
            <a:r>
              <a:rPr lang="de-DE" dirty="0"/>
              <a:t>Ich denke, dass es das Beste ist, wenn ich immer meine Meinung sage und genau sage, was ich meine.</a:t>
            </a:r>
          </a:p>
          <a:p>
            <a:pPr marL="457200" indent="-457200">
              <a:buFont typeface="+mj-lt"/>
              <a:buAutoNum type="alphaLcParenR"/>
            </a:pPr>
            <a:r>
              <a:rPr lang="de-DE" dirty="0"/>
              <a:t>Ich wurde dazu erzogen, nicht meine Meinung zu sagen, sondern auf diejenigen zu hören, die älter sind als ich.</a:t>
            </a:r>
          </a:p>
          <a:p>
            <a:pPr marL="0" indent="0">
              <a:buNone/>
            </a:pPr>
            <a:endParaRPr lang="de-DE" dirty="0"/>
          </a:p>
        </p:txBody>
      </p:sp>
      <p:sp>
        <p:nvSpPr>
          <p:cNvPr id="4" name="Slide Number Placeholder 3">
            <a:extLst>
              <a:ext uri="{FF2B5EF4-FFF2-40B4-BE49-F238E27FC236}">
                <a16:creationId xmlns="" xmlns:a16="http://schemas.microsoft.com/office/drawing/2014/main" id="{C5378983-5F60-43EC-BD17-D6508536C1ED}"/>
              </a:ext>
            </a:extLst>
          </p:cNvPr>
          <p:cNvSpPr>
            <a:spLocks noGrp="1"/>
          </p:cNvSpPr>
          <p:nvPr>
            <p:ph type="sldNum" sz="quarter" idx="12"/>
          </p:nvPr>
        </p:nvSpPr>
        <p:spPr/>
        <p:txBody>
          <a:bodyPr/>
          <a:lstStyle/>
          <a:p>
            <a:fld id="{C014DD1E-5D91-48A3-AD6D-45FBA980D106}" type="slidenum">
              <a:rPr lang="en-GB" smtClean="0"/>
              <a:t>13</a:t>
            </a:fld>
            <a:endParaRPr lang="en-GB"/>
          </a:p>
        </p:txBody>
      </p:sp>
      <p:pic>
        <p:nvPicPr>
          <p:cNvPr id="5" name="Picture 4">
            <a:extLst>
              <a:ext uri="{FF2B5EF4-FFF2-40B4-BE49-F238E27FC236}">
                <a16:creationId xmlns="" xmlns:a16="http://schemas.microsoft.com/office/drawing/2014/main" id="{696B7B34-8687-4692-80D7-908D72157ADA}"/>
              </a:ext>
            </a:extLst>
          </p:cNvPr>
          <p:cNvPicPr>
            <a:picLocks noChangeAspect="1"/>
          </p:cNvPicPr>
          <p:nvPr/>
        </p:nvPicPr>
        <p:blipFill>
          <a:blip r:embed="rId2"/>
          <a:stretch>
            <a:fillRect/>
          </a:stretch>
        </p:blipFill>
        <p:spPr>
          <a:xfrm>
            <a:off x="10702924" y="5419305"/>
            <a:ext cx="902286" cy="896190"/>
          </a:xfrm>
          <a:prstGeom prst="rect">
            <a:avLst/>
          </a:prstGeom>
        </p:spPr>
      </p:pic>
    </p:spTree>
    <p:extLst>
      <p:ext uri="{BB962C8B-B14F-4D97-AF65-F5344CB8AC3E}">
        <p14:creationId xmlns:p14="http://schemas.microsoft.com/office/powerpoint/2010/main" val="1175009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B8FCFAC-6FA1-499F-95C8-7C47A991AD0F}"/>
              </a:ext>
            </a:extLst>
          </p:cNvPr>
          <p:cNvSpPr>
            <a:spLocks noGrp="1"/>
          </p:cNvSpPr>
          <p:nvPr>
            <p:ph type="title"/>
          </p:nvPr>
        </p:nvSpPr>
        <p:spPr>
          <a:xfrm>
            <a:off x="1390287" y="685800"/>
            <a:ext cx="9884376" cy="1485900"/>
          </a:xfrm>
        </p:spPr>
        <p:txBody>
          <a:bodyPr>
            <a:normAutofit/>
          </a:bodyPr>
          <a:lstStyle/>
          <a:p>
            <a:r>
              <a:rPr lang="en-GB" dirty="0" err="1"/>
              <a:t>Kulturell</a:t>
            </a:r>
            <a:r>
              <a:rPr lang="en-GB" dirty="0"/>
              <a:t> – </a:t>
            </a:r>
            <a:r>
              <a:rPr lang="en-GB" dirty="0" err="1"/>
              <a:t>richtig</a:t>
            </a:r>
            <a:r>
              <a:rPr lang="en-GB" dirty="0"/>
              <a:t> </a:t>
            </a:r>
            <a:r>
              <a:rPr lang="en-GB" dirty="0" err="1"/>
              <a:t>oder</a:t>
            </a:r>
            <a:r>
              <a:rPr lang="en-GB" dirty="0"/>
              <a:t> </a:t>
            </a:r>
            <a:r>
              <a:rPr lang="en-GB" dirty="0" err="1"/>
              <a:t>falsch</a:t>
            </a:r>
            <a:r>
              <a:rPr lang="en-GB" dirty="0"/>
              <a:t>?</a:t>
            </a:r>
          </a:p>
        </p:txBody>
      </p:sp>
      <p:pic>
        <p:nvPicPr>
          <p:cNvPr id="8" name="Picture 7">
            <a:extLst>
              <a:ext uri="{FF2B5EF4-FFF2-40B4-BE49-F238E27FC236}">
                <a16:creationId xmlns="" xmlns:a16="http://schemas.microsoft.com/office/drawing/2014/main" id="{002F72FC-9772-4418-B072-0AB8DF665BAE}"/>
              </a:ext>
            </a:extLst>
          </p:cNvPr>
          <p:cNvPicPr>
            <a:picLocks noChangeAspect="1"/>
          </p:cNvPicPr>
          <p:nvPr/>
        </p:nvPicPr>
        <p:blipFill rotWithShape="1">
          <a:blip r:embed="rId2"/>
          <a:srcRect l="19704" r="17548" b="-1"/>
          <a:stretch/>
        </p:blipFill>
        <p:spPr>
          <a:xfrm>
            <a:off x="1390285" y="2113294"/>
            <a:ext cx="3210659" cy="3466681"/>
          </a:xfrm>
          <a:prstGeom prst="rect">
            <a:avLst/>
          </a:prstGeom>
        </p:spPr>
      </p:pic>
      <p:sp>
        <p:nvSpPr>
          <p:cNvPr id="6" name="TextBox 5">
            <a:extLst>
              <a:ext uri="{FF2B5EF4-FFF2-40B4-BE49-F238E27FC236}">
                <a16:creationId xmlns="" xmlns:a16="http://schemas.microsoft.com/office/drawing/2014/main" id="{A9D03464-1E1F-4B68-98A1-13749E5939D3}"/>
              </a:ext>
            </a:extLst>
          </p:cNvPr>
          <p:cNvSpPr txBox="1"/>
          <p:nvPr/>
        </p:nvSpPr>
        <p:spPr>
          <a:xfrm>
            <a:off x="1390284" y="5579975"/>
            <a:ext cx="3210659" cy="346668"/>
          </a:xfrm>
          <a:prstGeom prst="rect">
            <a:avLst/>
          </a:prstGeom>
          <a:noFill/>
          <a:ln>
            <a:noFill/>
          </a:ln>
        </p:spPr>
        <p:txBody>
          <a:bodyPr wrap="square">
            <a:no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prstClr val="black"/>
                </a:solidFill>
                <a:effectLst/>
                <a:uLnTx/>
                <a:uFillTx/>
                <a:latin typeface="Calibri"/>
                <a:ea typeface="+mn-ea"/>
                <a:cs typeface="+mn-cs"/>
              </a:rPr>
              <a:t>https://www.pexels.com/search/free/</a:t>
            </a:r>
          </a:p>
        </p:txBody>
      </p:sp>
      <p:sp>
        <p:nvSpPr>
          <p:cNvPr id="3" name="Content Placeholder 2">
            <a:extLst>
              <a:ext uri="{FF2B5EF4-FFF2-40B4-BE49-F238E27FC236}">
                <a16:creationId xmlns="" xmlns:a16="http://schemas.microsoft.com/office/drawing/2014/main" id="{7DD0F6AC-FEAC-42DE-BAD8-E5AF56B70B4E}"/>
              </a:ext>
            </a:extLst>
          </p:cNvPr>
          <p:cNvSpPr>
            <a:spLocks noGrp="1"/>
          </p:cNvSpPr>
          <p:nvPr>
            <p:ph idx="1"/>
          </p:nvPr>
        </p:nvSpPr>
        <p:spPr>
          <a:xfrm>
            <a:off x="5099495" y="2286000"/>
            <a:ext cx="6175168" cy="3581400"/>
          </a:xfrm>
        </p:spPr>
        <p:txBody>
          <a:bodyPr>
            <a:normAutofit fontScale="92500" lnSpcReduction="10000"/>
          </a:bodyPr>
          <a:lstStyle/>
          <a:p>
            <a:r>
              <a:rPr lang="de-DE" dirty="0"/>
              <a:t>Es gibt keine richtigen oder falschen Antworten auf die Aussagen. </a:t>
            </a:r>
          </a:p>
          <a:p>
            <a:r>
              <a:rPr lang="de-DE" dirty="0"/>
              <a:t>Ihre Antworten werden von Ihrer eigenen Kultur und Ihrer Persönlichkeit abhängen. </a:t>
            </a:r>
          </a:p>
          <a:p>
            <a:r>
              <a:rPr lang="de-DE" dirty="0"/>
              <a:t>Es ist wichtig, dass wir nicht davon ausgehen, dass andere Menschen falsch liegen, wenn sie eine andere Antwort geben. </a:t>
            </a:r>
          </a:p>
          <a:p>
            <a:r>
              <a:rPr lang="de-DE" dirty="0"/>
              <a:t>Bei der Erbringung von Dienstleistungen im Gesundheitswesen muss das Personal seine eigenen kulturellen Werte verstehen und anerkennen, dass Menschen mit einem anderen kulturellen Hintergrund als dem eigenen möglicherweise anders reagieren.</a:t>
            </a:r>
          </a:p>
          <a:p>
            <a:endParaRPr lang="de-DE" dirty="0"/>
          </a:p>
        </p:txBody>
      </p:sp>
      <p:sp>
        <p:nvSpPr>
          <p:cNvPr id="4" name="Slide Number Placeholder 3">
            <a:extLst>
              <a:ext uri="{FF2B5EF4-FFF2-40B4-BE49-F238E27FC236}">
                <a16:creationId xmlns="" xmlns:a16="http://schemas.microsoft.com/office/drawing/2014/main" id="{8398AA96-1BC9-431D-B640-A720C730B044}"/>
              </a:ext>
            </a:extLst>
          </p:cNvPr>
          <p:cNvSpPr>
            <a:spLocks noGrp="1"/>
          </p:cNvSpPr>
          <p:nvPr>
            <p:ph type="sldNum" sz="quarter" idx="12"/>
          </p:nvPr>
        </p:nvSpPr>
        <p:spPr>
          <a:xfrm>
            <a:off x="9470269" y="6453386"/>
            <a:ext cx="1595876" cy="404614"/>
          </a:xfrm>
        </p:spPr>
        <p:txBody>
          <a:bodyPr>
            <a:normAutofit/>
          </a:bodyPr>
          <a:lstStyle/>
          <a:p>
            <a:pPr>
              <a:spcAft>
                <a:spcPts val="600"/>
              </a:spcAft>
            </a:pPr>
            <a:fld id="{C014DD1E-5D91-48A3-AD6D-45FBA980D106}" type="slidenum">
              <a:rPr lang="en-GB" smtClean="0"/>
              <a:pPr>
                <a:spcAft>
                  <a:spcPts val="600"/>
                </a:spcAft>
              </a:pPr>
              <a:t>14</a:t>
            </a:fld>
            <a:endParaRPr lang="en-GB"/>
          </a:p>
        </p:txBody>
      </p:sp>
    </p:spTree>
    <p:extLst>
      <p:ext uri="{BB962C8B-B14F-4D97-AF65-F5344CB8AC3E}">
        <p14:creationId xmlns:p14="http://schemas.microsoft.com/office/powerpoint/2010/main" val="3612412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B60C9BE-0FF5-45D5-A162-B929AACA21F0}"/>
              </a:ext>
            </a:extLst>
          </p:cNvPr>
          <p:cNvSpPr>
            <a:spLocks noGrp="1"/>
          </p:cNvSpPr>
          <p:nvPr>
            <p:ph type="title"/>
          </p:nvPr>
        </p:nvSpPr>
        <p:spPr/>
        <p:txBody>
          <a:bodyPr/>
          <a:lstStyle/>
          <a:p>
            <a:r>
              <a:rPr lang="en-GB" i="1" dirty="0" err="1"/>
              <a:t>Zusammenfassung</a:t>
            </a:r>
            <a:endParaRPr lang="en-GB" i="1" dirty="0"/>
          </a:p>
        </p:txBody>
      </p:sp>
      <p:sp>
        <p:nvSpPr>
          <p:cNvPr id="3" name="Content Placeholder 2">
            <a:extLst>
              <a:ext uri="{FF2B5EF4-FFF2-40B4-BE49-F238E27FC236}">
                <a16:creationId xmlns="" xmlns:a16="http://schemas.microsoft.com/office/drawing/2014/main" id="{E6BBA774-A1BB-47EE-A6B7-2F16DBE2DBAF}"/>
              </a:ext>
            </a:extLst>
          </p:cNvPr>
          <p:cNvSpPr>
            <a:spLocks noGrp="1"/>
          </p:cNvSpPr>
          <p:nvPr>
            <p:ph idx="1"/>
          </p:nvPr>
        </p:nvSpPr>
        <p:spPr>
          <a:xfrm>
            <a:off x="1218882" y="1638300"/>
            <a:ext cx="9751061" cy="4094956"/>
          </a:xfrm>
        </p:spPr>
        <p:txBody>
          <a:bodyPr>
            <a:normAutofit fontScale="92500" lnSpcReduction="10000"/>
          </a:bodyPr>
          <a:lstStyle/>
          <a:p>
            <a:pPr marL="0" indent="0">
              <a:buNone/>
            </a:pPr>
            <a:r>
              <a:rPr lang="de-DE" i="1" dirty="0"/>
              <a:t>Es gibt zwei verschiedene Ebenen von Kultur: </a:t>
            </a:r>
          </a:p>
          <a:p>
            <a:pPr marL="530193" lvl="1" indent="0">
              <a:buNone/>
            </a:pPr>
            <a:r>
              <a:rPr lang="de-DE" i="1" dirty="0"/>
              <a:t>1.Die sichtbaren Dinge wie Essen, Kleidung und Architektur. </a:t>
            </a:r>
          </a:p>
          <a:p>
            <a:pPr marL="530193" lvl="1" indent="0">
              <a:buNone/>
            </a:pPr>
            <a:r>
              <a:rPr lang="de-DE" i="1" dirty="0"/>
              <a:t>2. Die Werte und die Grundannahmen, die die Menschen dazu bringen, auf bestimmte Weise zu denken und sich zu verhalten. </a:t>
            </a:r>
          </a:p>
          <a:p>
            <a:pPr marL="0" indent="0">
              <a:buNone/>
            </a:pPr>
            <a:r>
              <a:rPr lang="de-DE" i="1" dirty="0"/>
              <a:t>Es kann schwierig sein, die Werte zu erkennen, die die Reaktionen und das Verhalten der Menschen in anderen Kulturen als unserer eigenen bestimmen. Wir müssen uns jedoch bemühen, herauszufinden, welche das sein könnten.</a:t>
            </a:r>
          </a:p>
          <a:p>
            <a:pPr marL="0" indent="0">
              <a:buNone/>
            </a:pPr>
            <a:r>
              <a:rPr lang="de-DE" i="1" dirty="0"/>
              <a:t>Es kann auch für uns schwierig sein, unsere eigenen Werte und Annahmen zu erkennen, die unser Verhalten bestimmen. Wir sollten versuchen, uns ihrer bewusst zu werden.</a:t>
            </a:r>
          </a:p>
          <a:p>
            <a:pPr marL="0" indent="0">
              <a:buNone/>
            </a:pPr>
            <a:r>
              <a:rPr lang="de-DE" i="1" dirty="0"/>
              <a:t>Um effektiv kulturübergreifend zu arbeiten, müssen wir Fragen stellen, effektiv zuhören und unsere eigenen kulturellen Urteile zurückstellen. </a:t>
            </a:r>
          </a:p>
          <a:p>
            <a:pPr marL="0" indent="0">
              <a:buNone/>
            </a:pPr>
            <a:r>
              <a:rPr lang="de-DE" i="1" dirty="0"/>
              <a:t>Wir sollten auch versuchen, unsere unbewussten Gedanken zu erkennen, die unsere Reaktionen in bestimmten Situationen steuern. Dies wird oft als unbewusste Voreingenommenheit bezeichnet. </a:t>
            </a:r>
            <a:endParaRPr lang="en-GB" i="1" dirty="0"/>
          </a:p>
        </p:txBody>
      </p:sp>
      <p:sp>
        <p:nvSpPr>
          <p:cNvPr id="4" name="Slide Number Placeholder 3">
            <a:extLst>
              <a:ext uri="{FF2B5EF4-FFF2-40B4-BE49-F238E27FC236}">
                <a16:creationId xmlns="" xmlns:a16="http://schemas.microsoft.com/office/drawing/2014/main" id="{57D39B84-99C0-4674-B955-DA2434BD1BB8}"/>
              </a:ext>
            </a:extLst>
          </p:cNvPr>
          <p:cNvSpPr>
            <a:spLocks noGrp="1"/>
          </p:cNvSpPr>
          <p:nvPr>
            <p:ph type="sldNum" sz="quarter" idx="12"/>
          </p:nvPr>
        </p:nvSpPr>
        <p:spPr/>
        <p:txBody>
          <a:bodyPr/>
          <a:lstStyle/>
          <a:p>
            <a:fld id="{C014DD1E-5D91-48A3-AD6D-45FBA980D106}" type="slidenum">
              <a:rPr lang="en-GB" smtClean="0"/>
              <a:t>15</a:t>
            </a:fld>
            <a:endParaRPr lang="en-GB"/>
          </a:p>
        </p:txBody>
      </p:sp>
    </p:spTree>
    <p:extLst>
      <p:ext uri="{BB962C8B-B14F-4D97-AF65-F5344CB8AC3E}">
        <p14:creationId xmlns:p14="http://schemas.microsoft.com/office/powerpoint/2010/main" val="91183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5400" dirty="0"/>
              <a:t>DIVERSITÄT und </a:t>
            </a:r>
            <a:r>
              <a:rPr lang="en-GB" sz="5400" dirty="0" err="1"/>
              <a:t>unbewusste</a:t>
            </a:r>
            <a:r>
              <a:rPr lang="en-GB" sz="5400" dirty="0"/>
              <a:t> </a:t>
            </a:r>
            <a:r>
              <a:rPr lang="en-GB" sz="5400" dirty="0" err="1"/>
              <a:t>Vorurteile</a:t>
            </a:r>
            <a:endParaRPr lang="en-GB" sz="5400" dirty="0"/>
          </a:p>
        </p:txBody>
      </p:sp>
      <p:sp>
        <p:nvSpPr>
          <p:cNvPr id="4" name="Slide Number Placeholder 3"/>
          <p:cNvSpPr>
            <a:spLocks noGrp="1"/>
          </p:cNvSpPr>
          <p:nvPr>
            <p:ph type="sldNum" sz="quarter" idx="12"/>
          </p:nvPr>
        </p:nvSpPr>
        <p:spPr/>
        <p:txBody>
          <a:bodyPr/>
          <a:lstStyle/>
          <a:p>
            <a:fld id="{C014DD1E-5D91-48A3-AD6D-45FBA980D106}" type="slidenum">
              <a:rPr lang="en-GB" smtClean="0"/>
              <a:t>16</a:t>
            </a:fld>
            <a:endParaRPr lang="en-GB"/>
          </a:p>
        </p:txBody>
      </p:sp>
    </p:spTree>
    <p:extLst>
      <p:ext uri="{BB962C8B-B14F-4D97-AF65-F5344CB8AC3E}">
        <p14:creationId xmlns:p14="http://schemas.microsoft.com/office/powerpoint/2010/main" val="4125979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FE43C411-DDB0-4C02-AA85-D50FFE8EE89E}"/>
              </a:ext>
            </a:extLst>
          </p:cNvPr>
          <p:cNvSpPr>
            <a:spLocks noGrp="1"/>
          </p:cNvSpPr>
          <p:nvPr>
            <p:ph type="title"/>
          </p:nvPr>
        </p:nvSpPr>
        <p:spPr>
          <a:xfrm>
            <a:off x="1023295" y="685800"/>
            <a:ext cx="10490791" cy="1485900"/>
          </a:xfrm>
        </p:spPr>
        <p:txBody>
          <a:bodyPr>
            <a:normAutofit/>
          </a:bodyPr>
          <a:lstStyle/>
          <a:p>
            <a:r>
              <a:rPr lang="de-DE" dirty="0"/>
              <a:t>Unterschiedliche kulturelle Hintergründe</a:t>
            </a:r>
            <a:endParaRPr lang="en-GB" dirty="0"/>
          </a:p>
        </p:txBody>
      </p:sp>
      <p:sp>
        <p:nvSpPr>
          <p:cNvPr id="4" name="Content Placeholder 3">
            <a:extLst>
              <a:ext uri="{FF2B5EF4-FFF2-40B4-BE49-F238E27FC236}">
                <a16:creationId xmlns="" xmlns:a16="http://schemas.microsoft.com/office/drawing/2014/main" id="{735EF2D8-DC7E-4B1F-BDDB-5A4131CBB8CB}"/>
              </a:ext>
            </a:extLst>
          </p:cNvPr>
          <p:cNvSpPr>
            <a:spLocks noGrp="1"/>
          </p:cNvSpPr>
          <p:nvPr>
            <p:ph idx="1"/>
          </p:nvPr>
        </p:nvSpPr>
        <p:spPr>
          <a:xfrm>
            <a:off x="1023295" y="2286000"/>
            <a:ext cx="5071116" cy="3581400"/>
          </a:xfrm>
        </p:spPr>
        <p:txBody>
          <a:bodyPr>
            <a:normAutofit/>
          </a:bodyPr>
          <a:lstStyle/>
          <a:p>
            <a:r>
              <a:rPr lang="de-DE" sz="1800" dirty="0"/>
              <a:t>Wir leben in vielfältigen Gesellschaften, aber wir können unbewusste Einstellungen gegenüber Menschen haben, die einen anderen kulturellen Hintergrund haben als wir. </a:t>
            </a:r>
          </a:p>
          <a:p>
            <a:r>
              <a:rPr lang="de-DE" sz="1800" dirty="0"/>
              <a:t>Wir können von Stereotypen beeinflusst werden, die sowohl negativ als auch positiv sein können. </a:t>
            </a:r>
          </a:p>
          <a:p>
            <a:r>
              <a:rPr lang="de-DE" sz="1800" dirty="0"/>
              <a:t>Diese können die Art und Weise beeinflussen, wie wir mit anderen interagieren und sie verstehen. </a:t>
            </a:r>
            <a:endParaRPr lang="en-GB" sz="1800" dirty="0"/>
          </a:p>
        </p:txBody>
      </p:sp>
      <p:pic>
        <p:nvPicPr>
          <p:cNvPr id="5" name="Picture 4">
            <a:extLst>
              <a:ext uri="{FF2B5EF4-FFF2-40B4-BE49-F238E27FC236}">
                <a16:creationId xmlns="" xmlns:a16="http://schemas.microsoft.com/office/drawing/2014/main" id="{C40725C1-C291-4343-8ACF-60AD0ED6B5DE}"/>
              </a:ext>
            </a:extLst>
          </p:cNvPr>
          <p:cNvPicPr>
            <a:picLocks noChangeAspect="1"/>
          </p:cNvPicPr>
          <p:nvPr/>
        </p:nvPicPr>
        <p:blipFill rotWithShape="1">
          <a:blip r:embed="rId2"/>
          <a:srcRect l="-1954" t="41600" r="-1"/>
          <a:stretch/>
        </p:blipFill>
        <p:spPr>
          <a:xfrm>
            <a:off x="6897879" y="2350235"/>
            <a:ext cx="4128298" cy="3542618"/>
          </a:xfrm>
          <a:prstGeom prst="rect">
            <a:avLst/>
          </a:prstGeom>
        </p:spPr>
      </p:pic>
      <p:sp>
        <p:nvSpPr>
          <p:cNvPr id="2" name="Slide Number Placeholder 1"/>
          <p:cNvSpPr>
            <a:spLocks noGrp="1"/>
          </p:cNvSpPr>
          <p:nvPr>
            <p:ph type="sldNum" sz="quarter" idx="12"/>
          </p:nvPr>
        </p:nvSpPr>
        <p:spPr>
          <a:xfrm>
            <a:off x="9470269" y="6453386"/>
            <a:ext cx="1595876" cy="404614"/>
          </a:xfrm>
        </p:spPr>
        <p:txBody>
          <a:bodyPr>
            <a:normAutofit/>
          </a:bodyPr>
          <a:lstStyle/>
          <a:p>
            <a:pPr>
              <a:spcAft>
                <a:spcPts val="600"/>
              </a:spcAft>
            </a:pPr>
            <a:fld id="{C014DD1E-5D91-48A3-AD6D-45FBA980D106}" type="slidenum">
              <a:rPr lang="en-GB" smtClean="0"/>
              <a:pPr>
                <a:spcAft>
                  <a:spcPts val="600"/>
                </a:spcAft>
              </a:pPr>
              <a:t>17</a:t>
            </a:fld>
            <a:endParaRPr lang="en-GB"/>
          </a:p>
        </p:txBody>
      </p:sp>
      <p:sp>
        <p:nvSpPr>
          <p:cNvPr id="7" name="TextBox 6">
            <a:extLst>
              <a:ext uri="{FF2B5EF4-FFF2-40B4-BE49-F238E27FC236}">
                <a16:creationId xmlns="" xmlns:a16="http://schemas.microsoft.com/office/drawing/2014/main" id="{765A67E9-8A90-42DF-BB7B-B4AC3F83CF24}"/>
              </a:ext>
            </a:extLst>
          </p:cNvPr>
          <p:cNvSpPr txBox="1"/>
          <p:nvPr/>
        </p:nvSpPr>
        <p:spPr>
          <a:xfrm>
            <a:off x="9406780" y="5867399"/>
            <a:ext cx="1863216" cy="215444"/>
          </a:xfrm>
          <a:prstGeom prst="rect">
            <a:avLst/>
          </a:prstGeom>
          <a:noFill/>
        </p:spPr>
        <p:txBody>
          <a:bodyPr wrap="square">
            <a:spAutoFit/>
          </a:bodyPr>
          <a:lstStyle/>
          <a:p>
            <a:r>
              <a:rPr lang="en-GB" sz="800" dirty="0"/>
              <a:t>https://www.pexels.com/search/free/</a:t>
            </a:r>
          </a:p>
        </p:txBody>
      </p:sp>
    </p:spTree>
    <p:extLst>
      <p:ext uri="{BB962C8B-B14F-4D97-AF65-F5344CB8AC3E}">
        <p14:creationId xmlns:p14="http://schemas.microsoft.com/office/powerpoint/2010/main" val="5399830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9276D30E-C5BE-4140-BE6C-E376A3C26FC6}"/>
              </a:ext>
            </a:extLst>
          </p:cNvPr>
          <p:cNvSpPr txBox="1"/>
          <p:nvPr/>
        </p:nvSpPr>
        <p:spPr>
          <a:xfrm>
            <a:off x="1371243" y="2492896"/>
            <a:ext cx="4442827" cy="288032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endParaRPr lang="en-GB" dirty="0"/>
          </a:p>
        </p:txBody>
      </p:sp>
      <p:sp>
        <p:nvSpPr>
          <p:cNvPr id="9" name="TextBox 8">
            <a:extLst>
              <a:ext uri="{FF2B5EF4-FFF2-40B4-BE49-F238E27FC236}">
                <a16:creationId xmlns="" xmlns:a16="http://schemas.microsoft.com/office/drawing/2014/main" id="{DB3F71D8-8920-4FFA-AC0A-A82933909F7A}"/>
              </a:ext>
            </a:extLst>
          </p:cNvPr>
          <p:cNvSpPr txBox="1"/>
          <p:nvPr/>
        </p:nvSpPr>
        <p:spPr>
          <a:xfrm>
            <a:off x="6523315" y="2492896"/>
            <a:ext cx="4442827" cy="288032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endParaRPr lang="en-GB" dirty="0"/>
          </a:p>
        </p:txBody>
      </p:sp>
      <p:sp>
        <p:nvSpPr>
          <p:cNvPr id="2" name="Title 1">
            <a:extLst>
              <a:ext uri="{FF2B5EF4-FFF2-40B4-BE49-F238E27FC236}">
                <a16:creationId xmlns="" xmlns:a16="http://schemas.microsoft.com/office/drawing/2014/main" id="{E6D7EEE4-0B18-418E-A9EF-7B64ADDAEF94}"/>
              </a:ext>
            </a:extLst>
          </p:cNvPr>
          <p:cNvSpPr>
            <a:spLocks noGrp="1"/>
          </p:cNvSpPr>
          <p:nvPr>
            <p:ph type="title"/>
          </p:nvPr>
        </p:nvSpPr>
        <p:spPr>
          <a:xfrm>
            <a:off x="1371243" y="685800"/>
            <a:ext cx="9598700" cy="726976"/>
          </a:xfrm>
        </p:spPr>
        <p:txBody>
          <a:bodyPr/>
          <a:lstStyle/>
          <a:p>
            <a:r>
              <a:rPr lang="en-GB" dirty="0"/>
              <a:t>Stereotype und </a:t>
            </a:r>
            <a:r>
              <a:rPr lang="en-GB" dirty="0" err="1"/>
              <a:t>Generalisierungen</a:t>
            </a:r>
            <a:endParaRPr lang="en-GB" dirty="0"/>
          </a:p>
        </p:txBody>
      </p:sp>
      <p:sp>
        <p:nvSpPr>
          <p:cNvPr id="5" name="Text Placeholder 4">
            <a:extLst>
              <a:ext uri="{FF2B5EF4-FFF2-40B4-BE49-F238E27FC236}">
                <a16:creationId xmlns="" xmlns:a16="http://schemas.microsoft.com/office/drawing/2014/main" id="{3A098283-DA5B-478F-A5FF-963061B68839}"/>
              </a:ext>
            </a:extLst>
          </p:cNvPr>
          <p:cNvSpPr>
            <a:spLocks noGrp="1"/>
          </p:cNvSpPr>
          <p:nvPr>
            <p:ph type="body" idx="1"/>
          </p:nvPr>
        </p:nvSpPr>
        <p:spPr/>
        <p:txBody>
          <a:bodyPr/>
          <a:lstStyle/>
          <a:p>
            <a:r>
              <a:rPr lang="en-GB" dirty="0"/>
              <a:t>Stereotype</a:t>
            </a:r>
          </a:p>
        </p:txBody>
      </p:sp>
      <p:sp>
        <p:nvSpPr>
          <p:cNvPr id="6" name="Content Placeholder 5">
            <a:extLst>
              <a:ext uri="{FF2B5EF4-FFF2-40B4-BE49-F238E27FC236}">
                <a16:creationId xmlns="" xmlns:a16="http://schemas.microsoft.com/office/drawing/2014/main" id="{A2EE0742-C702-41DE-B8D7-58BB797D122C}"/>
              </a:ext>
            </a:extLst>
          </p:cNvPr>
          <p:cNvSpPr>
            <a:spLocks noGrp="1"/>
          </p:cNvSpPr>
          <p:nvPr>
            <p:ph sz="half" idx="2"/>
          </p:nvPr>
        </p:nvSpPr>
        <p:spPr/>
        <p:txBody>
          <a:bodyPr/>
          <a:lstStyle/>
          <a:p>
            <a:pPr marL="0" indent="0">
              <a:buNone/>
            </a:pPr>
            <a:r>
              <a:rPr lang="de-DE" dirty="0"/>
              <a:t>...sind ein Endpunkt. Es wird nicht geprüft, ob es angemessen ist, sie auf die betreffende Person oder Gruppe anzuwenden. </a:t>
            </a:r>
            <a:endParaRPr lang="en-GB" dirty="0"/>
          </a:p>
        </p:txBody>
      </p:sp>
      <p:sp>
        <p:nvSpPr>
          <p:cNvPr id="7" name="Text Placeholder 6">
            <a:extLst>
              <a:ext uri="{FF2B5EF4-FFF2-40B4-BE49-F238E27FC236}">
                <a16:creationId xmlns="" xmlns:a16="http://schemas.microsoft.com/office/drawing/2014/main" id="{A9B90B5B-7526-4949-B8DC-08C903F65F69}"/>
              </a:ext>
            </a:extLst>
          </p:cNvPr>
          <p:cNvSpPr>
            <a:spLocks noGrp="1"/>
          </p:cNvSpPr>
          <p:nvPr>
            <p:ph type="body" sz="quarter" idx="3"/>
          </p:nvPr>
        </p:nvSpPr>
        <p:spPr/>
        <p:txBody>
          <a:bodyPr/>
          <a:lstStyle/>
          <a:p>
            <a:r>
              <a:rPr lang="en-GB" dirty="0" err="1"/>
              <a:t>Generalisierungen</a:t>
            </a:r>
            <a:r>
              <a:rPr lang="en-GB" dirty="0"/>
              <a:t> </a:t>
            </a:r>
          </a:p>
        </p:txBody>
      </p:sp>
      <p:sp>
        <p:nvSpPr>
          <p:cNvPr id="8" name="Content Placeholder 7">
            <a:extLst>
              <a:ext uri="{FF2B5EF4-FFF2-40B4-BE49-F238E27FC236}">
                <a16:creationId xmlns="" xmlns:a16="http://schemas.microsoft.com/office/drawing/2014/main" id="{8182EBAE-E120-49CA-966F-A84C3BA8DDD7}"/>
              </a:ext>
            </a:extLst>
          </p:cNvPr>
          <p:cNvSpPr>
            <a:spLocks noGrp="1"/>
          </p:cNvSpPr>
          <p:nvPr>
            <p:ph sz="quarter" idx="4"/>
          </p:nvPr>
        </p:nvSpPr>
        <p:spPr/>
        <p:txBody>
          <a:bodyPr/>
          <a:lstStyle/>
          <a:p>
            <a:pPr marL="0" indent="0">
              <a:buNone/>
            </a:pPr>
            <a:r>
              <a:rPr lang="de-DE" dirty="0"/>
              <a:t>... dienen als Ausgangspunkt. Sie können uns helfen, unsere Welt zu verstehen, indem wir Informationen nutzen, die wir bereits kennen.</a:t>
            </a:r>
            <a:endParaRPr lang="en-GB" dirty="0"/>
          </a:p>
        </p:txBody>
      </p:sp>
      <p:sp>
        <p:nvSpPr>
          <p:cNvPr id="4" name="Slide Number Placeholder 3">
            <a:extLst>
              <a:ext uri="{FF2B5EF4-FFF2-40B4-BE49-F238E27FC236}">
                <a16:creationId xmlns="" xmlns:a16="http://schemas.microsoft.com/office/drawing/2014/main" id="{6FB55A97-6D74-4242-83DE-F0E385847D5D}"/>
              </a:ext>
            </a:extLst>
          </p:cNvPr>
          <p:cNvSpPr>
            <a:spLocks noGrp="1"/>
          </p:cNvSpPr>
          <p:nvPr>
            <p:ph type="sldNum" sz="quarter" idx="12"/>
          </p:nvPr>
        </p:nvSpPr>
        <p:spPr/>
        <p:txBody>
          <a:bodyPr/>
          <a:lstStyle/>
          <a:p>
            <a:fld id="{C014DD1E-5D91-48A3-AD6D-45FBA980D106}" type="slidenum">
              <a:rPr lang="en-GB" smtClean="0"/>
              <a:t>18</a:t>
            </a:fld>
            <a:endParaRPr lang="en-GB"/>
          </a:p>
        </p:txBody>
      </p:sp>
    </p:spTree>
    <p:extLst>
      <p:ext uri="{BB962C8B-B14F-4D97-AF65-F5344CB8AC3E}">
        <p14:creationId xmlns:p14="http://schemas.microsoft.com/office/powerpoint/2010/main" val="1641320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0B56187B-699C-41C7-A4B1-49990EBBE6E6}"/>
              </a:ext>
            </a:extLst>
          </p:cNvPr>
          <p:cNvSpPr txBox="1"/>
          <p:nvPr/>
        </p:nvSpPr>
        <p:spPr>
          <a:xfrm>
            <a:off x="1371243" y="2708920"/>
            <a:ext cx="9598700" cy="2808312"/>
          </a:xfrm>
          <a:prstGeom prst="rect">
            <a:avLst/>
          </a:prstGeom>
          <a:solidFill>
            <a:schemeClr val="accent5">
              <a:lumMod val="20000"/>
              <a:lumOff val="80000"/>
            </a:schemeClr>
          </a:solidFill>
          <a:ln w="38100">
            <a:solidFill>
              <a:srgbClr val="004680"/>
            </a:solidFill>
          </a:ln>
        </p:spPr>
        <p:txBody>
          <a:bodyPr wrap="square" rtlCol="0">
            <a:spAutoFit/>
          </a:bodyPr>
          <a:lstStyle/>
          <a:p>
            <a:endParaRPr lang="en-GB" dirty="0"/>
          </a:p>
        </p:txBody>
      </p:sp>
      <p:sp>
        <p:nvSpPr>
          <p:cNvPr id="3" name="Content Placeholder 2">
            <a:extLst>
              <a:ext uri="{FF2B5EF4-FFF2-40B4-BE49-F238E27FC236}">
                <a16:creationId xmlns="" xmlns:a16="http://schemas.microsoft.com/office/drawing/2014/main" id="{3F5E2405-874F-4AAA-B4D6-4CBBAFF0A24D}"/>
              </a:ext>
            </a:extLst>
          </p:cNvPr>
          <p:cNvSpPr>
            <a:spLocks noGrp="1"/>
          </p:cNvSpPr>
          <p:nvPr>
            <p:ph idx="1"/>
          </p:nvPr>
        </p:nvSpPr>
        <p:spPr>
          <a:xfrm>
            <a:off x="1371243" y="2171700"/>
            <a:ext cx="9598700" cy="3695700"/>
          </a:xfrm>
        </p:spPr>
        <p:txBody>
          <a:bodyPr/>
          <a:lstStyle/>
          <a:p>
            <a:pPr marL="0" indent="0">
              <a:buNone/>
            </a:pPr>
            <a:r>
              <a:rPr lang="de-DE" dirty="0"/>
              <a:t>Lesen Sie die Informationen über </a:t>
            </a:r>
            <a:r>
              <a:rPr lang="de-DE" dirty="0" err="1"/>
              <a:t>Priti</a:t>
            </a:r>
            <a:r>
              <a:rPr lang="de-DE" dirty="0"/>
              <a:t> und Alice, beantworten Sie dann die Fragen.</a:t>
            </a:r>
            <a:endParaRPr lang="en-GB" dirty="0"/>
          </a:p>
          <a:p>
            <a:pPr marL="0" indent="0">
              <a:buNone/>
            </a:pPr>
            <a:endParaRPr lang="de-DE" dirty="0"/>
          </a:p>
          <a:p>
            <a:pPr marL="0" indent="0">
              <a:buNone/>
            </a:pPr>
            <a:r>
              <a:rPr lang="de-DE" dirty="0"/>
              <a:t>Alice hat eine neue Klientin namens </a:t>
            </a:r>
            <a:r>
              <a:rPr lang="de-DE" dirty="0" err="1"/>
              <a:t>Priti</a:t>
            </a:r>
            <a:r>
              <a:rPr lang="de-DE" dirty="0"/>
              <a:t>, eine Frau mit asiatischem Hintergrund. Als Alice mit </a:t>
            </a:r>
            <a:r>
              <a:rPr lang="de-DE" dirty="0" err="1"/>
              <a:t>Priti</a:t>
            </a:r>
            <a:r>
              <a:rPr lang="de-DE" dirty="0"/>
              <a:t> über ihre Pflege spricht, erzählt </a:t>
            </a:r>
            <a:r>
              <a:rPr lang="de-DE" dirty="0" err="1"/>
              <a:t>Priti</a:t>
            </a:r>
            <a:r>
              <a:rPr lang="de-DE" dirty="0"/>
              <a:t> ihr, dass sie aus einer großen Familie stammt. Daraufhin nimmt Alice an, dass </a:t>
            </a:r>
            <a:r>
              <a:rPr lang="de-DE" dirty="0" err="1"/>
              <a:t>Priti</a:t>
            </a:r>
            <a:r>
              <a:rPr lang="de-DE" dirty="0"/>
              <a:t> zu einer großen Großfamilie gehört und drei Generationen der Familie zusammen in einem Haus leben, so dass sie zu Hause viel Unterstützung haben wird. </a:t>
            </a:r>
          </a:p>
          <a:p>
            <a:pPr marL="0" indent="0">
              <a:buNone/>
            </a:pPr>
            <a:endParaRPr lang="de-DE" dirty="0"/>
          </a:p>
        </p:txBody>
      </p:sp>
      <p:sp>
        <p:nvSpPr>
          <p:cNvPr id="4" name="Slide Number Placeholder 3">
            <a:extLst>
              <a:ext uri="{FF2B5EF4-FFF2-40B4-BE49-F238E27FC236}">
                <a16:creationId xmlns="" xmlns:a16="http://schemas.microsoft.com/office/drawing/2014/main" id="{9116AEE1-CCB2-490F-911D-E7AB4D61CC44}"/>
              </a:ext>
            </a:extLst>
          </p:cNvPr>
          <p:cNvSpPr>
            <a:spLocks noGrp="1"/>
          </p:cNvSpPr>
          <p:nvPr>
            <p:ph type="sldNum" sz="quarter" idx="12"/>
          </p:nvPr>
        </p:nvSpPr>
        <p:spPr/>
        <p:txBody>
          <a:bodyPr/>
          <a:lstStyle/>
          <a:p>
            <a:fld id="{C014DD1E-5D91-48A3-AD6D-45FBA980D106}" type="slidenum">
              <a:rPr lang="en-GB" smtClean="0"/>
              <a:t>19</a:t>
            </a:fld>
            <a:endParaRPr lang="en-GB"/>
          </a:p>
        </p:txBody>
      </p:sp>
      <p:sp>
        <p:nvSpPr>
          <p:cNvPr id="6" name="Title 5">
            <a:extLst>
              <a:ext uri="{FF2B5EF4-FFF2-40B4-BE49-F238E27FC236}">
                <a16:creationId xmlns="" xmlns:a16="http://schemas.microsoft.com/office/drawing/2014/main" id="{CF5190E7-1ADA-4B34-9FB3-F452CA7B68BF}"/>
              </a:ext>
            </a:extLst>
          </p:cNvPr>
          <p:cNvSpPr>
            <a:spLocks noGrp="1"/>
          </p:cNvSpPr>
          <p:nvPr>
            <p:ph type="title"/>
          </p:nvPr>
        </p:nvSpPr>
        <p:spPr/>
        <p:txBody>
          <a:bodyPr/>
          <a:lstStyle/>
          <a:p>
            <a:r>
              <a:rPr lang="en-GB" dirty="0"/>
              <a:t>Stereotype und </a:t>
            </a:r>
            <a:r>
              <a:rPr lang="en-GB" dirty="0" err="1"/>
              <a:t>Generalisierungen</a:t>
            </a:r>
            <a:endParaRPr lang="en-GB" dirty="0"/>
          </a:p>
        </p:txBody>
      </p:sp>
      <p:pic>
        <p:nvPicPr>
          <p:cNvPr id="7" name="Picture 4">
            <a:extLst>
              <a:ext uri="{FF2B5EF4-FFF2-40B4-BE49-F238E27FC236}">
                <a16:creationId xmlns="" xmlns:a16="http://schemas.microsoft.com/office/drawing/2014/main" id="{73A9B44A-AC78-4237-8663-E972E4B882CD}"/>
              </a:ext>
            </a:extLst>
          </p:cNvPr>
          <p:cNvPicPr>
            <a:picLocks noChangeAspect="1"/>
          </p:cNvPicPr>
          <p:nvPr/>
        </p:nvPicPr>
        <p:blipFill>
          <a:blip r:embed="rId2"/>
          <a:stretch>
            <a:fillRect/>
          </a:stretch>
        </p:blipFill>
        <p:spPr>
          <a:xfrm>
            <a:off x="10592949" y="5633663"/>
            <a:ext cx="902286" cy="896190"/>
          </a:xfrm>
          <a:prstGeom prst="rect">
            <a:avLst/>
          </a:prstGeom>
        </p:spPr>
      </p:pic>
    </p:spTree>
    <p:extLst>
      <p:ext uri="{BB962C8B-B14F-4D97-AF65-F5344CB8AC3E}">
        <p14:creationId xmlns:p14="http://schemas.microsoft.com/office/powerpoint/2010/main" val="3139613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ABCB97E7-1C89-499B-8280-7A4FC0225F31}"/>
              </a:ext>
            </a:extLst>
          </p:cNvPr>
          <p:cNvSpPr>
            <a:spLocks noGrp="1"/>
          </p:cNvSpPr>
          <p:nvPr>
            <p:ph type="title"/>
          </p:nvPr>
        </p:nvSpPr>
        <p:spPr/>
        <p:txBody>
          <a:bodyPr>
            <a:normAutofit fontScale="90000"/>
          </a:bodyPr>
          <a:lstStyle/>
          <a:p>
            <a:r>
              <a:rPr lang="en-GB" dirty="0" err="1"/>
              <a:t>Lernziele</a:t>
            </a:r>
            <a:r>
              <a:rPr lang="en-GB" dirty="0"/>
              <a:t/>
            </a:r>
            <a:br>
              <a:rPr lang="en-GB" dirty="0"/>
            </a:br>
            <a:r>
              <a:rPr lang="en-GB" dirty="0"/>
              <a:t/>
            </a:r>
            <a:br>
              <a:rPr lang="en-GB" dirty="0"/>
            </a:br>
            <a:r>
              <a:rPr lang="en-GB" sz="2400" dirty="0"/>
              <a:t>Am </a:t>
            </a:r>
            <a:r>
              <a:rPr lang="en-GB" sz="2400" dirty="0" err="1"/>
              <a:t>Ende</a:t>
            </a:r>
            <a:r>
              <a:rPr lang="en-GB" sz="2400" dirty="0"/>
              <a:t> dieses </a:t>
            </a:r>
            <a:r>
              <a:rPr lang="en-GB" sz="2400" dirty="0" err="1"/>
              <a:t>Moduls</a:t>
            </a:r>
            <a:r>
              <a:rPr lang="en-GB" sz="2400" dirty="0"/>
              <a:t>:</a:t>
            </a:r>
            <a:endParaRPr lang="en-GB" dirty="0"/>
          </a:p>
        </p:txBody>
      </p:sp>
      <p:graphicFrame>
        <p:nvGraphicFramePr>
          <p:cNvPr id="6" name="Content Placeholder 3">
            <a:extLst>
              <a:ext uri="{FF2B5EF4-FFF2-40B4-BE49-F238E27FC236}">
                <a16:creationId xmlns="" xmlns:a16="http://schemas.microsoft.com/office/drawing/2014/main" id="{C19A3529-C31A-4B0B-82C3-25895CF626B0}"/>
              </a:ext>
            </a:extLst>
          </p:cNvPr>
          <p:cNvGraphicFramePr>
            <a:graphicFrameLocks noGrp="1"/>
          </p:cNvGraphicFramePr>
          <p:nvPr>
            <p:ph idx="1"/>
            <p:extLst>
              <p:ext uri="{D42A27DB-BD31-4B8C-83A1-F6EECF244321}">
                <p14:modId xmlns:p14="http://schemas.microsoft.com/office/powerpoint/2010/main" val="1799319510"/>
              </p:ext>
            </p:extLst>
          </p:nvPr>
        </p:nvGraphicFramePr>
        <p:xfrm>
          <a:off x="1371243" y="2286000"/>
          <a:ext cx="9598700" cy="3581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Slide Number Placeholder 1"/>
          <p:cNvSpPr>
            <a:spLocks noGrp="1"/>
          </p:cNvSpPr>
          <p:nvPr>
            <p:ph type="sldNum" sz="quarter" idx="12"/>
          </p:nvPr>
        </p:nvSpPr>
        <p:spPr/>
        <p:txBody>
          <a:bodyPr/>
          <a:lstStyle/>
          <a:p>
            <a:fld id="{C014DD1E-5D91-48A3-AD6D-45FBA980D106}" type="slidenum">
              <a:rPr lang="en-GB" smtClean="0"/>
              <a:t>2</a:t>
            </a:fld>
            <a:endParaRPr lang="en-GB"/>
          </a:p>
        </p:txBody>
      </p:sp>
    </p:spTree>
    <p:extLst>
      <p:ext uri="{BB962C8B-B14F-4D97-AF65-F5344CB8AC3E}">
        <p14:creationId xmlns:p14="http://schemas.microsoft.com/office/powerpoint/2010/main" val="60694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9D5103B-87F5-4ACD-9BD6-F52D9D48CBAD}"/>
              </a:ext>
            </a:extLst>
          </p:cNvPr>
          <p:cNvSpPr>
            <a:spLocks noGrp="1"/>
          </p:cNvSpPr>
          <p:nvPr>
            <p:ph type="title"/>
          </p:nvPr>
        </p:nvSpPr>
        <p:spPr/>
        <p:txBody>
          <a:bodyPr/>
          <a:lstStyle/>
          <a:p>
            <a:r>
              <a:rPr lang="en-GB" dirty="0"/>
              <a:t>Alice und Priti - </a:t>
            </a:r>
            <a:r>
              <a:rPr lang="en-GB" dirty="0" err="1"/>
              <a:t>Fragen</a:t>
            </a:r>
            <a:endParaRPr lang="en-GB" dirty="0"/>
          </a:p>
        </p:txBody>
      </p:sp>
      <p:sp>
        <p:nvSpPr>
          <p:cNvPr id="3" name="Content Placeholder 2">
            <a:extLst>
              <a:ext uri="{FF2B5EF4-FFF2-40B4-BE49-F238E27FC236}">
                <a16:creationId xmlns="" xmlns:a16="http://schemas.microsoft.com/office/drawing/2014/main" id="{A910FFBB-5B1E-4DAD-8569-B815617A6923}"/>
              </a:ext>
            </a:extLst>
          </p:cNvPr>
          <p:cNvSpPr>
            <a:spLocks noGrp="1"/>
          </p:cNvSpPr>
          <p:nvPr>
            <p:ph idx="1"/>
          </p:nvPr>
        </p:nvSpPr>
        <p:spPr/>
        <p:txBody>
          <a:bodyPr/>
          <a:lstStyle/>
          <a:p>
            <a:pPr marL="0" indent="0">
              <a:buNone/>
            </a:pPr>
            <a:r>
              <a:rPr lang="en-GB" dirty="0"/>
              <a:t>a. </a:t>
            </a:r>
            <a:r>
              <a:rPr lang="de-DE" dirty="0"/>
              <a:t>Welche Annahmen hat Alice über </a:t>
            </a:r>
            <a:r>
              <a:rPr lang="de-DE" dirty="0" err="1"/>
              <a:t>Priti</a:t>
            </a:r>
            <a:r>
              <a:rPr lang="de-DE" dirty="0"/>
              <a:t>?</a:t>
            </a:r>
          </a:p>
          <a:p>
            <a:pPr marL="0" indent="0">
              <a:buNone/>
            </a:pPr>
            <a:endParaRPr lang="de-DE" dirty="0"/>
          </a:p>
          <a:p>
            <a:pPr marL="0" indent="0">
              <a:buNone/>
            </a:pPr>
            <a:r>
              <a:rPr lang="de-DE" dirty="0"/>
              <a:t>b. Glauben Sie, dass Alice mit ihren Annahmen über </a:t>
            </a:r>
            <a:r>
              <a:rPr lang="de-DE" dirty="0" err="1"/>
              <a:t>Priti</a:t>
            </a:r>
            <a:r>
              <a:rPr lang="de-DE" dirty="0"/>
              <a:t> richtig lag?</a:t>
            </a:r>
          </a:p>
          <a:p>
            <a:pPr marL="0" indent="0">
              <a:buNone/>
            </a:pPr>
            <a:endParaRPr lang="de-DE" dirty="0"/>
          </a:p>
          <a:p>
            <a:pPr marL="0" indent="0">
              <a:buNone/>
            </a:pPr>
            <a:r>
              <a:rPr lang="de-DE" dirty="0"/>
              <a:t>c. Glauben Sie, dass Alice Stereotype verwendet hat, um ihre Annahmen zu treffen?</a:t>
            </a:r>
          </a:p>
          <a:p>
            <a:pPr marL="0" indent="0">
              <a:buNone/>
            </a:pPr>
            <a:endParaRPr lang="de-DE" dirty="0"/>
          </a:p>
          <a:p>
            <a:pPr marL="0" indent="0">
              <a:buNone/>
            </a:pPr>
            <a:r>
              <a:rPr lang="de-DE" dirty="0"/>
              <a:t>d. Glauben Sie, dass die Annahmen, die Alice gemacht hat, die Betreuungsleistungen beeinflussen könnten, das sie mit </a:t>
            </a:r>
            <a:r>
              <a:rPr lang="de-DE" dirty="0" err="1"/>
              <a:t>Priti</a:t>
            </a:r>
            <a:r>
              <a:rPr lang="de-DE" dirty="0"/>
              <a:t> bespricht?</a:t>
            </a:r>
          </a:p>
          <a:p>
            <a:pPr marL="0" indent="0">
              <a:buNone/>
            </a:pPr>
            <a:endParaRPr lang="de-DE" dirty="0"/>
          </a:p>
          <a:p>
            <a:pPr marL="0" indent="0">
              <a:buNone/>
            </a:pPr>
            <a:endParaRPr lang="de-DE" dirty="0"/>
          </a:p>
          <a:p>
            <a:pPr marL="0" indent="0">
              <a:buNone/>
            </a:pPr>
            <a:endParaRPr lang="de-DE" dirty="0"/>
          </a:p>
          <a:p>
            <a:pPr marL="0" indent="0">
              <a:buNone/>
            </a:pPr>
            <a:endParaRPr lang="en-GB" dirty="0"/>
          </a:p>
          <a:p>
            <a:pPr marL="0" indent="0">
              <a:buNone/>
            </a:pPr>
            <a:endParaRPr lang="en-GB" dirty="0"/>
          </a:p>
        </p:txBody>
      </p:sp>
      <p:sp>
        <p:nvSpPr>
          <p:cNvPr id="4" name="Slide Number Placeholder 3">
            <a:extLst>
              <a:ext uri="{FF2B5EF4-FFF2-40B4-BE49-F238E27FC236}">
                <a16:creationId xmlns="" xmlns:a16="http://schemas.microsoft.com/office/drawing/2014/main" id="{66906AA7-1943-4B1E-AC9D-1856A725FA0B}"/>
              </a:ext>
            </a:extLst>
          </p:cNvPr>
          <p:cNvSpPr>
            <a:spLocks noGrp="1"/>
          </p:cNvSpPr>
          <p:nvPr>
            <p:ph type="sldNum" sz="quarter" idx="12"/>
          </p:nvPr>
        </p:nvSpPr>
        <p:spPr/>
        <p:txBody>
          <a:bodyPr/>
          <a:lstStyle/>
          <a:p>
            <a:fld id="{C014DD1E-5D91-48A3-AD6D-45FBA980D106}" type="slidenum">
              <a:rPr lang="en-GB" smtClean="0"/>
              <a:t>20</a:t>
            </a:fld>
            <a:endParaRPr lang="en-GB"/>
          </a:p>
        </p:txBody>
      </p:sp>
      <p:pic>
        <p:nvPicPr>
          <p:cNvPr id="5" name="Picture 4">
            <a:extLst>
              <a:ext uri="{FF2B5EF4-FFF2-40B4-BE49-F238E27FC236}">
                <a16:creationId xmlns="" xmlns:a16="http://schemas.microsoft.com/office/drawing/2014/main" id="{73A9B44A-AC78-4237-8663-E972E4B882CD}"/>
              </a:ext>
            </a:extLst>
          </p:cNvPr>
          <p:cNvPicPr>
            <a:picLocks noChangeAspect="1"/>
          </p:cNvPicPr>
          <p:nvPr/>
        </p:nvPicPr>
        <p:blipFill>
          <a:blip r:embed="rId2"/>
          <a:stretch>
            <a:fillRect/>
          </a:stretch>
        </p:blipFill>
        <p:spPr>
          <a:xfrm>
            <a:off x="10702924" y="5419305"/>
            <a:ext cx="902286" cy="896190"/>
          </a:xfrm>
          <a:prstGeom prst="rect">
            <a:avLst/>
          </a:prstGeom>
        </p:spPr>
      </p:pic>
    </p:spTree>
    <p:extLst>
      <p:ext uri="{BB962C8B-B14F-4D97-AF65-F5344CB8AC3E}">
        <p14:creationId xmlns:p14="http://schemas.microsoft.com/office/powerpoint/2010/main" val="1305096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A6530E6-0143-46C5-B05E-973D91AE1028}"/>
              </a:ext>
            </a:extLst>
          </p:cNvPr>
          <p:cNvSpPr>
            <a:spLocks noGrp="1"/>
          </p:cNvSpPr>
          <p:nvPr>
            <p:ph type="title"/>
          </p:nvPr>
        </p:nvSpPr>
        <p:spPr/>
        <p:txBody>
          <a:bodyPr/>
          <a:lstStyle/>
          <a:p>
            <a:r>
              <a:rPr lang="en-GB" dirty="0"/>
              <a:t>Alice und Priti</a:t>
            </a:r>
          </a:p>
        </p:txBody>
      </p:sp>
      <p:sp>
        <p:nvSpPr>
          <p:cNvPr id="3" name="Content Placeholder 2">
            <a:extLst>
              <a:ext uri="{FF2B5EF4-FFF2-40B4-BE49-F238E27FC236}">
                <a16:creationId xmlns="" xmlns:a16="http://schemas.microsoft.com/office/drawing/2014/main" id="{5403DB6E-4769-4AF9-A167-43946F59C276}"/>
              </a:ext>
            </a:extLst>
          </p:cNvPr>
          <p:cNvSpPr>
            <a:spLocks noGrp="1"/>
          </p:cNvSpPr>
          <p:nvPr>
            <p:ph idx="1"/>
          </p:nvPr>
        </p:nvSpPr>
        <p:spPr>
          <a:xfrm>
            <a:off x="1371243" y="1988840"/>
            <a:ext cx="9598700" cy="3878560"/>
          </a:xfrm>
        </p:spPr>
        <p:txBody>
          <a:bodyPr>
            <a:normAutofit/>
          </a:bodyPr>
          <a:lstStyle/>
          <a:p>
            <a:pPr marL="0" indent="0">
              <a:buNone/>
            </a:pPr>
            <a:r>
              <a:rPr lang="de-DE" dirty="0"/>
              <a:t>Alice stützte ihre Annahmen auf das Stereotyp, dass alle Asiat*innen große Familien haben und in Mehrgenerationenhaushalten leben. </a:t>
            </a:r>
          </a:p>
          <a:p>
            <a:pPr marL="0" indent="0">
              <a:buNone/>
            </a:pPr>
            <a:r>
              <a:rPr lang="de-DE" dirty="0"/>
              <a:t>Dies trifft auf einige asiatische Menschen zu, aber nicht auf alle. </a:t>
            </a:r>
          </a:p>
          <a:p>
            <a:pPr marL="0" indent="0">
              <a:buNone/>
            </a:pPr>
            <a:r>
              <a:rPr lang="de-DE" dirty="0"/>
              <a:t>Deshalb wäre es fair, eine Verallgemeinerung vorzunehmen. Sie hätte auch denken können, dass Asiat*innen eher zu großen Familiengruppen gehören…und sich fragen, dies auch auf </a:t>
            </a:r>
            <a:r>
              <a:rPr lang="de-DE" dirty="0" err="1"/>
              <a:t>Priti</a:t>
            </a:r>
            <a:r>
              <a:rPr lang="de-DE" dirty="0"/>
              <a:t> zutrifft. </a:t>
            </a:r>
          </a:p>
          <a:p>
            <a:pPr marL="0" indent="0">
              <a:buNone/>
            </a:pPr>
            <a:r>
              <a:rPr lang="de-DE" dirty="0"/>
              <a:t>Alice hätte sich dann die Zeit nehmen können, um herauszufinden, ob das, was sie gedacht hat, wahr ist oder nicht. </a:t>
            </a:r>
          </a:p>
          <a:p>
            <a:pPr marL="0" indent="0">
              <a:buNone/>
            </a:pPr>
            <a:r>
              <a:rPr lang="de-DE" dirty="0"/>
              <a:t>Die Verwendung von Stereotypen kann dazu führen, dass wir ungerechtfertigte und unsachgemäße Urteile über Menschen und ihren kulturellen Hintergrund fällen, was sich auf ihre Pflege auswirken kann.</a:t>
            </a:r>
            <a:endParaRPr lang="en-GB" dirty="0"/>
          </a:p>
        </p:txBody>
      </p:sp>
      <p:sp>
        <p:nvSpPr>
          <p:cNvPr id="4" name="Slide Number Placeholder 3">
            <a:extLst>
              <a:ext uri="{FF2B5EF4-FFF2-40B4-BE49-F238E27FC236}">
                <a16:creationId xmlns="" xmlns:a16="http://schemas.microsoft.com/office/drawing/2014/main" id="{6370DE5F-45F9-406B-AC14-896F9A09938C}"/>
              </a:ext>
            </a:extLst>
          </p:cNvPr>
          <p:cNvSpPr>
            <a:spLocks noGrp="1"/>
          </p:cNvSpPr>
          <p:nvPr>
            <p:ph type="sldNum" sz="quarter" idx="12"/>
          </p:nvPr>
        </p:nvSpPr>
        <p:spPr/>
        <p:txBody>
          <a:bodyPr/>
          <a:lstStyle/>
          <a:p>
            <a:fld id="{C014DD1E-5D91-48A3-AD6D-45FBA980D106}" type="slidenum">
              <a:rPr lang="en-GB" smtClean="0"/>
              <a:t>21</a:t>
            </a:fld>
            <a:endParaRPr lang="en-GB"/>
          </a:p>
        </p:txBody>
      </p:sp>
    </p:spTree>
    <p:extLst>
      <p:ext uri="{BB962C8B-B14F-4D97-AF65-F5344CB8AC3E}">
        <p14:creationId xmlns:p14="http://schemas.microsoft.com/office/powerpoint/2010/main" val="3558492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147AC7D-1D02-4947-BF47-80F53C3143B1}"/>
              </a:ext>
            </a:extLst>
          </p:cNvPr>
          <p:cNvSpPr>
            <a:spLocks noGrp="1"/>
          </p:cNvSpPr>
          <p:nvPr>
            <p:ph type="title"/>
          </p:nvPr>
        </p:nvSpPr>
        <p:spPr/>
        <p:txBody>
          <a:bodyPr/>
          <a:lstStyle/>
          <a:p>
            <a:r>
              <a:rPr lang="en-GB" dirty="0" err="1"/>
              <a:t>Über</a:t>
            </a:r>
            <a:r>
              <a:rPr lang="en-GB" dirty="0"/>
              <a:t> </a:t>
            </a:r>
            <a:r>
              <a:rPr lang="en-GB" dirty="0" err="1"/>
              <a:t>uns</a:t>
            </a:r>
            <a:r>
              <a:rPr lang="en-GB" dirty="0"/>
              <a:t> </a:t>
            </a:r>
            <a:r>
              <a:rPr lang="en-GB" dirty="0" err="1"/>
              <a:t>selbst</a:t>
            </a:r>
            <a:endParaRPr lang="en-GB" dirty="0"/>
          </a:p>
        </p:txBody>
      </p:sp>
      <p:sp>
        <p:nvSpPr>
          <p:cNvPr id="3" name="Content Placeholder 2">
            <a:extLst>
              <a:ext uri="{FF2B5EF4-FFF2-40B4-BE49-F238E27FC236}">
                <a16:creationId xmlns="" xmlns:a16="http://schemas.microsoft.com/office/drawing/2014/main" id="{BACE0DE7-39A1-4198-BC1F-29DF1CF73ECF}"/>
              </a:ext>
            </a:extLst>
          </p:cNvPr>
          <p:cNvSpPr>
            <a:spLocks noGrp="1"/>
          </p:cNvSpPr>
          <p:nvPr>
            <p:ph idx="1"/>
          </p:nvPr>
        </p:nvSpPr>
        <p:spPr/>
        <p:txBody>
          <a:bodyPr/>
          <a:lstStyle/>
          <a:p>
            <a:r>
              <a:rPr lang="de-DE" dirty="0"/>
              <a:t>Hat schon einmal jemand eine Vermutung über Sie geäußert?</a:t>
            </a:r>
          </a:p>
          <a:p>
            <a:endParaRPr lang="de-DE" dirty="0"/>
          </a:p>
          <a:p>
            <a:r>
              <a:rPr lang="de-DE" dirty="0"/>
              <a:t>Was denken Sie, worauf basierte diese Annahme? War es ein Stereotyp?</a:t>
            </a:r>
          </a:p>
          <a:p>
            <a:endParaRPr lang="de-DE" dirty="0"/>
          </a:p>
          <a:p>
            <a:r>
              <a:rPr lang="de-DE" dirty="0"/>
              <a:t>War sie zutreffend?</a:t>
            </a:r>
          </a:p>
          <a:p>
            <a:endParaRPr lang="de-DE" dirty="0"/>
          </a:p>
          <a:p>
            <a:r>
              <a:rPr lang="de-DE" dirty="0"/>
              <a:t>Warum denken Sie, dass Menschen Annahmen über andere treffen?</a:t>
            </a:r>
          </a:p>
        </p:txBody>
      </p:sp>
      <p:sp>
        <p:nvSpPr>
          <p:cNvPr id="4" name="Slide Number Placeholder 3">
            <a:extLst>
              <a:ext uri="{FF2B5EF4-FFF2-40B4-BE49-F238E27FC236}">
                <a16:creationId xmlns="" xmlns:a16="http://schemas.microsoft.com/office/drawing/2014/main" id="{552CA165-7166-461D-8871-7F894353D9DB}"/>
              </a:ext>
            </a:extLst>
          </p:cNvPr>
          <p:cNvSpPr>
            <a:spLocks noGrp="1"/>
          </p:cNvSpPr>
          <p:nvPr>
            <p:ph type="sldNum" sz="quarter" idx="12"/>
          </p:nvPr>
        </p:nvSpPr>
        <p:spPr/>
        <p:txBody>
          <a:bodyPr/>
          <a:lstStyle/>
          <a:p>
            <a:fld id="{C014DD1E-5D91-48A3-AD6D-45FBA980D106}" type="slidenum">
              <a:rPr lang="en-GB" smtClean="0"/>
              <a:t>22</a:t>
            </a:fld>
            <a:endParaRPr lang="en-GB"/>
          </a:p>
        </p:txBody>
      </p:sp>
      <p:pic>
        <p:nvPicPr>
          <p:cNvPr id="5" name="Picture 4">
            <a:extLst>
              <a:ext uri="{FF2B5EF4-FFF2-40B4-BE49-F238E27FC236}">
                <a16:creationId xmlns="" xmlns:a16="http://schemas.microsoft.com/office/drawing/2014/main" id="{73A9B44A-AC78-4237-8663-E972E4B882CD}"/>
              </a:ext>
            </a:extLst>
          </p:cNvPr>
          <p:cNvPicPr>
            <a:picLocks noChangeAspect="1"/>
          </p:cNvPicPr>
          <p:nvPr/>
        </p:nvPicPr>
        <p:blipFill>
          <a:blip r:embed="rId2"/>
          <a:stretch>
            <a:fillRect/>
          </a:stretch>
        </p:blipFill>
        <p:spPr>
          <a:xfrm>
            <a:off x="10342884" y="5419305"/>
            <a:ext cx="902286" cy="896190"/>
          </a:xfrm>
          <a:prstGeom prst="rect">
            <a:avLst/>
          </a:prstGeom>
        </p:spPr>
      </p:pic>
    </p:spTree>
    <p:extLst>
      <p:ext uri="{BB962C8B-B14F-4D97-AF65-F5344CB8AC3E}">
        <p14:creationId xmlns:p14="http://schemas.microsoft.com/office/powerpoint/2010/main" val="3964600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E94A2FA-AA01-4191-8651-87C77E63EA25}"/>
              </a:ext>
            </a:extLst>
          </p:cNvPr>
          <p:cNvSpPr>
            <a:spLocks noGrp="1"/>
          </p:cNvSpPr>
          <p:nvPr>
            <p:ph type="title"/>
          </p:nvPr>
        </p:nvSpPr>
        <p:spPr/>
        <p:txBody>
          <a:bodyPr/>
          <a:lstStyle/>
          <a:p>
            <a:r>
              <a:rPr lang="en-GB" dirty="0" err="1"/>
              <a:t>Unbewusste</a:t>
            </a:r>
            <a:r>
              <a:rPr lang="en-GB" dirty="0"/>
              <a:t> </a:t>
            </a:r>
            <a:r>
              <a:rPr lang="en-GB" dirty="0" err="1"/>
              <a:t>Voreingenommenheit</a:t>
            </a:r>
            <a:endParaRPr lang="en-GB" dirty="0"/>
          </a:p>
        </p:txBody>
      </p:sp>
      <p:graphicFrame>
        <p:nvGraphicFramePr>
          <p:cNvPr id="6" name="Content Placeholder 2">
            <a:extLst>
              <a:ext uri="{FF2B5EF4-FFF2-40B4-BE49-F238E27FC236}">
                <a16:creationId xmlns="" xmlns:a16="http://schemas.microsoft.com/office/drawing/2014/main" id="{F50DC7F6-4AC3-4DE0-9C2A-70050F4542AF}"/>
              </a:ext>
            </a:extLst>
          </p:cNvPr>
          <p:cNvGraphicFramePr>
            <a:graphicFrameLocks noGrp="1"/>
          </p:cNvGraphicFramePr>
          <p:nvPr>
            <p:ph idx="1"/>
          </p:nvPr>
        </p:nvGraphicFramePr>
        <p:xfrm>
          <a:off x="1375253" y="1988840"/>
          <a:ext cx="9598700" cy="3581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FF2B5EF4-FFF2-40B4-BE49-F238E27FC236}">
                <a16:creationId xmlns="" xmlns:a16="http://schemas.microsoft.com/office/drawing/2014/main" id="{D0068931-629E-452E-9958-8DEFE30FF5E1}"/>
              </a:ext>
            </a:extLst>
          </p:cNvPr>
          <p:cNvSpPr>
            <a:spLocks noGrp="1"/>
          </p:cNvSpPr>
          <p:nvPr>
            <p:ph type="sldNum" sz="quarter" idx="12"/>
          </p:nvPr>
        </p:nvSpPr>
        <p:spPr/>
        <p:txBody>
          <a:bodyPr/>
          <a:lstStyle/>
          <a:p>
            <a:fld id="{C014DD1E-5D91-48A3-AD6D-45FBA980D106}" type="slidenum">
              <a:rPr lang="en-GB" smtClean="0"/>
              <a:t>23</a:t>
            </a:fld>
            <a:endParaRPr lang="en-GB"/>
          </a:p>
        </p:txBody>
      </p:sp>
    </p:spTree>
    <p:extLst>
      <p:ext uri="{BB962C8B-B14F-4D97-AF65-F5344CB8AC3E}">
        <p14:creationId xmlns:p14="http://schemas.microsoft.com/office/powerpoint/2010/main" val="2893744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D63E67D-8147-4B23-A344-F77EC9F3505B}"/>
              </a:ext>
            </a:extLst>
          </p:cNvPr>
          <p:cNvSpPr>
            <a:spLocks noGrp="1"/>
          </p:cNvSpPr>
          <p:nvPr>
            <p:ph type="title"/>
          </p:nvPr>
        </p:nvSpPr>
        <p:spPr>
          <a:xfrm>
            <a:off x="1390287" y="685800"/>
            <a:ext cx="9884376" cy="1485900"/>
          </a:xfrm>
        </p:spPr>
        <p:txBody>
          <a:bodyPr>
            <a:normAutofit/>
          </a:bodyPr>
          <a:lstStyle/>
          <a:p>
            <a:r>
              <a:rPr lang="en-GB" dirty="0" err="1"/>
              <a:t>Denken</a:t>
            </a:r>
            <a:r>
              <a:rPr lang="en-GB" dirty="0"/>
              <a:t> in </a:t>
            </a:r>
            <a:r>
              <a:rPr lang="en-GB" dirty="0" err="1"/>
              <a:t>Systemen</a:t>
            </a:r>
            <a:endParaRPr lang="en-GB" dirty="0"/>
          </a:p>
        </p:txBody>
      </p:sp>
      <p:sp>
        <p:nvSpPr>
          <p:cNvPr id="6" name="Content Placeholder 5">
            <a:extLst>
              <a:ext uri="{FF2B5EF4-FFF2-40B4-BE49-F238E27FC236}">
                <a16:creationId xmlns="" xmlns:a16="http://schemas.microsoft.com/office/drawing/2014/main" id="{DB0D975C-248B-425D-89EF-611B03ED2D44}"/>
              </a:ext>
            </a:extLst>
          </p:cNvPr>
          <p:cNvSpPr>
            <a:spLocks noGrp="1"/>
          </p:cNvSpPr>
          <p:nvPr>
            <p:ph idx="1"/>
          </p:nvPr>
        </p:nvSpPr>
        <p:spPr>
          <a:xfrm>
            <a:off x="1390286" y="2286000"/>
            <a:ext cx="6175168" cy="3581400"/>
          </a:xfrm>
        </p:spPr>
        <p:txBody>
          <a:bodyPr>
            <a:normAutofit lnSpcReduction="10000"/>
          </a:bodyPr>
          <a:lstStyle/>
          <a:p>
            <a:r>
              <a:rPr lang="de-DE" dirty="0"/>
              <a:t>Wenn wir über jede Entscheidung, die wir im Laufe des Tages zu treffen haben, lange und intensiv nachdenken müssten, würden wir erschöpft sein. </a:t>
            </a:r>
          </a:p>
          <a:p>
            <a:r>
              <a:rPr lang="de-DE" dirty="0"/>
              <a:t>Um die Belastung zu verringern, ist die Entscheidungsfindung unseres Gehirns in zwei Systeme unterteilt, ein schnelles und ein langsames und überlegtes. </a:t>
            </a:r>
          </a:p>
          <a:p>
            <a:r>
              <a:rPr lang="de-DE" dirty="0"/>
              <a:t>Wir müssen die richtige Art des Denkens für verschiedene Situationen wählen. </a:t>
            </a:r>
          </a:p>
          <a:p>
            <a:r>
              <a:rPr lang="de-DE" dirty="0"/>
              <a:t>System 1 für alltägliche Situationen</a:t>
            </a:r>
          </a:p>
          <a:p>
            <a:r>
              <a:rPr lang="de-DE" dirty="0"/>
              <a:t>System 2 für wichtigere Entscheidungen.</a:t>
            </a:r>
          </a:p>
          <a:p>
            <a:endParaRPr lang="de-DE" dirty="0"/>
          </a:p>
        </p:txBody>
      </p:sp>
      <p:pic>
        <p:nvPicPr>
          <p:cNvPr id="3" name="Picture 2">
            <a:extLst>
              <a:ext uri="{FF2B5EF4-FFF2-40B4-BE49-F238E27FC236}">
                <a16:creationId xmlns="" xmlns:a16="http://schemas.microsoft.com/office/drawing/2014/main" id="{DCCFE653-B39E-4BD7-BB40-FD3DAF67BF20}"/>
              </a:ext>
            </a:extLst>
          </p:cNvPr>
          <p:cNvPicPr>
            <a:picLocks noChangeAspect="1"/>
          </p:cNvPicPr>
          <p:nvPr/>
        </p:nvPicPr>
        <p:blipFill rotWithShape="1">
          <a:blip r:embed="rId2"/>
          <a:srcRect l="13352" r="24829" b="1"/>
          <a:stretch/>
        </p:blipFill>
        <p:spPr>
          <a:xfrm>
            <a:off x="8059337" y="2401556"/>
            <a:ext cx="3210659" cy="3466681"/>
          </a:xfrm>
          <a:prstGeom prst="rect">
            <a:avLst/>
          </a:prstGeom>
        </p:spPr>
      </p:pic>
      <p:sp>
        <p:nvSpPr>
          <p:cNvPr id="5" name="Slide Number Placeholder 4">
            <a:extLst>
              <a:ext uri="{FF2B5EF4-FFF2-40B4-BE49-F238E27FC236}">
                <a16:creationId xmlns="" xmlns:a16="http://schemas.microsoft.com/office/drawing/2014/main" id="{269F6CCC-E7D8-4346-9797-DA96423CB817}"/>
              </a:ext>
            </a:extLst>
          </p:cNvPr>
          <p:cNvSpPr>
            <a:spLocks noGrp="1"/>
          </p:cNvSpPr>
          <p:nvPr>
            <p:ph type="sldNum" sz="quarter" idx="12"/>
          </p:nvPr>
        </p:nvSpPr>
        <p:spPr>
          <a:xfrm>
            <a:off x="9470269" y="6453386"/>
            <a:ext cx="1595876" cy="404614"/>
          </a:xfrm>
        </p:spPr>
        <p:txBody>
          <a:bodyPr>
            <a:normAutofit/>
          </a:bodyPr>
          <a:lstStyle/>
          <a:p>
            <a:pPr>
              <a:spcAft>
                <a:spcPts val="600"/>
              </a:spcAft>
            </a:pPr>
            <a:fld id="{C014DD1E-5D91-48A3-AD6D-45FBA980D106}" type="slidenum">
              <a:rPr lang="en-GB" smtClean="0"/>
              <a:pPr>
                <a:spcAft>
                  <a:spcPts val="600"/>
                </a:spcAft>
              </a:pPr>
              <a:t>24</a:t>
            </a:fld>
            <a:endParaRPr lang="en-GB"/>
          </a:p>
        </p:txBody>
      </p:sp>
      <p:sp>
        <p:nvSpPr>
          <p:cNvPr id="7" name="TextBox 6">
            <a:extLst>
              <a:ext uri="{FF2B5EF4-FFF2-40B4-BE49-F238E27FC236}">
                <a16:creationId xmlns="" xmlns:a16="http://schemas.microsoft.com/office/drawing/2014/main" id="{7287DB8F-57D2-4591-B972-487DC236B397}"/>
              </a:ext>
            </a:extLst>
          </p:cNvPr>
          <p:cNvSpPr txBox="1"/>
          <p:nvPr/>
        </p:nvSpPr>
        <p:spPr>
          <a:xfrm>
            <a:off x="9470268" y="5867399"/>
            <a:ext cx="1799727" cy="215444"/>
          </a:xfrm>
          <a:prstGeom prst="rect">
            <a:avLst/>
          </a:prstGeom>
          <a:noFill/>
        </p:spPr>
        <p:txBody>
          <a:bodyPr wrap="square">
            <a:spAutoFit/>
          </a:bodyPr>
          <a:lstStyle/>
          <a:p>
            <a:r>
              <a:rPr lang="en-GB" sz="800" dirty="0"/>
              <a:t>https://www.pexels.com/search/free/</a:t>
            </a:r>
          </a:p>
        </p:txBody>
      </p:sp>
    </p:spTree>
    <p:extLst>
      <p:ext uri="{BB962C8B-B14F-4D97-AF65-F5344CB8AC3E}">
        <p14:creationId xmlns:p14="http://schemas.microsoft.com/office/powerpoint/2010/main" val="1649405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 xmlns:a16="http://schemas.microsoft.com/office/drawing/2014/main" id="{51BF59B3-A921-4BB2-BFA8-B3CC1B2592E2}"/>
              </a:ext>
            </a:extLst>
          </p:cNvPr>
          <p:cNvSpPr txBox="1"/>
          <p:nvPr/>
        </p:nvSpPr>
        <p:spPr>
          <a:xfrm>
            <a:off x="1371243" y="2420888"/>
            <a:ext cx="4003089" cy="3168352"/>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5"/>
          </a:lnRef>
          <a:fillRef idx="2">
            <a:schemeClr val="accent5"/>
          </a:fillRef>
          <a:effectRef idx="1">
            <a:schemeClr val="accent5"/>
          </a:effectRef>
          <a:fontRef idx="minor">
            <a:schemeClr val="dk1"/>
          </a:fontRef>
        </p:style>
        <p:txBody>
          <a:bodyPr wrap="square" rtlCol="0">
            <a:spAutoFit/>
          </a:bodyPr>
          <a:lstStyle/>
          <a:p>
            <a:endParaRPr lang="en-GB" dirty="0"/>
          </a:p>
        </p:txBody>
      </p:sp>
      <p:sp>
        <p:nvSpPr>
          <p:cNvPr id="10" name="TextBox 9">
            <a:extLst>
              <a:ext uri="{FF2B5EF4-FFF2-40B4-BE49-F238E27FC236}">
                <a16:creationId xmlns="" xmlns:a16="http://schemas.microsoft.com/office/drawing/2014/main" id="{CB613828-43D5-42DA-AB99-8BFB55176270}"/>
              </a:ext>
            </a:extLst>
          </p:cNvPr>
          <p:cNvSpPr txBox="1"/>
          <p:nvPr/>
        </p:nvSpPr>
        <p:spPr>
          <a:xfrm>
            <a:off x="6523704" y="2420888"/>
            <a:ext cx="4293878" cy="3446513"/>
          </a:xfrm>
          <a:prstGeom prst="rect">
            <a:avLst/>
          </a:prstGeom>
          <a:effectLst>
            <a:outerShdw blurRad="50800" dist="38100" dir="2700000" algn="tl"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wrap="square" rtlCol="0">
            <a:spAutoFit/>
          </a:bodyPr>
          <a:lstStyle/>
          <a:p>
            <a:endParaRPr lang="en-GB" dirty="0"/>
          </a:p>
        </p:txBody>
      </p:sp>
      <p:sp>
        <p:nvSpPr>
          <p:cNvPr id="2" name="Title 1">
            <a:extLst>
              <a:ext uri="{FF2B5EF4-FFF2-40B4-BE49-F238E27FC236}">
                <a16:creationId xmlns="" xmlns:a16="http://schemas.microsoft.com/office/drawing/2014/main" id="{B7BFB218-8E41-44FA-A8D4-BB262A12F2B2}"/>
              </a:ext>
            </a:extLst>
          </p:cNvPr>
          <p:cNvSpPr>
            <a:spLocks noGrp="1"/>
          </p:cNvSpPr>
          <p:nvPr>
            <p:ph type="title"/>
          </p:nvPr>
        </p:nvSpPr>
        <p:spPr/>
        <p:txBody>
          <a:bodyPr/>
          <a:lstStyle/>
          <a:p>
            <a:r>
              <a:rPr lang="en-GB" dirty="0" err="1"/>
              <a:t>Denken</a:t>
            </a:r>
            <a:r>
              <a:rPr lang="en-GB" dirty="0"/>
              <a:t> in </a:t>
            </a:r>
            <a:r>
              <a:rPr lang="en-GB" dirty="0" err="1"/>
              <a:t>Systemen</a:t>
            </a:r>
            <a:r>
              <a:rPr lang="en-GB" dirty="0"/>
              <a:t> </a:t>
            </a:r>
            <a:r>
              <a:rPr lang="en-GB" sz="1200" dirty="0"/>
              <a:t>(Daniel Kahneman)</a:t>
            </a:r>
          </a:p>
        </p:txBody>
      </p:sp>
      <p:sp>
        <p:nvSpPr>
          <p:cNvPr id="3" name="Content Placeholder 2">
            <a:extLst>
              <a:ext uri="{FF2B5EF4-FFF2-40B4-BE49-F238E27FC236}">
                <a16:creationId xmlns="" xmlns:a16="http://schemas.microsoft.com/office/drawing/2014/main" id="{00E74118-3B49-4265-82FF-CE1910B769AE}"/>
              </a:ext>
            </a:extLst>
          </p:cNvPr>
          <p:cNvSpPr>
            <a:spLocks noGrp="1"/>
          </p:cNvSpPr>
          <p:nvPr>
            <p:ph sz="half" idx="1"/>
          </p:nvPr>
        </p:nvSpPr>
        <p:spPr>
          <a:xfrm>
            <a:off x="1371243" y="2420888"/>
            <a:ext cx="4003089" cy="3446513"/>
          </a:xfrm>
        </p:spPr>
        <p:txBody>
          <a:bodyPr>
            <a:normAutofit fontScale="92500"/>
          </a:bodyPr>
          <a:lstStyle/>
          <a:p>
            <a:pPr marL="0" indent="0">
              <a:buNone/>
            </a:pPr>
            <a:r>
              <a:rPr lang="de-DE" b="1" dirty="0"/>
              <a:t>System 1 Denken </a:t>
            </a:r>
          </a:p>
          <a:p>
            <a:pPr marL="0" indent="0">
              <a:buNone/>
            </a:pPr>
            <a:r>
              <a:rPr lang="de-DE" b="1" dirty="0"/>
              <a:t>SCHNELL</a:t>
            </a:r>
          </a:p>
          <a:p>
            <a:pPr marL="0" indent="0">
              <a:buNone/>
            </a:pPr>
            <a:r>
              <a:rPr lang="de-DE" dirty="0"/>
              <a:t>Unbewusst, automatisch, mühelos.</a:t>
            </a:r>
          </a:p>
          <a:p>
            <a:pPr marL="0" indent="0">
              <a:buNone/>
            </a:pPr>
            <a:r>
              <a:rPr lang="de-DE" dirty="0"/>
              <a:t>Ohne Selbstwahrnehmung oder Kontrolle.</a:t>
            </a:r>
          </a:p>
          <a:p>
            <a:pPr marL="0" indent="0">
              <a:buNone/>
            </a:pPr>
            <a:r>
              <a:rPr lang="de-DE" dirty="0"/>
              <a:t>Bewertet die Situation, trifft schnelle Entscheidungen. </a:t>
            </a:r>
          </a:p>
          <a:p>
            <a:pPr marL="0" indent="0">
              <a:buNone/>
            </a:pPr>
            <a:r>
              <a:rPr lang="de-DE" dirty="0"/>
              <a:t>Macht 98 % unseres gesamten Denkens aus.</a:t>
            </a:r>
          </a:p>
          <a:p>
            <a:pPr marL="0" indent="0">
              <a:buNone/>
            </a:pPr>
            <a:endParaRPr lang="de-DE" b="1" dirty="0"/>
          </a:p>
          <a:p>
            <a:pPr marL="0" indent="0">
              <a:buNone/>
            </a:pPr>
            <a:endParaRPr lang="de-DE" b="1" dirty="0"/>
          </a:p>
        </p:txBody>
      </p:sp>
      <p:sp>
        <p:nvSpPr>
          <p:cNvPr id="5" name="Content Placeholder 4">
            <a:extLst>
              <a:ext uri="{FF2B5EF4-FFF2-40B4-BE49-F238E27FC236}">
                <a16:creationId xmlns="" xmlns:a16="http://schemas.microsoft.com/office/drawing/2014/main" id="{E252EAED-1FEA-46C1-893B-11E786569ECF}"/>
              </a:ext>
            </a:extLst>
          </p:cNvPr>
          <p:cNvSpPr>
            <a:spLocks noGrp="1"/>
          </p:cNvSpPr>
          <p:nvPr>
            <p:ph sz="half" idx="2"/>
          </p:nvPr>
        </p:nvSpPr>
        <p:spPr>
          <a:xfrm>
            <a:off x="6523704" y="2420889"/>
            <a:ext cx="4446239" cy="3168351"/>
          </a:xfrm>
        </p:spPr>
        <p:txBody>
          <a:bodyPr>
            <a:normAutofit fontScale="92500"/>
          </a:bodyPr>
          <a:lstStyle/>
          <a:p>
            <a:pPr marL="0" indent="0">
              <a:buNone/>
            </a:pPr>
            <a:r>
              <a:rPr lang="de-DE" b="1" dirty="0"/>
              <a:t>System 2 Denken .</a:t>
            </a:r>
          </a:p>
          <a:p>
            <a:pPr marL="0" indent="0">
              <a:buNone/>
            </a:pPr>
            <a:r>
              <a:rPr lang="de-DE" b="1" dirty="0"/>
              <a:t>LANGSAM</a:t>
            </a:r>
          </a:p>
          <a:p>
            <a:pPr marL="0" indent="0">
              <a:buNone/>
            </a:pPr>
            <a:r>
              <a:rPr lang="de-DE" dirty="0"/>
              <a:t>Bewusster und kontrollierter Denkprozess, rationales Denken.</a:t>
            </a:r>
          </a:p>
          <a:p>
            <a:pPr marL="0" indent="0">
              <a:buNone/>
            </a:pPr>
            <a:r>
              <a:rPr lang="de-DE" dirty="0"/>
              <a:t>Mit Selbsterkenntnis oder Kontrolle. </a:t>
            </a:r>
          </a:p>
          <a:p>
            <a:pPr marL="0" indent="0">
              <a:buNone/>
            </a:pPr>
            <a:r>
              <a:rPr lang="de-DE" dirty="0"/>
              <a:t>Sucht nach neuen/ fehlenden Informationen, um Entscheidungen zu treffen.</a:t>
            </a:r>
          </a:p>
          <a:p>
            <a:pPr marL="0" indent="0">
              <a:buNone/>
            </a:pPr>
            <a:r>
              <a:rPr lang="de-DE" dirty="0"/>
              <a:t>Macht 2 % unseres gesamten Denkens aus.</a:t>
            </a:r>
          </a:p>
          <a:p>
            <a:pPr marL="0" indent="0">
              <a:buNone/>
            </a:pPr>
            <a:endParaRPr lang="de-DE" dirty="0"/>
          </a:p>
          <a:p>
            <a:endParaRPr lang="en-GB" dirty="0"/>
          </a:p>
        </p:txBody>
      </p:sp>
      <p:sp>
        <p:nvSpPr>
          <p:cNvPr id="4" name="Slide Number Placeholder 3">
            <a:extLst>
              <a:ext uri="{FF2B5EF4-FFF2-40B4-BE49-F238E27FC236}">
                <a16:creationId xmlns="" xmlns:a16="http://schemas.microsoft.com/office/drawing/2014/main" id="{26098B42-91E6-40FB-AC05-EAF88F58B8A3}"/>
              </a:ext>
            </a:extLst>
          </p:cNvPr>
          <p:cNvSpPr>
            <a:spLocks noGrp="1"/>
          </p:cNvSpPr>
          <p:nvPr>
            <p:ph type="sldNum" sz="quarter" idx="12"/>
          </p:nvPr>
        </p:nvSpPr>
        <p:spPr/>
        <p:txBody>
          <a:bodyPr/>
          <a:lstStyle/>
          <a:p>
            <a:fld id="{C014DD1E-5D91-48A3-AD6D-45FBA980D106}" type="slidenum">
              <a:rPr lang="en-GB" smtClean="0"/>
              <a:t>25</a:t>
            </a:fld>
            <a:endParaRPr lang="en-GB"/>
          </a:p>
        </p:txBody>
      </p:sp>
      <p:sp>
        <p:nvSpPr>
          <p:cNvPr id="6" name="TextBox 5">
            <a:extLst>
              <a:ext uri="{FF2B5EF4-FFF2-40B4-BE49-F238E27FC236}">
                <a16:creationId xmlns="" xmlns:a16="http://schemas.microsoft.com/office/drawing/2014/main" id="{2C0DCB63-E943-4FB4-A05D-3611E99491E0}"/>
              </a:ext>
            </a:extLst>
          </p:cNvPr>
          <p:cNvSpPr txBox="1"/>
          <p:nvPr/>
        </p:nvSpPr>
        <p:spPr>
          <a:xfrm>
            <a:off x="1371243" y="1412776"/>
            <a:ext cx="9763729" cy="707886"/>
          </a:xfrm>
          <a:prstGeom prst="rect">
            <a:avLst/>
          </a:prstGeom>
          <a:noFill/>
        </p:spPr>
        <p:txBody>
          <a:bodyPr wrap="square" rtlCol="0">
            <a:spAutoFit/>
          </a:bodyPr>
          <a:lstStyle/>
          <a:p>
            <a:pPr algn="ctr"/>
            <a:r>
              <a:rPr lang="de-DE" sz="2000" dirty="0">
                <a:solidFill>
                  <a:schemeClr val="tx2">
                    <a:lumMod val="75000"/>
                  </a:schemeClr>
                </a:solidFill>
              </a:rPr>
              <a:t>Einfach ausgedrückt verfügt unser Gehirn über 2 Systeme, die wir bei den Tausenden von Entscheidungen, die wir jeden Tag treffen müssen, einsetzen. </a:t>
            </a:r>
            <a:endParaRPr lang="en-GB" sz="2000" dirty="0">
              <a:solidFill>
                <a:schemeClr val="tx2">
                  <a:lumMod val="75000"/>
                </a:schemeClr>
              </a:solidFill>
            </a:endParaRPr>
          </a:p>
        </p:txBody>
      </p:sp>
    </p:spTree>
    <p:extLst>
      <p:ext uri="{BB962C8B-B14F-4D97-AF65-F5344CB8AC3E}">
        <p14:creationId xmlns:p14="http://schemas.microsoft.com/office/powerpoint/2010/main" val="897885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3969A85-F664-4EFB-9AFC-2E7AA7D5A83E}"/>
              </a:ext>
            </a:extLst>
          </p:cNvPr>
          <p:cNvSpPr>
            <a:spLocks noGrp="1"/>
          </p:cNvSpPr>
          <p:nvPr>
            <p:ph type="title"/>
          </p:nvPr>
        </p:nvSpPr>
        <p:spPr/>
        <p:txBody>
          <a:bodyPr/>
          <a:lstStyle/>
          <a:p>
            <a:r>
              <a:rPr lang="en-GB" dirty="0" err="1"/>
              <a:t>Denken</a:t>
            </a:r>
            <a:r>
              <a:rPr lang="en-GB" dirty="0"/>
              <a:t> in </a:t>
            </a:r>
            <a:r>
              <a:rPr lang="en-GB" dirty="0" err="1"/>
              <a:t>Systemen</a:t>
            </a:r>
            <a:endParaRPr lang="en-GB" dirty="0"/>
          </a:p>
        </p:txBody>
      </p:sp>
      <p:sp>
        <p:nvSpPr>
          <p:cNvPr id="3" name="Content Placeholder 2">
            <a:extLst>
              <a:ext uri="{FF2B5EF4-FFF2-40B4-BE49-F238E27FC236}">
                <a16:creationId xmlns="" xmlns:a16="http://schemas.microsoft.com/office/drawing/2014/main" id="{26210F93-37FF-4076-9D79-39AE4BBB91FB}"/>
              </a:ext>
            </a:extLst>
          </p:cNvPr>
          <p:cNvSpPr>
            <a:spLocks noGrp="1"/>
          </p:cNvSpPr>
          <p:nvPr>
            <p:ph idx="1"/>
          </p:nvPr>
        </p:nvSpPr>
        <p:spPr>
          <a:xfrm>
            <a:off x="1371243" y="1700808"/>
            <a:ext cx="9598700" cy="4166592"/>
          </a:xfrm>
        </p:spPr>
        <p:txBody>
          <a:bodyPr>
            <a:normAutofit/>
          </a:bodyPr>
          <a:lstStyle/>
          <a:p>
            <a:pPr marL="0" indent="0">
              <a:buNone/>
            </a:pPr>
            <a:r>
              <a:rPr lang="de-DE" dirty="0"/>
              <a:t>Lesen Sie die Aussagen und entscheiden Sie, welche Art des Denkens, entweder System 1 oder 2, Sie für jede der Situationen anwenden sollten.</a:t>
            </a:r>
          </a:p>
          <a:p>
            <a:pPr marL="457200" indent="-457200">
              <a:buFont typeface="+mj-lt"/>
              <a:buAutoNum type="alphaLcParenR"/>
            </a:pPr>
            <a:r>
              <a:rPr lang="de-DE" dirty="0"/>
              <a:t>Wie viel Milch Sie in Ihren Tee oder Kaffee geben sollen.</a:t>
            </a:r>
          </a:p>
          <a:p>
            <a:pPr marL="457200" indent="-457200">
              <a:buFont typeface="+mj-lt"/>
              <a:buAutoNum type="alphaLcParenR"/>
            </a:pPr>
            <a:r>
              <a:rPr lang="de-DE" dirty="0"/>
              <a:t>Welches Oberteil oder Hemd Sie anziehen sollen, wenn Sie sich umziehen. </a:t>
            </a:r>
          </a:p>
          <a:p>
            <a:pPr marL="457200" indent="-457200">
              <a:buFont typeface="+mj-lt"/>
              <a:buAutoNum type="alphaLcParenR"/>
            </a:pPr>
            <a:r>
              <a:rPr lang="de-DE" dirty="0"/>
              <a:t>Wie man Fragen in einem Bewerbungsgespräch beantwortet. </a:t>
            </a:r>
          </a:p>
          <a:p>
            <a:pPr marL="457200" indent="-457200">
              <a:buFont typeface="+mj-lt"/>
              <a:buAutoNum type="alphaLcParenR"/>
            </a:pPr>
            <a:r>
              <a:rPr lang="de-DE" dirty="0"/>
              <a:t>Wie man eine Reise plant. </a:t>
            </a:r>
          </a:p>
          <a:p>
            <a:pPr marL="457200" indent="-457200">
              <a:buFont typeface="+mj-lt"/>
              <a:buAutoNum type="alphaLcParenR"/>
            </a:pPr>
            <a:r>
              <a:rPr lang="de-DE" dirty="0"/>
              <a:t>Wie man einen Kunden fragt, was er braucht.</a:t>
            </a:r>
          </a:p>
          <a:p>
            <a:pPr marL="457200" indent="-457200">
              <a:buFont typeface="+mj-lt"/>
              <a:buAutoNum type="alphaLcParenR"/>
            </a:pPr>
            <a:r>
              <a:rPr lang="de-DE" dirty="0"/>
              <a:t>Was man zum Mittagessen essen sollte. </a:t>
            </a:r>
          </a:p>
          <a:p>
            <a:pPr marL="457200" indent="-457200">
              <a:buFont typeface="+mj-lt"/>
              <a:buAutoNum type="alphaLcParenR"/>
            </a:pPr>
            <a:r>
              <a:rPr lang="de-DE" dirty="0"/>
              <a:t>Wie man die Faktoren identifiziert, die nötig sind, um zu entscheiden, wie man jemanden am besten pflegt.</a:t>
            </a:r>
          </a:p>
          <a:p>
            <a:pPr marL="0" indent="0">
              <a:buNone/>
            </a:pPr>
            <a:endParaRPr lang="de-DE" dirty="0"/>
          </a:p>
        </p:txBody>
      </p:sp>
      <p:sp>
        <p:nvSpPr>
          <p:cNvPr id="4" name="Slide Number Placeholder 3">
            <a:extLst>
              <a:ext uri="{FF2B5EF4-FFF2-40B4-BE49-F238E27FC236}">
                <a16:creationId xmlns="" xmlns:a16="http://schemas.microsoft.com/office/drawing/2014/main" id="{29F90FB7-0B59-42A9-BA8B-C000A27039CC}"/>
              </a:ext>
            </a:extLst>
          </p:cNvPr>
          <p:cNvSpPr>
            <a:spLocks noGrp="1"/>
          </p:cNvSpPr>
          <p:nvPr>
            <p:ph type="sldNum" sz="quarter" idx="12"/>
          </p:nvPr>
        </p:nvSpPr>
        <p:spPr/>
        <p:txBody>
          <a:bodyPr/>
          <a:lstStyle/>
          <a:p>
            <a:fld id="{C014DD1E-5D91-48A3-AD6D-45FBA980D106}" type="slidenum">
              <a:rPr lang="en-GB" smtClean="0"/>
              <a:t>26</a:t>
            </a:fld>
            <a:endParaRPr lang="en-GB"/>
          </a:p>
        </p:txBody>
      </p:sp>
      <p:pic>
        <p:nvPicPr>
          <p:cNvPr id="5" name="Picture 4">
            <a:extLst>
              <a:ext uri="{FF2B5EF4-FFF2-40B4-BE49-F238E27FC236}">
                <a16:creationId xmlns="" xmlns:a16="http://schemas.microsoft.com/office/drawing/2014/main" id="{BF3CBD8D-920C-4417-9683-EFF7122D529D}"/>
              </a:ext>
            </a:extLst>
          </p:cNvPr>
          <p:cNvPicPr>
            <a:picLocks noChangeAspect="1"/>
          </p:cNvPicPr>
          <p:nvPr/>
        </p:nvPicPr>
        <p:blipFill>
          <a:blip r:embed="rId2"/>
          <a:stretch>
            <a:fillRect/>
          </a:stretch>
        </p:blipFill>
        <p:spPr>
          <a:xfrm>
            <a:off x="10067657" y="5419305"/>
            <a:ext cx="902286" cy="896190"/>
          </a:xfrm>
          <a:prstGeom prst="rect">
            <a:avLst/>
          </a:prstGeom>
        </p:spPr>
      </p:pic>
    </p:spTree>
    <p:extLst>
      <p:ext uri="{BB962C8B-B14F-4D97-AF65-F5344CB8AC3E}">
        <p14:creationId xmlns:p14="http://schemas.microsoft.com/office/powerpoint/2010/main" val="3024505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DFB47E4-56AE-4CFA-853D-776CD8BA5292}"/>
              </a:ext>
            </a:extLst>
          </p:cNvPr>
          <p:cNvSpPr>
            <a:spLocks noGrp="1"/>
          </p:cNvSpPr>
          <p:nvPr>
            <p:ph type="title"/>
          </p:nvPr>
        </p:nvSpPr>
        <p:spPr>
          <a:xfrm>
            <a:off x="1371242" y="685800"/>
            <a:ext cx="3281840" cy="1485900"/>
          </a:xfrm>
        </p:spPr>
        <p:txBody>
          <a:bodyPr>
            <a:normAutofit/>
          </a:bodyPr>
          <a:lstStyle/>
          <a:p>
            <a:r>
              <a:rPr lang="en-GB" dirty="0"/>
              <a:t>Antworten</a:t>
            </a:r>
          </a:p>
        </p:txBody>
      </p:sp>
      <p:sp>
        <p:nvSpPr>
          <p:cNvPr id="3" name="Content Placeholder 2">
            <a:extLst>
              <a:ext uri="{FF2B5EF4-FFF2-40B4-BE49-F238E27FC236}">
                <a16:creationId xmlns="" xmlns:a16="http://schemas.microsoft.com/office/drawing/2014/main" id="{6D70191D-CF11-47DF-AAAE-5BE08C901701}"/>
              </a:ext>
            </a:extLst>
          </p:cNvPr>
          <p:cNvSpPr>
            <a:spLocks noGrp="1"/>
          </p:cNvSpPr>
          <p:nvPr>
            <p:ph idx="1"/>
          </p:nvPr>
        </p:nvSpPr>
        <p:spPr>
          <a:xfrm>
            <a:off x="3286101" y="1772816"/>
            <a:ext cx="1584176" cy="3581400"/>
          </a:xfrm>
        </p:spPr>
        <p:txBody>
          <a:bodyPr>
            <a:normAutofit/>
          </a:bodyPr>
          <a:lstStyle/>
          <a:p>
            <a:pPr marL="0" indent="0">
              <a:buNone/>
            </a:pPr>
            <a:r>
              <a:rPr lang="en-GB" dirty="0"/>
              <a:t>a. 1 </a:t>
            </a:r>
          </a:p>
          <a:p>
            <a:pPr marL="0" indent="0">
              <a:buNone/>
            </a:pPr>
            <a:r>
              <a:rPr lang="en-GB" dirty="0"/>
              <a:t>b. 1 </a:t>
            </a:r>
          </a:p>
          <a:p>
            <a:pPr marL="0" indent="0">
              <a:buNone/>
            </a:pPr>
            <a:r>
              <a:rPr lang="en-GB" dirty="0"/>
              <a:t>c. 2</a:t>
            </a:r>
          </a:p>
          <a:p>
            <a:pPr marL="0" indent="0">
              <a:buNone/>
            </a:pPr>
            <a:r>
              <a:rPr lang="en-GB" dirty="0"/>
              <a:t>d. 2</a:t>
            </a:r>
          </a:p>
          <a:p>
            <a:pPr marL="0" indent="0">
              <a:buNone/>
            </a:pPr>
            <a:r>
              <a:rPr lang="en-GB" dirty="0"/>
              <a:t>e. 2</a:t>
            </a:r>
          </a:p>
          <a:p>
            <a:pPr marL="0" indent="0">
              <a:buNone/>
            </a:pPr>
            <a:r>
              <a:rPr lang="en-GB" dirty="0"/>
              <a:t>f.  2 </a:t>
            </a:r>
          </a:p>
          <a:p>
            <a:pPr marL="0" indent="0">
              <a:buNone/>
            </a:pPr>
            <a:r>
              <a:rPr lang="en-GB" dirty="0"/>
              <a:t>g. 1</a:t>
            </a:r>
          </a:p>
          <a:p>
            <a:pPr marL="0" indent="0">
              <a:buNone/>
            </a:pPr>
            <a:r>
              <a:rPr lang="en-GB" dirty="0"/>
              <a:t>h. 2</a:t>
            </a:r>
          </a:p>
        </p:txBody>
      </p:sp>
      <p:pic>
        <p:nvPicPr>
          <p:cNvPr id="7" name="Graphic 6" descr="A lightbulb">
            <a:extLst>
              <a:ext uri="{FF2B5EF4-FFF2-40B4-BE49-F238E27FC236}">
                <a16:creationId xmlns="" xmlns:a16="http://schemas.microsoft.com/office/drawing/2014/main" id="{1CF2A788-5FFE-4C34-A84B-0A48AA7333C1}"/>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5663966" y="645106"/>
            <a:ext cx="5247747" cy="5247747"/>
          </a:xfrm>
          <a:prstGeom prst="rect">
            <a:avLst/>
          </a:prstGeom>
        </p:spPr>
      </p:pic>
      <p:sp>
        <p:nvSpPr>
          <p:cNvPr id="4" name="Slide Number Placeholder 3">
            <a:extLst>
              <a:ext uri="{FF2B5EF4-FFF2-40B4-BE49-F238E27FC236}">
                <a16:creationId xmlns="" xmlns:a16="http://schemas.microsoft.com/office/drawing/2014/main" id="{AD548397-2292-4439-B101-0A332CF2E9E9}"/>
              </a:ext>
            </a:extLst>
          </p:cNvPr>
          <p:cNvSpPr>
            <a:spLocks noGrp="1"/>
          </p:cNvSpPr>
          <p:nvPr>
            <p:ph type="sldNum" sz="quarter" idx="12"/>
          </p:nvPr>
        </p:nvSpPr>
        <p:spPr>
          <a:xfrm>
            <a:off x="9470269" y="6453386"/>
            <a:ext cx="1595876" cy="404614"/>
          </a:xfrm>
        </p:spPr>
        <p:txBody>
          <a:bodyPr>
            <a:normAutofit/>
          </a:bodyPr>
          <a:lstStyle/>
          <a:p>
            <a:pPr>
              <a:spcAft>
                <a:spcPts val="600"/>
              </a:spcAft>
            </a:pPr>
            <a:fld id="{C014DD1E-5D91-48A3-AD6D-45FBA980D106}" type="slidenum">
              <a:rPr lang="en-GB" smtClean="0"/>
              <a:pPr>
                <a:spcAft>
                  <a:spcPts val="600"/>
                </a:spcAft>
              </a:pPr>
              <a:t>27</a:t>
            </a:fld>
            <a:endParaRPr lang="en-GB"/>
          </a:p>
        </p:txBody>
      </p:sp>
      <p:sp>
        <p:nvSpPr>
          <p:cNvPr id="6" name="TextBox 5">
            <a:extLst>
              <a:ext uri="{FF2B5EF4-FFF2-40B4-BE49-F238E27FC236}">
                <a16:creationId xmlns="" xmlns:a16="http://schemas.microsoft.com/office/drawing/2014/main" id="{63A47015-0E32-4DE8-AE6B-B710953F8A9E}"/>
              </a:ext>
            </a:extLst>
          </p:cNvPr>
          <p:cNvSpPr txBox="1"/>
          <p:nvPr/>
        </p:nvSpPr>
        <p:spPr>
          <a:xfrm>
            <a:off x="7534572" y="5892853"/>
            <a:ext cx="1799727" cy="215444"/>
          </a:xfrm>
          <a:prstGeom prst="rect">
            <a:avLst/>
          </a:prstGeom>
          <a:noFill/>
        </p:spPr>
        <p:txBody>
          <a:bodyPr wrap="square">
            <a:spAutoFit/>
          </a:bodyPr>
          <a:lstStyle/>
          <a:p>
            <a:r>
              <a:rPr lang="en-GB" sz="800" dirty="0"/>
              <a:t>https://www.pexels.com/search/free/</a:t>
            </a:r>
          </a:p>
        </p:txBody>
      </p:sp>
      <p:pic>
        <p:nvPicPr>
          <p:cNvPr id="8" name="Picture 4">
            <a:extLst>
              <a:ext uri="{FF2B5EF4-FFF2-40B4-BE49-F238E27FC236}">
                <a16:creationId xmlns="" xmlns:a16="http://schemas.microsoft.com/office/drawing/2014/main" id="{BF3CBD8D-920C-4417-9683-EFF7122D529D}"/>
              </a:ext>
            </a:extLst>
          </p:cNvPr>
          <p:cNvPicPr>
            <a:picLocks noChangeAspect="1"/>
          </p:cNvPicPr>
          <p:nvPr/>
        </p:nvPicPr>
        <p:blipFill>
          <a:blip r:embed="rId4"/>
          <a:stretch>
            <a:fillRect/>
          </a:stretch>
        </p:blipFill>
        <p:spPr>
          <a:xfrm>
            <a:off x="10486900" y="5444758"/>
            <a:ext cx="902286" cy="896190"/>
          </a:xfrm>
          <a:prstGeom prst="rect">
            <a:avLst/>
          </a:prstGeom>
        </p:spPr>
      </p:pic>
    </p:spTree>
    <p:extLst>
      <p:ext uri="{BB962C8B-B14F-4D97-AF65-F5344CB8AC3E}">
        <p14:creationId xmlns:p14="http://schemas.microsoft.com/office/powerpoint/2010/main" val="28677850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942307F-F370-4394-B9C7-A64FFB32861F}"/>
              </a:ext>
            </a:extLst>
          </p:cNvPr>
          <p:cNvSpPr>
            <a:spLocks noGrp="1"/>
          </p:cNvSpPr>
          <p:nvPr>
            <p:ph type="title"/>
          </p:nvPr>
        </p:nvSpPr>
        <p:spPr>
          <a:xfrm>
            <a:off x="1371243" y="685800"/>
            <a:ext cx="9598700" cy="798984"/>
          </a:xfrm>
        </p:spPr>
        <p:txBody>
          <a:bodyPr/>
          <a:lstStyle/>
          <a:p>
            <a:r>
              <a:rPr lang="en-GB" dirty="0" err="1"/>
              <a:t>Zusammenfassung</a:t>
            </a:r>
            <a:endParaRPr lang="en-GB" dirty="0"/>
          </a:p>
        </p:txBody>
      </p:sp>
      <p:sp>
        <p:nvSpPr>
          <p:cNvPr id="3" name="Content Placeholder 2">
            <a:extLst>
              <a:ext uri="{FF2B5EF4-FFF2-40B4-BE49-F238E27FC236}">
                <a16:creationId xmlns="" xmlns:a16="http://schemas.microsoft.com/office/drawing/2014/main" id="{3C2931E3-DB6E-4176-BD56-59636A184B32}"/>
              </a:ext>
            </a:extLst>
          </p:cNvPr>
          <p:cNvSpPr>
            <a:spLocks noGrp="1"/>
          </p:cNvSpPr>
          <p:nvPr>
            <p:ph idx="1"/>
          </p:nvPr>
        </p:nvSpPr>
        <p:spPr>
          <a:xfrm>
            <a:off x="1371243" y="1484784"/>
            <a:ext cx="9598700" cy="4382616"/>
          </a:xfrm>
        </p:spPr>
        <p:txBody>
          <a:bodyPr>
            <a:normAutofit lnSpcReduction="10000"/>
          </a:bodyPr>
          <a:lstStyle/>
          <a:p>
            <a:pPr marL="0" indent="0">
              <a:buNone/>
            </a:pPr>
            <a:r>
              <a:rPr lang="de-DE" i="1" dirty="0"/>
              <a:t>Für die alltäglichen Entscheidungen verwenden wir das System 1- Denken. Müssten wir über alles lange und gründlich nachdenken, würde uns das Leben sehr schwer fallen. Unser Gehirn verwendet Abkürzungen und Muster, um Schlussfolgerungen zu ziehen, indem es die Informationen nutzt, die unbewusst in unseren mentalen Speichern abgelegt sind. So können wir Situationen schnell einschätzen. </a:t>
            </a:r>
          </a:p>
          <a:p>
            <a:pPr marL="0" indent="0">
              <a:buNone/>
            </a:pPr>
            <a:r>
              <a:rPr lang="de-DE" i="1" dirty="0"/>
              <a:t>Allerdings verwenden wir oft System 1, wenn wir eigentlich System 2 verwenden sollten. In diesem Fall können wir zulassen, dass unsere unbewusste Voreingenommenheit unsere Entscheidungen beeinflusst und wir nicht immer die besten Entscheidungen treffen. Dies kann dazu führen, dass wir Entscheidungen über die Pflege, die wir leisten, auf der Grundlage dessen treffen, was wir wissen, und nicht herausfinden, was wir nicht wissen. </a:t>
            </a:r>
          </a:p>
          <a:p>
            <a:pPr marL="0" indent="0">
              <a:buNone/>
            </a:pPr>
            <a:r>
              <a:rPr lang="de-DE" i="1" dirty="0"/>
              <a:t>Die Entwicklung unserer Kompetenz im Bereich des kulturellen Bewusstseins wird uns helfen, in Situationen, in denen wir mehr wissen müssen, um die Bedürfnisse und Wünsche von Menschen aus anderen Kulturen als unserer eigenen besser zu verstehen, in System 2 zu denken. </a:t>
            </a:r>
          </a:p>
          <a:p>
            <a:pPr marL="0" indent="0">
              <a:buNone/>
            </a:pPr>
            <a:endParaRPr lang="de-DE" i="1" dirty="0"/>
          </a:p>
        </p:txBody>
      </p:sp>
      <p:sp>
        <p:nvSpPr>
          <p:cNvPr id="4" name="Slide Number Placeholder 3">
            <a:extLst>
              <a:ext uri="{FF2B5EF4-FFF2-40B4-BE49-F238E27FC236}">
                <a16:creationId xmlns="" xmlns:a16="http://schemas.microsoft.com/office/drawing/2014/main" id="{1C308489-18CF-4081-B3E1-6A11EC4B13A8}"/>
              </a:ext>
            </a:extLst>
          </p:cNvPr>
          <p:cNvSpPr>
            <a:spLocks noGrp="1"/>
          </p:cNvSpPr>
          <p:nvPr>
            <p:ph type="sldNum" sz="quarter" idx="12"/>
          </p:nvPr>
        </p:nvSpPr>
        <p:spPr/>
        <p:txBody>
          <a:bodyPr/>
          <a:lstStyle/>
          <a:p>
            <a:fld id="{C014DD1E-5D91-48A3-AD6D-45FBA980D106}" type="slidenum">
              <a:rPr lang="en-GB" smtClean="0"/>
              <a:t>28</a:t>
            </a:fld>
            <a:endParaRPr lang="en-GB"/>
          </a:p>
        </p:txBody>
      </p:sp>
    </p:spTree>
    <p:extLst>
      <p:ext uri="{BB962C8B-B14F-4D97-AF65-F5344CB8AC3E}">
        <p14:creationId xmlns:p14="http://schemas.microsoft.com/office/powerpoint/2010/main" val="33368081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5400" dirty="0" err="1"/>
              <a:t>Kulturübergreifendes</a:t>
            </a:r>
            <a:r>
              <a:rPr lang="en-GB" sz="5400" dirty="0"/>
              <a:t> </a:t>
            </a:r>
            <a:r>
              <a:rPr lang="en-GB" sz="5400" dirty="0" err="1"/>
              <a:t>Arbeiten</a:t>
            </a:r>
            <a:endParaRPr lang="en-GB" sz="5400" dirty="0"/>
          </a:p>
        </p:txBody>
      </p:sp>
      <p:sp>
        <p:nvSpPr>
          <p:cNvPr id="4" name="Slide Number Placeholder 3"/>
          <p:cNvSpPr>
            <a:spLocks noGrp="1"/>
          </p:cNvSpPr>
          <p:nvPr>
            <p:ph type="sldNum" sz="quarter" idx="12"/>
          </p:nvPr>
        </p:nvSpPr>
        <p:spPr/>
        <p:txBody>
          <a:bodyPr/>
          <a:lstStyle/>
          <a:p>
            <a:fld id="{C014DD1E-5D91-48A3-AD6D-45FBA980D106}" type="slidenum">
              <a:rPr lang="en-GB" smtClean="0"/>
              <a:t>29</a:t>
            </a:fld>
            <a:endParaRPr lang="en-GB"/>
          </a:p>
        </p:txBody>
      </p:sp>
    </p:spTree>
    <p:extLst>
      <p:ext uri="{BB962C8B-B14F-4D97-AF65-F5344CB8AC3E}">
        <p14:creationId xmlns:p14="http://schemas.microsoft.com/office/powerpoint/2010/main" val="42326707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 xmlns:a16="http://schemas.microsoft.com/office/drawing/2014/main" id="{7933F1EF-E985-4C06-AEFA-6E78DDB6CBDB}"/>
              </a:ext>
            </a:extLst>
          </p:cNvPr>
          <p:cNvSpPr>
            <a:spLocks noGrp="1"/>
          </p:cNvSpPr>
          <p:nvPr>
            <p:ph type="title"/>
          </p:nvPr>
        </p:nvSpPr>
        <p:spPr>
          <a:xfrm>
            <a:off x="1371243" y="685800"/>
            <a:ext cx="9598700" cy="726976"/>
          </a:xfrm>
        </p:spPr>
        <p:txBody>
          <a:bodyPr/>
          <a:lstStyle/>
          <a:p>
            <a:r>
              <a:rPr lang="en-GB" dirty="0" err="1"/>
              <a:t>Einleitung</a:t>
            </a:r>
            <a:endParaRPr lang="en-GB" dirty="0"/>
          </a:p>
        </p:txBody>
      </p:sp>
      <p:pic>
        <p:nvPicPr>
          <p:cNvPr id="5" name="Content Placeholder 4">
            <a:extLst>
              <a:ext uri="{FF2B5EF4-FFF2-40B4-BE49-F238E27FC236}">
                <a16:creationId xmlns="" xmlns:a16="http://schemas.microsoft.com/office/drawing/2014/main" id="{10D7E685-1636-4323-8503-283F7785CD18}"/>
              </a:ext>
            </a:extLst>
          </p:cNvPr>
          <p:cNvPicPr>
            <a:picLocks noGrp="1" noChangeAspect="1"/>
          </p:cNvPicPr>
          <p:nvPr>
            <p:ph idx="1"/>
          </p:nvPr>
        </p:nvPicPr>
        <p:blipFill>
          <a:blip r:embed="rId2"/>
          <a:stretch>
            <a:fillRect/>
          </a:stretch>
        </p:blipFill>
        <p:spPr>
          <a:xfrm>
            <a:off x="9053926" y="1700808"/>
            <a:ext cx="1912891" cy="4100994"/>
          </a:xfrm>
        </p:spPr>
      </p:pic>
      <p:sp>
        <p:nvSpPr>
          <p:cNvPr id="4" name="Slide Number Placeholder 3"/>
          <p:cNvSpPr>
            <a:spLocks noGrp="1"/>
          </p:cNvSpPr>
          <p:nvPr>
            <p:ph type="sldNum" sz="quarter" idx="12"/>
          </p:nvPr>
        </p:nvSpPr>
        <p:spPr/>
        <p:txBody>
          <a:bodyPr/>
          <a:lstStyle/>
          <a:p>
            <a:fld id="{C014DD1E-5D91-48A3-AD6D-45FBA980D106}" type="slidenum">
              <a:rPr lang="en-GB" smtClean="0"/>
              <a:t>3</a:t>
            </a:fld>
            <a:endParaRPr lang="en-GB"/>
          </a:p>
        </p:txBody>
      </p:sp>
      <p:sp>
        <p:nvSpPr>
          <p:cNvPr id="9" name="TextBox 8">
            <a:extLst>
              <a:ext uri="{FF2B5EF4-FFF2-40B4-BE49-F238E27FC236}">
                <a16:creationId xmlns="" xmlns:a16="http://schemas.microsoft.com/office/drawing/2014/main" id="{D78EAB25-5123-4990-B1DC-FC79A6B7644D}"/>
              </a:ext>
            </a:extLst>
          </p:cNvPr>
          <p:cNvSpPr txBox="1"/>
          <p:nvPr/>
        </p:nvSpPr>
        <p:spPr>
          <a:xfrm>
            <a:off x="1371243" y="1415088"/>
            <a:ext cx="6096000" cy="5332165"/>
          </a:xfrm>
          <a:prstGeom prst="rect">
            <a:avLst/>
          </a:prstGeom>
          <a:noFill/>
        </p:spPr>
        <p:txBody>
          <a:bodyPr wrap="square">
            <a:spAutoFit/>
          </a:bodyPr>
          <a:lstStyle/>
          <a:p>
            <a:pPr>
              <a:lnSpc>
                <a:spcPct val="107000"/>
              </a:lnSpc>
              <a:spcAft>
                <a:spcPts val="800"/>
              </a:spcAft>
            </a:pPr>
            <a:r>
              <a:rPr lang="de-DE" dirty="0">
                <a:latin typeface="Calibri" panose="020F0502020204030204" pitchFamily="34" charset="0"/>
                <a:ea typeface="Calibri" panose="020F0502020204030204" pitchFamily="34" charset="0"/>
                <a:cs typeface="Times New Roman" panose="02020603050405020304" pitchFamily="18" charset="0"/>
              </a:rPr>
              <a:t>Gestern hat mir eine Kollegin erzählt, dass ihre Schwiegermutter zu ihr und ihrem Mann ziehen wird. Sie sagte mir, dass es etwas eng werden würde und dass die Kinder sich ein Schlafzimmer teilen müssten. Ich fragte sie, ob dies eine vorübergehende oder eine dauerhafte Lösung sein würde. Sie schien von meiner Frage überrascht und sagte, dass es natürlich eine dauerhafte Lösung sein werde. Ich begann mich zu fragen, warum sie "natürlich" sagte.  Was meinen Sie, warum sie das gesagt hat? </a:t>
            </a:r>
          </a:p>
          <a:p>
            <a:pPr>
              <a:lnSpc>
                <a:spcPct val="107000"/>
              </a:lnSpc>
              <a:spcAft>
                <a:spcPts val="800"/>
              </a:spcAft>
            </a:pPr>
            <a:endParaRPr lang="de-DE"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94685159"/>
      </p:ext>
    </p:extLst>
  </p:cSld>
  <p:clrMapOvr>
    <a:masterClrMapping/>
  </p:clrMapOvr>
  <mc:AlternateContent xmlns:mc="http://schemas.openxmlformats.org/markup-compatibility/2006" xmlns:p14="http://schemas.microsoft.com/office/powerpoint/2010/main">
    <mc:Choice Requires="p14">
      <p:transition spd="med" p14:dur="700" advTm="35332">
        <p:fade/>
      </p:transition>
    </mc:Choice>
    <mc:Fallback xmlns="">
      <p:transition spd="med" advTm="35332">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F027A92-F1BA-436D-963A-B6976A3AC4F8}"/>
              </a:ext>
            </a:extLst>
          </p:cNvPr>
          <p:cNvSpPr>
            <a:spLocks noGrp="1"/>
          </p:cNvSpPr>
          <p:nvPr>
            <p:ph type="title"/>
          </p:nvPr>
        </p:nvSpPr>
        <p:spPr/>
        <p:txBody>
          <a:bodyPr/>
          <a:lstStyle/>
          <a:p>
            <a:r>
              <a:rPr lang="de-DE" dirty="0"/>
              <a:t>Die Bedeutung der Anerkennung der eigenen und der fremden Kultur</a:t>
            </a:r>
          </a:p>
        </p:txBody>
      </p:sp>
      <p:sp>
        <p:nvSpPr>
          <p:cNvPr id="3" name="Content Placeholder 2">
            <a:extLst>
              <a:ext uri="{FF2B5EF4-FFF2-40B4-BE49-F238E27FC236}">
                <a16:creationId xmlns="" xmlns:a16="http://schemas.microsoft.com/office/drawing/2014/main" id="{B130969E-783C-4EE1-920C-632CAD42D159}"/>
              </a:ext>
            </a:extLst>
          </p:cNvPr>
          <p:cNvSpPr>
            <a:spLocks noGrp="1"/>
          </p:cNvSpPr>
          <p:nvPr>
            <p:ph idx="1"/>
          </p:nvPr>
        </p:nvSpPr>
        <p:spPr/>
        <p:txBody>
          <a:bodyPr/>
          <a:lstStyle/>
          <a:p>
            <a:r>
              <a:rPr lang="de-DE" dirty="0"/>
              <a:t>Keine Kultur ist einer anderen überlegen. Wenn wir versuchen, die relativen Werte einer anderen Kultur zu beurteilen, nehmen wir unsere eigene Kultur als Maßstab für diese Beurteilung. </a:t>
            </a:r>
          </a:p>
          <a:p>
            <a:r>
              <a:rPr lang="de-DE" dirty="0"/>
              <a:t>Um eine kulturell angemessene Dienstleistung zu erbringen, müssen wir uns unserer eigenen kulturellen Werte und Erwartungen bewusst sein und uns die Zeit nehmen, die möglichen Unterschiede in den Einstellungen, Werten, Überzeugungen und Vorgehensweisen anderer Kulturen zu erkunden.</a:t>
            </a:r>
            <a:endParaRPr lang="en-GB" dirty="0"/>
          </a:p>
        </p:txBody>
      </p:sp>
      <p:sp>
        <p:nvSpPr>
          <p:cNvPr id="4" name="Slide Number Placeholder 3">
            <a:extLst>
              <a:ext uri="{FF2B5EF4-FFF2-40B4-BE49-F238E27FC236}">
                <a16:creationId xmlns="" xmlns:a16="http://schemas.microsoft.com/office/drawing/2014/main" id="{AF25E4D8-D945-45C6-9F7B-9D6C43490CEC}"/>
              </a:ext>
            </a:extLst>
          </p:cNvPr>
          <p:cNvSpPr>
            <a:spLocks noGrp="1"/>
          </p:cNvSpPr>
          <p:nvPr>
            <p:ph type="sldNum" sz="quarter" idx="12"/>
          </p:nvPr>
        </p:nvSpPr>
        <p:spPr/>
        <p:txBody>
          <a:bodyPr/>
          <a:lstStyle/>
          <a:p>
            <a:fld id="{C014DD1E-5D91-48A3-AD6D-45FBA980D106}" type="slidenum">
              <a:rPr lang="en-GB" smtClean="0"/>
              <a:t>30</a:t>
            </a:fld>
            <a:endParaRPr lang="en-GB"/>
          </a:p>
        </p:txBody>
      </p:sp>
    </p:spTree>
    <p:extLst>
      <p:ext uri="{BB962C8B-B14F-4D97-AF65-F5344CB8AC3E}">
        <p14:creationId xmlns:p14="http://schemas.microsoft.com/office/powerpoint/2010/main" val="3124418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 xmlns:a16="http://schemas.microsoft.com/office/drawing/2014/main" id="{6CA8CD2F-BDB2-494C-80F8-9964CB1A4358}"/>
              </a:ext>
            </a:extLst>
          </p:cNvPr>
          <p:cNvSpPr txBox="1"/>
          <p:nvPr/>
        </p:nvSpPr>
        <p:spPr>
          <a:xfrm>
            <a:off x="1125860" y="2060848"/>
            <a:ext cx="10657184" cy="3878560"/>
          </a:xfrm>
          <a:prstGeom prst="rect">
            <a:avLst/>
          </a:prstGeom>
          <a:solidFill>
            <a:schemeClr val="accent5">
              <a:lumMod val="20000"/>
              <a:lumOff val="80000"/>
            </a:schemeClr>
          </a:solidFill>
          <a:ln w="28575">
            <a:solidFill>
              <a:schemeClr val="tx1"/>
            </a:solidFill>
          </a:ln>
        </p:spPr>
        <p:txBody>
          <a:bodyPr wrap="square" rtlCol="0">
            <a:spAutoFit/>
          </a:bodyPr>
          <a:lstStyle/>
          <a:p>
            <a:endParaRPr lang="en-GB" dirty="0"/>
          </a:p>
        </p:txBody>
      </p:sp>
      <p:sp>
        <p:nvSpPr>
          <p:cNvPr id="2" name="Title 1">
            <a:extLst>
              <a:ext uri="{FF2B5EF4-FFF2-40B4-BE49-F238E27FC236}">
                <a16:creationId xmlns="" xmlns:a16="http://schemas.microsoft.com/office/drawing/2014/main" id="{36F3FA98-8795-4E4F-9784-ADD2FA077BE0}"/>
              </a:ext>
            </a:extLst>
          </p:cNvPr>
          <p:cNvSpPr>
            <a:spLocks noGrp="1"/>
          </p:cNvSpPr>
          <p:nvPr>
            <p:ph type="title"/>
          </p:nvPr>
        </p:nvSpPr>
        <p:spPr>
          <a:xfrm>
            <a:off x="1484059" y="454479"/>
            <a:ext cx="9598700" cy="726976"/>
          </a:xfrm>
        </p:spPr>
        <p:txBody>
          <a:bodyPr/>
          <a:lstStyle/>
          <a:p>
            <a:r>
              <a:rPr lang="en-GB" dirty="0" err="1"/>
              <a:t>Fallbeispiel</a:t>
            </a:r>
            <a:endParaRPr lang="en-GB" dirty="0"/>
          </a:p>
        </p:txBody>
      </p:sp>
      <p:sp>
        <p:nvSpPr>
          <p:cNvPr id="3" name="Content Placeholder 2">
            <a:extLst>
              <a:ext uri="{FF2B5EF4-FFF2-40B4-BE49-F238E27FC236}">
                <a16:creationId xmlns="" xmlns:a16="http://schemas.microsoft.com/office/drawing/2014/main" id="{A7B6AF78-8F2E-4749-AF1B-6BB594E8A80C}"/>
              </a:ext>
            </a:extLst>
          </p:cNvPr>
          <p:cNvSpPr>
            <a:spLocks noGrp="1"/>
          </p:cNvSpPr>
          <p:nvPr>
            <p:ph idx="1"/>
          </p:nvPr>
        </p:nvSpPr>
        <p:spPr>
          <a:xfrm>
            <a:off x="1125860" y="1238524"/>
            <a:ext cx="10657183" cy="5142803"/>
          </a:xfrm>
        </p:spPr>
        <p:txBody>
          <a:bodyPr>
            <a:normAutofit/>
          </a:bodyPr>
          <a:lstStyle/>
          <a:p>
            <a:pPr marL="0" indent="0">
              <a:buNone/>
            </a:pPr>
            <a:r>
              <a:rPr lang="en-GB" sz="2200" dirty="0" err="1"/>
              <a:t>Lesen</a:t>
            </a:r>
            <a:r>
              <a:rPr lang="en-GB" sz="2200" dirty="0"/>
              <a:t> </a:t>
            </a:r>
            <a:r>
              <a:rPr lang="en-GB" sz="2200" dirty="0" err="1"/>
              <a:t>Sie</a:t>
            </a:r>
            <a:r>
              <a:rPr lang="en-GB" sz="2200" dirty="0"/>
              <a:t> das </a:t>
            </a:r>
            <a:r>
              <a:rPr lang="en-GB" sz="2200" dirty="0" err="1"/>
              <a:t>Fallbeispiel</a:t>
            </a:r>
            <a:r>
              <a:rPr lang="en-GB" sz="2200" dirty="0"/>
              <a:t> </a:t>
            </a:r>
            <a:r>
              <a:rPr lang="en-GB" sz="2200" dirty="0" err="1"/>
              <a:t>durch</a:t>
            </a:r>
            <a:r>
              <a:rPr lang="en-GB" sz="2200" dirty="0"/>
              <a:t> und </a:t>
            </a:r>
            <a:r>
              <a:rPr lang="en-GB" sz="2200" dirty="0" err="1"/>
              <a:t>beantworten</a:t>
            </a:r>
            <a:r>
              <a:rPr lang="en-GB" sz="2200" dirty="0"/>
              <a:t> </a:t>
            </a:r>
            <a:r>
              <a:rPr lang="en-GB" sz="2200" dirty="0" err="1"/>
              <a:t>Sie</a:t>
            </a:r>
            <a:r>
              <a:rPr lang="en-GB" sz="2200" dirty="0"/>
              <a:t> </a:t>
            </a:r>
            <a:r>
              <a:rPr lang="en-GB" sz="2200" dirty="0" err="1"/>
              <a:t>dann</a:t>
            </a:r>
            <a:r>
              <a:rPr lang="en-GB" sz="2200" dirty="0"/>
              <a:t> die </a:t>
            </a:r>
            <a:r>
              <a:rPr lang="en-GB" sz="2200" dirty="0" err="1"/>
              <a:t>Fragen</a:t>
            </a:r>
            <a:endParaRPr lang="en-GB" sz="2200" dirty="0"/>
          </a:p>
          <a:p>
            <a:pPr marL="0" indent="0">
              <a:buNone/>
            </a:pPr>
            <a:endParaRPr lang="en-GB" dirty="0"/>
          </a:p>
          <a:p>
            <a:pPr marL="0" indent="0">
              <a:buNone/>
            </a:pPr>
            <a:r>
              <a:rPr lang="de-DE" sz="1900" dirty="0"/>
              <a:t>Der Arbeitstag war zu Ende und eine Mitarbeiterin fühlte sich an diesem Tag besonders müde. Sie hatte den Nachmittag mit einer älteren Frau verbracht, die offenbar nicht in der Lage war, eine Entscheidung über ihre Behandlungs- und Pflegepräferenzen zu treffen. Dies stand im krassen Gegensatz zu der älteren Frau, mit der sie am Morgen zu tun gehabt hatte. Sie hatte lautstark und selbstbewusst gesagt, was sie wollte und wie sie es wollte. Sie hatten gemeinsam besprochen, was möglich war, ein wenig verhandelt, und nun war die Frau zufrieden und wusste, was sie erwarten konnte.</a:t>
            </a:r>
          </a:p>
          <a:p>
            <a:pPr marL="0" indent="0">
              <a:buNone/>
            </a:pPr>
            <a:r>
              <a:rPr lang="de-DE" sz="1900" dirty="0"/>
              <a:t>Ihre Klientin am Nachmittag nahm keinen Blickkontakt mit ihr auf, beantwortete die meisten Fragen mit "ja" und sagte, sie sei "glücklich" mit den Plänen, müsse aber noch mit ihrer Familie darüber sprechen. </a:t>
            </a:r>
          </a:p>
          <a:p>
            <a:pPr marL="0" indent="0">
              <a:buNone/>
            </a:pPr>
            <a:r>
              <a:rPr lang="de-DE" sz="1900" dirty="0"/>
              <a:t>Tatsächlich hatte sie nicht glücklich ausgesehen, während sie mit ihr gesprochen hatte, sondern ängstlich und unglücklich. Je mehr man sie zu einer Entscheidung drängte, die sie durchaus treffen konnte, desto mehr wiederholte sie: "Sie müssen meine Familie fragen, ich bin nur eine alte Frau". </a:t>
            </a:r>
          </a:p>
          <a:p>
            <a:pPr marL="0" indent="0">
              <a:buNone/>
            </a:pPr>
            <a:endParaRPr lang="en-GB" sz="2200" dirty="0"/>
          </a:p>
        </p:txBody>
      </p:sp>
      <p:sp>
        <p:nvSpPr>
          <p:cNvPr id="4" name="Slide Number Placeholder 3">
            <a:extLst>
              <a:ext uri="{FF2B5EF4-FFF2-40B4-BE49-F238E27FC236}">
                <a16:creationId xmlns="" xmlns:a16="http://schemas.microsoft.com/office/drawing/2014/main" id="{0E8A343B-85B8-4A56-AC1C-137DEED89783}"/>
              </a:ext>
            </a:extLst>
          </p:cNvPr>
          <p:cNvSpPr>
            <a:spLocks noGrp="1"/>
          </p:cNvSpPr>
          <p:nvPr>
            <p:ph type="sldNum" sz="quarter" idx="12"/>
          </p:nvPr>
        </p:nvSpPr>
        <p:spPr/>
        <p:txBody>
          <a:bodyPr/>
          <a:lstStyle/>
          <a:p>
            <a:fld id="{C014DD1E-5D91-48A3-AD6D-45FBA980D106}" type="slidenum">
              <a:rPr lang="en-GB" smtClean="0"/>
              <a:t>31</a:t>
            </a:fld>
            <a:endParaRPr lang="en-GB"/>
          </a:p>
        </p:txBody>
      </p:sp>
      <p:pic>
        <p:nvPicPr>
          <p:cNvPr id="7" name="Picture 4">
            <a:extLst>
              <a:ext uri="{FF2B5EF4-FFF2-40B4-BE49-F238E27FC236}">
                <a16:creationId xmlns="" xmlns:a16="http://schemas.microsoft.com/office/drawing/2014/main" id="{3162EC3C-2D47-48F3-9608-08DF5CC0EC04}"/>
              </a:ext>
            </a:extLst>
          </p:cNvPr>
          <p:cNvPicPr>
            <a:picLocks noChangeAspect="1"/>
          </p:cNvPicPr>
          <p:nvPr/>
        </p:nvPicPr>
        <p:blipFill>
          <a:blip r:embed="rId2"/>
          <a:stretch>
            <a:fillRect/>
          </a:stretch>
        </p:blipFill>
        <p:spPr>
          <a:xfrm>
            <a:off x="10626344" y="5542930"/>
            <a:ext cx="902286" cy="896190"/>
          </a:xfrm>
          <a:prstGeom prst="rect">
            <a:avLst/>
          </a:prstGeom>
        </p:spPr>
      </p:pic>
    </p:spTree>
    <p:extLst>
      <p:ext uri="{BB962C8B-B14F-4D97-AF65-F5344CB8AC3E}">
        <p14:creationId xmlns:p14="http://schemas.microsoft.com/office/powerpoint/2010/main" val="313754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89C1923-FA24-478E-81C6-DAEA5ED64BD3}"/>
              </a:ext>
            </a:extLst>
          </p:cNvPr>
          <p:cNvSpPr>
            <a:spLocks noGrp="1"/>
          </p:cNvSpPr>
          <p:nvPr>
            <p:ph type="title"/>
          </p:nvPr>
        </p:nvSpPr>
        <p:spPr>
          <a:xfrm>
            <a:off x="1371243" y="685800"/>
            <a:ext cx="9598700" cy="654968"/>
          </a:xfrm>
        </p:spPr>
        <p:txBody>
          <a:bodyPr>
            <a:normAutofit fontScale="90000"/>
          </a:bodyPr>
          <a:lstStyle/>
          <a:p>
            <a:r>
              <a:rPr lang="en-GB" dirty="0" err="1"/>
              <a:t>Fragen</a:t>
            </a:r>
            <a:endParaRPr lang="en-GB" dirty="0"/>
          </a:p>
        </p:txBody>
      </p:sp>
      <p:sp>
        <p:nvSpPr>
          <p:cNvPr id="3" name="Content Placeholder 2">
            <a:extLst>
              <a:ext uri="{FF2B5EF4-FFF2-40B4-BE49-F238E27FC236}">
                <a16:creationId xmlns="" xmlns:a16="http://schemas.microsoft.com/office/drawing/2014/main" id="{8F6B32A9-CDDB-4A24-9F1B-F1F2C1AD8048}"/>
              </a:ext>
            </a:extLst>
          </p:cNvPr>
          <p:cNvSpPr>
            <a:spLocks noGrp="1"/>
          </p:cNvSpPr>
          <p:nvPr>
            <p:ph idx="1"/>
          </p:nvPr>
        </p:nvSpPr>
        <p:spPr>
          <a:xfrm>
            <a:off x="1371243" y="2132856"/>
            <a:ext cx="9598700" cy="3230488"/>
          </a:xfrm>
        </p:spPr>
        <p:txBody>
          <a:bodyPr>
            <a:normAutofit fontScale="92500" lnSpcReduction="10000"/>
          </a:bodyPr>
          <a:lstStyle/>
          <a:p>
            <a:r>
              <a:rPr lang="de-DE" dirty="0"/>
              <a:t>Worum geht es Ihrer Meinung nach in dieser Geschichte?</a:t>
            </a:r>
          </a:p>
          <a:p>
            <a:r>
              <a:rPr lang="de-DE" dirty="0"/>
              <a:t>Glauben Sie, dass es zu interkulturellen Missverständnissen gekommen ist?</a:t>
            </a:r>
          </a:p>
          <a:p>
            <a:r>
              <a:rPr lang="de-DE" dirty="0"/>
              <a:t>Was denken Sie, welche kulturellen Werte hatte die Klientin am Vormittag?</a:t>
            </a:r>
          </a:p>
          <a:p>
            <a:r>
              <a:rPr lang="de-DE" dirty="0"/>
              <a:t>Was denken Sie, welche kulturellen Werte hatte die Klientin am Nachmittag?</a:t>
            </a:r>
          </a:p>
          <a:p>
            <a:r>
              <a:rPr lang="de-DE" dirty="0"/>
              <a:t>Was hätte die Mitarbeiterin Ihrer Meinung nach tun können, um die Situation am Nachmittag besser zu handhaben, damit sich die Klientin Kunde in dem Gespräch wohler und zufriedener fühlt?</a:t>
            </a:r>
          </a:p>
          <a:p>
            <a:endParaRPr lang="de-DE" dirty="0"/>
          </a:p>
          <a:p>
            <a:pPr marL="0" indent="0">
              <a:buNone/>
            </a:pPr>
            <a:r>
              <a:rPr lang="de-DE" dirty="0"/>
              <a:t> </a:t>
            </a:r>
            <a:endParaRPr lang="en-GB" dirty="0"/>
          </a:p>
        </p:txBody>
      </p:sp>
      <p:sp>
        <p:nvSpPr>
          <p:cNvPr id="4" name="Slide Number Placeholder 3">
            <a:extLst>
              <a:ext uri="{FF2B5EF4-FFF2-40B4-BE49-F238E27FC236}">
                <a16:creationId xmlns="" xmlns:a16="http://schemas.microsoft.com/office/drawing/2014/main" id="{7A7D3484-A0FD-49C4-B619-0D963382A26A}"/>
              </a:ext>
            </a:extLst>
          </p:cNvPr>
          <p:cNvSpPr>
            <a:spLocks noGrp="1"/>
          </p:cNvSpPr>
          <p:nvPr>
            <p:ph type="sldNum" sz="quarter" idx="12"/>
          </p:nvPr>
        </p:nvSpPr>
        <p:spPr/>
        <p:txBody>
          <a:bodyPr/>
          <a:lstStyle/>
          <a:p>
            <a:fld id="{C014DD1E-5D91-48A3-AD6D-45FBA980D106}" type="slidenum">
              <a:rPr lang="en-GB" smtClean="0"/>
              <a:t>32</a:t>
            </a:fld>
            <a:endParaRPr lang="en-GB"/>
          </a:p>
        </p:txBody>
      </p:sp>
      <p:pic>
        <p:nvPicPr>
          <p:cNvPr id="5" name="Picture 4">
            <a:extLst>
              <a:ext uri="{FF2B5EF4-FFF2-40B4-BE49-F238E27FC236}">
                <a16:creationId xmlns="" xmlns:a16="http://schemas.microsoft.com/office/drawing/2014/main" id="{3162EC3C-2D47-48F3-9608-08DF5CC0EC04}"/>
              </a:ext>
            </a:extLst>
          </p:cNvPr>
          <p:cNvPicPr>
            <a:picLocks noChangeAspect="1"/>
          </p:cNvPicPr>
          <p:nvPr/>
        </p:nvPicPr>
        <p:blipFill>
          <a:blip r:embed="rId2"/>
          <a:stretch>
            <a:fillRect/>
          </a:stretch>
        </p:blipFill>
        <p:spPr>
          <a:xfrm>
            <a:off x="10626344" y="5542930"/>
            <a:ext cx="902286" cy="896190"/>
          </a:xfrm>
          <a:prstGeom prst="rect">
            <a:avLst/>
          </a:prstGeom>
        </p:spPr>
      </p:pic>
    </p:spTree>
    <p:extLst>
      <p:ext uri="{BB962C8B-B14F-4D97-AF65-F5344CB8AC3E}">
        <p14:creationId xmlns:p14="http://schemas.microsoft.com/office/powerpoint/2010/main" val="167636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5F73CAE-4C76-4F03-8612-5D2FFFD9818A}"/>
              </a:ext>
            </a:extLst>
          </p:cNvPr>
          <p:cNvSpPr>
            <a:spLocks noGrp="1"/>
          </p:cNvSpPr>
          <p:nvPr>
            <p:ph type="title"/>
          </p:nvPr>
        </p:nvSpPr>
        <p:spPr>
          <a:xfrm>
            <a:off x="1371243" y="685800"/>
            <a:ext cx="9598700" cy="726976"/>
          </a:xfrm>
        </p:spPr>
        <p:txBody>
          <a:bodyPr>
            <a:normAutofit fontScale="90000"/>
          </a:bodyPr>
          <a:lstStyle/>
          <a:p>
            <a:r>
              <a:rPr lang="en-GB" dirty="0" err="1"/>
              <a:t>Übung</a:t>
            </a:r>
            <a:r>
              <a:rPr lang="en-GB" dirty="0"/>
              <a:t>: </a:t>
            </a:r>
            <a:r>
              <a:rPr lang="en-GB" dirty="0" err="1"/>
              <a:t>Kulturelle</a:t>
            </a:r>
            <a:r>
              <a:rPr lang="en-GB" dirty="0"/>
              <a:t> </a:t>
            </a:r>
            <a:r>
              <a:rPr lang="en-GB" dirty="0" err="1"/>
              <a:t>Werte</a:t>
            </a:r>
            <a:r>
              <a:rPr lang="en-GB" dirty="0"/>
              <a:t/>
            </a:r>
            <a:br>
              <a:rPr lang="en-GB" dirty="0"/>
            </a:br>
            <a:endParaRPr lang="en-GB" dirty="0"/>
          </a:p>
        </p:txBody>
      </p:sp>
      <p:sp>
        <p:nvSpPr>
          <p:cNvPr id="3" name="Content Placeholder 2">
            <a:extLst>
              <a:ext uri="{FF2B5EF4-FFF2-40B4-BE49-F238E27FC236}">
                <a16:creationId xmlns="" xmlns:a16="http://schemas.microsoft.com/office/drawing/2014/main" id="{9BADC05B-0254-4129-A2F5-D037AD8FD374}"/>
              </a:ext>
            </a:extLst>
          </p:cNvPr>
          <p:cNvSpPr>
            <a:spLocks noGrp="1"/>
          </p:cNvSpPr>
          <p:nvPr>
            <p:ph idx="1"/>
          </p:nvPr>
        </p:nvSpPr>
        <p:spPr>
          <a:xfrm>
            <a:off x="1371243" y="1412776"/>
            <a:ext cx="9598700" cy="4759424"/>
          </a:xfrm>
        </p:spPr>
        <p:txBody>
          <a:bodyPr>
            <a:normAutofit fontScale="25000" lnSpcReduction="20000"/>
          </a:bodyPr>
          <a:lstStyle/>
          <a:p>
            <a:pPr marL="0" indent="0">
              <a:buNone/>
            </a:pPr>
            <a:r>
              <a:rPr lang="de-DE" sz="6400" dirty="0"/>
              <a:t>Wählen Sie aus jedem Paar die Aussage aus, der Sie voll und ganz zustimmen oder am meisten zustimmen.</a:t>
            </a:r>
          </a:p>
          <a:p>
            <a:pPr marL="0" indent="0">
              <a:spcBef>
                <a:spcPts val="0"/>
              </a:spcBef>
              <a:spcAft>
                <a:spcPts val="0"/>
              </a:spcAft>
              <a:buNone/>
            </a:pPr>
            <a:endParaRPr lang="de-DE" sz="6400" dirty="0"/>
          </a:p>
          <a:p>
            <a:pPr marL="0" indent="0">
              <a:spcBef>
                <a:spcPts val="0"/>
              </a:spcBef>
              <a:spcAft>
                <a:spcPts val="0"/>
              </a:spcAft>
              <a:buNone/>
            </a:pPr>
            <a:r>
              <a:rPr lang="de-DE" sz="6400" dirty="0"/>
              <a:t>Ich habe bedingungslosen Respekt vor den Älteren.</a:t>
            </a:r>
          </a:p>
          <a:p>
            <a:pPr marL="0" indent="0">
              <a:spcBef>
                <a:spcPts val="0"/>
              </a:spcBef>
              <a:spcAft>
                <a:spcPts val="0"/>
              </a:spcAft>
              <a:buNone/>
            </a:pPr>
            <a:r>
              <a:rPr lang="de-DE" sz="6400" dirty="0"/>
              <a:t>ODER</a:t>
            </a:r>
          </a:p>
          <a:p>
            <a:pPr marL="0" indent="0">
              <a:spcBef>
                <a:spcPts val="0"/>
              </a:spcBef>
              <a:spcAft>
                <a:spcPts val="0"/>
              </a:spcAft>
              <a:buNone/>
            </a:pPr>
            <a:r>
              <a:rPr lang="de-DE" sz="6400" dirty="0"/>
              <a:t>Respekt muss man sich verdienen und wird nicht freiwillig gegeben.</a:t>
            </a:r>
          </a:p>
          <a:p>
            <a:pPr marL="0" indent="0">
              <a:spcBef>
                <a:spcPts val="0"/>
              </a:spcBef>
              <a:spcAft>
                <a:spcPts val="0"/>
              </a:spcAft>
              <a:buNone/>
            </a:pPr>
            <a:endParaRPr lang="de-DE" sz="6400" dirty="0"/>
          </a:p>
          <a:p>
            <a:pPr marL="0" indent="0">
              <a:spcBef>
                <a:spcPts val="0"/>
              </a:spcBef>
              <a:spcAft>
                <a:spcPts val="0"/>
              </a:spcAft>
              <a:buNone/>
            </a:pPr>
            <a:r>
              <a:rPr lang="de-DE" sz="6400" dirty="0"/>
              <a:t>Es wird erwartet, dass man von Autoritäten lernt.</a:t>
            </a:r>
          </a:p>
          <a:p>
            <a:pPr marL="0" indent="0">
              <a:spcBef>
                <a:spcPts val="0"/>
              </a:spcBef>
              <a:spcAft>
                <a:spcPts val="0"/>
              </a:spcAft>
              <a:buNone/>
            </a:pPr>
            <a:r>
              <a:rPr lang="de-DE" sz="6400" dirty="0"/>
              <a:t>ODER</a:t>
            </a:r>
          </a:p>
          <a:p>
            <a:pPr marL="0" indent="0">
              <a:spcBef>
                <a:spcPts val="0"/>
              </a:spcBef>
              <a:spcAft>
                <a:spcPts val="0"/>
              </a:spcAft>
              <a:buNone/>
            </a:pPr>
            <a:r>
              <a:rPr lang="de-DE" sz="6400" dirty="0"/>
              <a:t>Das Lernen aus Erfahrung wird gefördert. </a:t>
            </a:r>
          </a:p>
          <a:p>
            <a:pPr marL="0" indent="0">
              <a:buNone/>
            </a:pPr>
            <a:endParaRPr lang="de-DE" sz="6400" dirty="0"/>
          </a:p>
          <a:p>
            <a:pPr marL="0" indent="0">
              <a:spcBef>
                <a:spcPts val="0"/>
              </a:spcBef>
              <a:spcAft>
                <a:spcPts val="0"/>
              </a:spcAft>
              <a:buNone/>
            </a:pPr>
            <a:r>
              <a:rPr lang="de-DE" sz="6400" dirty="0"/>
              <a:t>Ambitionen sind familienzentriert und werden als Mittel zur Verbesserung der Familie gesehen.</a:t>
            </a:r>
          </a:p>
          <a:p>
            <a:pPr marL="0" indent="0">
              <a:spcBef>
                <a:spcPts val="0"/>
              </a:spcBef>
              <a:spcAft>
                <a:spcPts val="0"/>
              </a:spcAft>
              <a:buNone/>
            </a:pPr>
            <a:r>
              <a:rPr lang="de-DE" sz="6400" dirty="0"/>
              <a:t>ODER </a:t>
            </a:r>
          </a:p>
          <a:p>
            <a:pPr marL="0" indent="0">
              <a:spcBef>
                <a:spcPts val="0"/>
              </a:spcBef>
              <a:spcAft>
                <a:spcPts val="0"/>
              </a:spcAft>
              <a:buNone/>
            </a:pPr>
            <a:r>
              <a:rPr lang="de-DE" sz="6400" dirty="0"/>
              <a:t>Es steht dem/der Einzelnen frei, die eigenen Ambitionen zu verfolgen.</a:t>
            </a:r>
          </a:p>
          <a:p>
            <a:pPr marL="0" indent="0">
              <a:buNone/>
            </a:pPr>
            <a:endParaRPr lang="de-DE" sz="6400" dirty="0"/>
          </a:p>
          <a:p>
            <a:pPr marL="0" indent="0">
              <a:spcBef>
                <a:spcPts val="0"/>
              </a:spcBef>
              <a:spcAft>
                <a:spcPts val="0"/>
              </a:spcAft>
              <a:buNone/>
            </a:pPr>
            <a:r>
              <a:rPr lang="de-DE" sz="6400" dirty="0"/>
              <a:t>Die Abhängigkeit von der Familie wird geschätzt.</a:t>
            </a:r>
          </a:p>
          <a:p>
            <a:pPr marL="0" indent="0">
              <a:spcBef>
                <a:spcPts val="0"/>
              </a:spcBef>
              <a:spcAft>
                <a:spcPts val="0"/>
              </a:spcAft>
              <a:buNone/>
            </a:pPr>
            <a:r>
              <a:rPr lang="de-DE" sz="6400" dirty="0"/>
              <a:t>ODER </a:t>
            </a:r>
          </a:p>
          <a:p>
            <a:pPr marL="0" indent="0">
              <a:spcBef>
                <a:spcPts val="0"/>
              </a:spcBef>
              <a:spcAft>
                <a:spcPts val="0"/>
              </a:spcAft>
              <a:buNone/>
            </a:pPr>
            <a:r>
              <a:rPr lang="de-DE" sz="6400" dirty="0"/>
              <a:t>Unabhängigkeit wird geschätzt.</a:t>
            </a:r>
          </a:p>
          <a:p>
            <a:pPr marL="0" indent="0">
              <a:spcBef>
                <a:spcPts val="0"/>
              </a:spcBef>
              <a:spcAft>
                <a:spcPts val="0"/>
              </a:spcAft>
              <a:buNone/>
            </a:pPr>
            <a:endParaRPr lang="de-DE" sz="6400" dirty="0"/>
          </a:p>
          <a:p>
            <a:pPr marL="0" indent="0">
              <a:spcBef>
                <a:spcPts val="0"/>
              </a:spcBef>
              <a:spcAft>
                <a:spcPts val="0"/>
              </a:spcAft>
              <a:buNone/>
            </a:pPr>
            <a:r>
              <a:rPr lang="de-DE" sz="6400" dirty="0"/>
              <a:t>Aktivitäten in der Familie werden als normal angesehen. </a:t>
            </a:r>
          </a:p>
          <a:p>
            <a:pPr marL="0" indent="0">
              <a:spcBef>
                <a:spcPts val="0"/>
              </a:spcBef>
              <a:spcAft>
                <a:spcPts val="0"/>
              </a:spcAft>
              <a:buNone/>
            </a:pPr>
            <a:r>
              <a:rPr lang="de-DE" sz="6400" dirty="0"/>
              <a:t>ODER</a:t>
            </a:r>
          </a:p>
          <a:p>
            <a:pPr marL="0" indent="0">
              <a:spcBef>
                <a:spcPts val="0"/>
              </a:spcBef>
              <a:spcAft>
                <a:spcPts val="0"/>
              </a:spcAft>
              <a:buNone/>
            </a:pPr>
            <a:r>
              <a:rPr lang="de-DE" sz="6400" dirty="0"/>
              <a:t>Zeit mit Gleichaltrigen zu verbringen, wird als Norm angesehen.</a:t>
            </a:r>
          </a:p>
          <a:p>
            <a:pPr marL="0" indent="0">
              <a:buNone/>
            </a:pPr>
            <a:endParaRPr lang="de-DE" dirty="0"/>
          </a:p>
          <a:p>
            <a:pPr marL="0" indent="0">
              <a:buNone/>
            </a:pPr>
            <a:r>
              <a:rPr lang="de-DE" dirty="0"/>
              <a:t> </a:t>
            </a:r>
          </a:p>
          <a:p>
            <a:pPr marL="0" indent="0">
              <a:buNone/>
            </a:pPr>
            <a:endParaRPr lang="de-DE" dirty="0"/>
          </a:p>
          <a:p>
            <a:pPr marL="0" indent="0">
              <a:buNone/>
            </a:pPr>
            <a:r>
              <a:rPr lang="en-GB" dirty="0"/>
              <a:t>.</a:t>
            </a:r>
          </a:p>
          <a:p>
            <a:pPr marL="0" indent="0">
              <a:buNone/>
            </a:pPr>
            <a:endParaRPr lang="en-GB" dirty="0"/>
          </a:p>
          <a:p>
            <a:pPr marL="0" indent="0">
              <a:buNone/>
            </a:pPr>
            <a:endParaRPr lang="en-GB" dirty="0"/>
          </a:p>
          <a:p>
            <a:pPr marL="457200" indent="-457200">
              <a:buAutoNum type="alphaLcPeriod"/>
            </a:pPr>
            <a:endParaRPr lang="en-GB" dirty="0"/>
          </a:p>
        </p:txBody>
      </p:sp>
      <p:sp>
        <p:nvSpPr>
          <p:cNvPr id="4" name="Slide Number Placeholder 3">
            <a:extLst>
              <a:ext uri="{FF2B5EF4-FFF2-40B4-BE49-F238E27FC236}">
                <a16:creationId xmlns="" xmlns:a16="http://schemas.microsoft.com/office/drawing/2014/main" id="{705AE47A-E13E-4306-BA97-F79AC01017A2}"/>
              </a:ext>
            </a:extLst>
          </p:cNvPr>
          <p:cNvSpPr>
            <a:spLocks noGrp="1"/>
          </p:cNvSpPr>
          <p:nvPr>
            <p:ph type="sldNum" sz="quarter" idx="12"/>
          </p:nvPr>
        </p:nvSpPr>
        <p:spPr/>
        <p:txBody>
          <a:bodyPr/>
          <a:lstStyle/>
          <a:p>
            <a:fld id="{C014DD1E-5D91-48A3-AD6D-45FBA980D106}" type="slidenum">
              <a:rPr lang="en-GB" smtClean="0"/>
              <a:t>33</a:t>
            </a:fld>
            <a:endParaRPr lang="en-GB"/>
          </a:p>
        </p:txBody>
      </p:sp>
      <p:pic>
        <p:nvPicPr>
          <p:cNvPr id="6" name="Picture 4">
            <a:extLst>
              <a:ext uri="{FF2B5EF4-FFF2-40B4-BE49-F238E27FC236}">
                <a16:creationId xmlns="" xmlns:a16="http://schemas.microsoft.com/office/drawing/2014/main" id="{3162EC3C-2D47-48F3-9608-08DF5CC0EC04}"/>
              </a:ext>
            </a:extLst>
          </p:cNvPr>
          <p:cNvPicPr>
            <a:picLocks noChangeAspect="1"/>
          </p:cNvPicPr>
          <p:nvPr/>
        </p:nvPicPr>
        <p:blipFill>
          <a:blip r:embed="rId2"/>
          <a:stretch>
            <a:fillRect/>
          </a:stretch>
        </p:blipFill>
        <p:spPr>
          <a:xfrm>
            <a:off x="10270876" y="5405873"/>
            <a:ext cx="902286" cy="896190"/>
          </a:xfrm>
          <a:prstGeom prst="rect">
            <a:avLst/>
          </a:prstGeom>
        </p:spPr>
      </p:pic>
    </p:spTree>
    <p:extLst>
      <p:ext uri="{BB962C8B-B14F-4D97-AF65-F5344CB8AC3E}">
        <p14:creationId xmlns:p14="http://schemas.microsoft.com/office/powerpoint/2010/main" val="34374234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A598C7B-63A5-4B6A-85DE-9955F84C8D10}"/>
              </a:ext>
            </a:extLst>
          </p:cNvPr>
          <p:cNvSpPr>
            <a:spLocks noGrp="1"/>
          </p:cNvSpPr>
          <p:nvPr>
            <p:ph type="title"/>
          </p:nvPr>
        </p:nvSpPr>
        <p:spPr>
          <a:xfrm>
            <a:off x="1371243" y="685800"/>
            <a:ext cx="9598700" cy="654968"/>
          </a:xfrm>
        </p:spPr>
        <p:txBody>
          <a:bodyPr>
            <a:normAutofit fontScale="90000"/>
          </a:bodyPr>
          <a:lstStyle/>
          <a:p>
            <a:r>
              <a:rPr lang="en-GB" i="1" dirty="0" err="1"/>
              <a:t>Zusammenfassung</a:t>
            </a:r>
            <a:endParaRPr lang="en-GB" i="1" dirty="0"/>
          </a:p>
        </p:txBody>
      </p:sp>
      <p:sp>
        <p:nvSpPr>
          <p:cNvPr id="3" name="Content Placeholder 2">
            <a:extLst>
              <a:ext uri="{FF2B5EF4-FFF2-40B4-BE49-F238E27FC236}">
                <a16:creationId xmlns="" xmlns:a16="http://schemas.microsoft.com/office/drawing/2014/main" id="{C84FC596-3F42-47C2-92A6-71548F122684}"/>
              </a:ext>
            </a:extLst>
          </p:cNvPr>
          <p:cNvSpPr>
            <a:spLocks noGrp="1"/>
          </p:cNvSpPr>
          <p:nvPr>
            <p:ph idx="1"/>
          </p:nvPr>
        </p:nvSpPr>
        <p:spPr>
          <a:xfrm>
            <a:off x="1371243" y="1340768"/>
            <a:ext cx="9598700" cy="4824536"/>
          </a:xfrm>
        </p:spPr>
        <p:txBody>
          <a:bodyPr>
            <a:normAutofit fontScale="77500" lnSpcReduction="20000"/>
          </a:bodyPr>
          <a:lstStyle/>
          <a:p>
            <a:pPr marL="0" indent="0">
              <a:buNone/>
            </a:pPr>
            <a:r>
              <a:rPr lang="de-DE" sz="2400" i="1" dirty="0"/>
              <a:t>Um Ihre interkulturellen Kompetenzen zu verbessern, müssen Sie sich selbst, Ihre Meinungen, Vorurteile und Werte kennen und verstehen, welchen Einfluss Ihr eigener kultureller Hintergrund auf Sie hat. </a:t>
            </a:r>
          </a:p>
          <a:p>
            <a:pPr marL="0" indent="0">
              <a:buNone/>
            </a:pPr>
            <a:r>
              <a:rPr lang="de-DE" sz="2400" i="1" dirty="0"/>
              <a:t>Nehmen Sie sich bei interkulturellen Begegnungen Zeit, um zu erforschen, wie die andere Person die Welt sieht, und gehen Sie nicht davon aus, dass es dieselbe ist wie Ihre. </a:t>
            </a:r>
          </a:p>
          <a:p>
            <a:pPr marL="0" indent="0">
              <a:buNone/>
            </a:pPr>
            <a:r>
              <a:rPr lang="de-DE" sz="2400" i="1" dirty="0"/>
              <a:t>Gehen Sie nicht davon aus, dass es nur eine Art gibt, Dinge zu tun, oder eine Lösung für ein Problem oder eine Frage zu finden. Es gibt vielleicht noch andere Möglichkeiten, die Sie aus einer anderen kulturellen Perspektive nicht in Betracht gezogen haben.</a:t>
            </a:r>
          </a:p>
          <a:p>
            <a:pPr marL="0" indent="0">
              <a:buNone/>
            </a:pPr>
            <a:r>
              <a:rPr lang="de-DE" sz="2400" i="1" dirty="0"/>
              <a:t>Seien Sie sich bewusst, dass Menschen, die Ihre Sprache als Zweitsprache sprechen, sie möglicherweise nicht auf dieselbe Weise verwenden wie Sie. Möglicherweise übersetzen sie direkt aus ihrer eigenen Muttersprache. </a:t>
            </a:r>
          </a:p>
          <a:p>
            <a:pPr marL="0" indent="0">
              <a:buNone/>
            </a:pPr>
            <a:r>
              <a:rPr lang="de-DE" sz="2400" i="1" dirty="0"/>
              <a:t>Vergewissern Sie sich, dass Sie eine klare, unmissverständliche Sprache verwenden, wenn Sie Fragen stellen, und hören Sie sich die Antworten an, um ein gemeinsames Verständnis sicherzustellen, damit Sie eine qualitativ hochwertige Dienstleistung anbieten können.</a:t>
            </a:r>
          </a:p>
          <a:p>
            <a:pPr marL="0" indent="0">
              <a:buNone/>
            </a:pPr>
            <a:endParaRPr lang="de-DE" i="1" dirty="0"/>
          </a:p>
          <a:p>
            <a:pPr marL="0" indent="0">
              <a:buNone/>
            </a:pPr>
            <a:endParaRPr lang="de-DE" i="1" dirty="0"/>
          </a:p>
          <a:p>
            <a:pPr marL="0" indent="0">
              <a:buNone/>
            </a:pPr>
            <a:r>
              <a:rPr lang="de-DE" i="1" dirty="0"/>
              <a:t> </a:t>
            </a:r>
          </a:p>
          <a:p>
            <a:pPr marL="0" indent="0">
              <a:buNone/>
            </a:pPr>
            <a:endParaRPr lang="de-DE" i="1" dirty="0"/>
          </a:p>
          <a:p>
            <a:pPr marL="0" indent="0">
              <a:buNone/>
            </a:pPr>
            <a:endParaRPr lang="de-DE" i="1" dirty="0"/>
          </a:p>
          <a:p>
            <a:pPr marL="0" indent="0">
              <a:buNone/>
            </a:pPr>
            <a:endParaRPr lang="de-DE" i="1" dirty="0"/>
          </a:p>
          <a:p>
            <a:pPr marL="0" indent="0">
              <a:buNone/>
            </a:pPr>
            <a:endParaRPr lang="de-DE" i="1" dirty="0"/>
          </a:p>
          <a:p>
            <a:pPr marL="0" indent="0">
              <a:buNone/>
            </a:pPr>
            <a:endParaRPr lang="en-GB" dirty="0"/>
          </a:p>
        </p:txBody>
      </p:sp>
      <p:sp>
        <p:nvSpPr>
          <p:cNvPr id="4" name="Slide Number Placeholder 3">
            <a:extLst>
              <a:ext uri="{FF2B5EF4-FFF2-40B4-BE49-F238E27FC236}">
                <a16:creationId xmlns="" xmlns:a16="http://schemas.microsoft.com/office/drawing/2014/main" id="{71476770-8140-402D-8F15-C3BB6DB83615}"/>
              </a:ext>
            </a:extLst>
          </p:cNvPr>
          <p:cNvSpPr>
            <a:spLocks noGrp="1"/>
          </p:cNvSpPr>
          <p:nvPr>
            <p:ph type="sldNum" sz="quarter" idx="12"/>
          </p:nvPr>
        </p:nvSpPr>
        <p:spPr/>
        <p:txBody>
          <a:bodyPr/>
          <a:lstStyle/>
          <a:p>
            <a:fld id="{C014DD1E-5D91-48A3-AD6D-45FBA980D106}" type="slidenum">
              <a:rPr lang="en-GB" smtClean="0"/>
              <a:t>34</a:t>
            </a:fld>
            <a:endParaRPr lang="en-GB"/>
          </a:p>
        </p:txBody>
      </p:sp>
    </p:spTree>
    <p:extLst>
      <p:ext uri="{BB962C8B-B14F-4D97-AF65-F5344CB8AC3E}">
        <p14:creationId xmlns:p14="http://schemas.microsoft.com/office/powerpoint/2010/main" val="6254745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7709F2F-9AB1-498E-8BEE-FF6007DAEEE6}"/>
              </a:ext>
            </a:extLst>
          </p:cNvPr>
          <p:cNvSpPr>
            <a:spLocks noGrp="1"/>
          </p:cNvSpPr>
          <p:nvPr>
            <p:ph type="title"/>
          </p:nvPr>
        </p:nvSpPr>
        <p:spPr/>
        <p:txBody>
          <a:bodyPr>
            <a:normAutofit/>
          </a:bodyPr>
          <a:lstStyle/>
          <a:p>
            <a:pPr algn="ctr"/>
            <a:r>
              <a:rPr lang="de-DE" sz="5400" dirty="0"/>
              <a:t>Arbeit in kulturell Vielfältigen Teams</a:t>
            </a:r>
            <a:endParaRPr lang="en-GB" sz="5400" dirty="0"/>
          </a:p>
        </p:txBody>
      </p:sp>
      <p:sp>
        <p:nvSpPr>
          <p:cNvPr id="4" name="Slide Number Placeholder 3">
            <a:extLst>
              <a:ext uri="{FF2B5EF4-FFF2-40B4-BE49-F238E27FC236}">
                <a16:creationId xmlns="" xmlns:a16="http://schemas.microsoft.com/office/drawing/2014/main" id="{B17760BE-CE97-48DE-BCB3-263DE8260053}"/>
              </a:ext>
            </a:extLst>
          </p:cNvPr>
          <p:cNvSpPr>
            <a:spLocks noGrp="1"/>
          </p:cNvSpPr>
          <p:nvPr>
            <p:ph type="sldNum" sz="quarter" idx="12"/>
          </p:nvPr>
        </p:nvSpPr>
        <p:spPr/>
        <p:txBody>
          <a:bodyPr/>
          <a:lstStyle/>
          <a:p>
            <a:fld id="{C014DD1E-5D91-48A3-AD6D-45FBA980D106}" type="slidenum">
              <a:rPr lang="en-GB" smtClean="0"/>
              <a:t>35</a:t>
            </a:fld>
            <a:endParaRPr lang="en-GB"/>
          </a:p>
        </p:txBody>
      </p:sp>
    </p:spTree>
    <p:extLst>
      <p:ext uri="{BB962C8B-B14F-4D97-AF65-F5344CB8AC3E}">
        <p14:creationId xmlns:p14="http://schemas.microsoft.com/office/powerpoint/2010/main" val="394344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B175C04-CA4D-46BF-AE75-DD60BA7C76C9}"/>
              </a:ext>
            </a:extLst>
          </p:cNvPr>
          <p:cNvSpPr>
            <a:spLocks noGrp="1"/>
          </p:cNvSpPr>
          <p:nvPr>
            <p:ph type="title"/>
          </p:nvPr>
        </p:nvSpPr>
        <p:spPr/>
        <p:txBody>
          <a:bodyPr/>
          <a:lstStyle/>
          <a:p>
            <a:r>
              <a:rPr lang="de-DE" dirty="0"/>
              <a:t>Vorteile von kulturell vielfältigen Teams</a:t>
            </a:r>
            <a:endParaRPr lang="en-GB" dirty="0"/>
          </a:p>
        </p:txBody>
      </p:sp>
      <p:sp>
        <p:nvSpPr>
          <p:cNvPr id="3" name="Content Placeholder 2">
            <a:extLst>
              <a:ext uri="{FF2B5EF4-FFF2-40B4-BE49-F238E27FC236}">
                <a16:creationId xmlns="" xmlns:a16="http://schemas.microsoft.com/office/drawing/2014/main" id="{2FB6E7A9-E668-4630-9409-281DBC46007C}"/>
              </a:ext>
            </a:extLst>
          </p:cNvPr>
          <p:cNvSpPr>
            <a:spLocks noGrp="1"/>
          </p:cNvSpPr>
          <p:nvPr>
            <p:ph idx="1"/>
          </p:nvPr>
        </p:nvSpPr>
        <p:spPr/>
        <p:txBody>
          <a:bodyPr>
            <a:normAutofit/>
          </a:bodyPr>
          <a:lstStyle/>
          <a:p>
            <a:r>
              <a:rPr lang="de-DE" dirty="0">
                <a:solidFill>
                  <a:srgbClr val="002060"/>
                </a:solidFill>
              </a:rPr>
              <a:t>Die Leitung eines bzw. die Arbeit in einem kulturell vielfältigen Team kann eine Herausforderung sein. Kulturelle Vielfalt zu verstehen und eine positive Einstellung zu den Vorteilen kultureller Diversität zu haben, führt dazu, dass Teams in der Lage sind, Kund*innen und Patient*innen einen besseren Service zu bieten. </a:t>
            </a:r>
          </a:p>
          <a:p>
            <a:r>
              <a:rPr lang="de-DE" dirty="0">
                <a:solidFill>
                  <a:srgbClr val="002060"/>
                </a:solidFill>
              </a:rPr>
              <a:t>Das Verstehen kultureller Unterschiede und das Erkennen der eigenen kulturellen Werte und wie sich diese auf den Aufbau eines effektiven Teams auswirken können, ist Teil der Entwicklung emotionaler Intelligenz (Verständnis für sich selbst und andere).</a:t>
            </a:r>
          </a:p>
          <a:p>
            <a:endParaRPr lang="de-DE" dirty="0">
              <a:solidFill>
                <a:srgbClr val="002060"/>
              </a:solidFill>
            </a:endParaRPr>
          </a:p>
        </p:txBody>
      </p:sp>
      <p:sp>
        <p:nvSpPr>
          <p:cNvPr id="4" name="Slide Number Placeholder 3">
            <a:extLst>
              <a:ext uri="{FF2B5EF4-FFF2-40B4-BE49-F238E27FC236}">
                <a16:creationId xmlns="" xmlns:a16="http://schemas.microsoft.com/office/drawing/2014/main" id="{B8374EF7-9427-4369-8ABF-3897F9C77076}"/>
              </a:ext>
            </a:extLst>
          </p:cNvPr>
          <p:cNvSpPr>
            <a:spLocks noGrp="1"/>
          </p:cNvSpPr>
          <p:nvPr>
            <p:ph type="sldNum" sz="quarter" idx="12"/>
          </p:nvPr>
        </p:nvSpPr>
        <p:spPr/>
        <p:txBody>
          <a:bodyPr/>
          <a:lstStyle/>
          <a:p>
            <a:pPr marL="0" marR="0" lvl="0" indent="0" algn="r" defTabSz="1218987" rtl="0" eaLnBrk="1" fontAlgn="auto" latinLnBrk="0" hangingPunct="1">
              <a:lnSpc>
                <a:spcPct val="100000"/>
              </a:lnSpc>
              <a:spcBef>
                <a:spcPts val="0"/>
              </a:spcBef>
              <a:spcAft>
                <a:spcPts val="0"/>
              </a:spcAft>
              <a:buClrTx/>
              <a:buSzTx/>
              <a:buFontTx/>
              <a:buNone/>
              <a:tabLst/>
              <a:defRPr/>
            </a:pPr>
            <a:fld id="{C014DD1E-5D91-48A3-AD6D-45FBA980D106}" type="slidenum">
              <a:rPr kumimoji="0" lang="en-GB" sz="1200" b="0" i="0" u="none" strike="noStrike" kern="1200" cap="none" spc="0" normalizeH="0" baseline="0" noProof="0" smtClean="0">
                <a:ln>
                  <a:noFill/>
                </a:ln>
                <a:solidFill>
                  <a:srgbClr val="004680"/>
                </a:solidFill>
                <a:effectLst/>
                <a:uLnTx/>
                <a:uFillTx/>
                <a:latin typeface="Calibri"/>
                <a:ea typeface="+mn-ea"/>
                <a:cs typeface="+mn-cs"/>
              </a:rPr>
              <a:pPr marL="0" marR="0" lvl="0" indent="0" algn="r" defTabSz="1218987" rtl="0" eaLnBrk="1" fontAlgn="auto" latinLnBrk="0" hangingPunct="1">
                <a:lnSpc>
                  <a:spcPct val="100000"/>
                </a:lnSpc>
                <a:spcBef>
                  <a:spcPts val="0"/>
                </a:spcBef>
                <a:spcAft>
                  <a:spcPts val="0"/>
                </a:spcAft>
                <a:buClrTx/>
                <a:buSzTx/>
                <a:buFontTx/>
                <a:buNone/>
                <a:tabLst/>
                <a:defRPr/>
              </a:pPr>
              <a:t>36</a:t>
            </a:fld>
            <a:endParaRPr kumimoji="0" lang="en-GB" sz="1200" b="0" i="0" u="none" strike="noStrike" kern="1200" cap="none" spc="0" normalizeH="0" baseline="0" noProof="0">
              <a:ln>
                <a:noFill/>
              </a:ln>
              <a:solidFill>
                <a:srgbClr val="004680"/>
              </a:solidFill>
              <a:effectLst/>
              <a:uLnTx/>
              <a:uFillTx/>
              <a:latin typeface="Calibri"/>
              <a:ea typeface="+mn-ea"/>
              <a:cs typeface="+mn-cs"/>
            </a:endParaRPr>
          </a:p>
        </p:txBody>
      </p:sp>
    </p:spTree>
    <p:extLst>
      <p:ext uri="{BB962C8B-B14F-4D97-AF65-F5344CB8AC3E}">
        <p14:creationId xmlns:p14="http://schemas.microsoft.com/office/powerpoint/2010/main" val="40419989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9E57805-5A1C-4F65-8291-DAE5A9AC3DBD}"/>
              </a:ext>
            </a:extLst>
          </p:cNvPr>
          <p:cNvSpPr>
            <a:spLocks noGrp="1"/>
          </p:cNvSpPr>
          <p:nvPr>
            <p:ph type="title"/>
          </p:nvPr>
        </p:nvSpPr>
        <p:spPr>
          <a:xfrm>
            <a:off x="1371242" y="685800"/>
            <a:ext cx="10123769" cy="1485900"/>
          </a:xfrm>
        </p:spPr>
        <p:txBody>
          <a:bodyPr>
            <a:normAutofit/>
          </a:bodyPr>
          <a:lstStyle/>
          <a:p>
            <a:r>
              <a:rPr lang="en-GB" sz="4000" dirty="0" err="1"/>
              <a:t>Arbeiten</a:t>
            </a:r>
            <a:r>
              <a:rPr lang="en-GB" sz="4000" dirty="0"/>
              <a:t> in </a:t>
            </a:r>
            <a:r>
              <a:rPr lang="en-GB" sz="4000" dirty="0" err="1"/>
              <a:t>einem</a:t>
            </a:r>
            <a:r>
              <a:rPr lang="en-GB" sz="4000" dirty="0"/>
              <a:t> </a:t>
            </a:r>
            <a:r>
              <a:rPr lang="en-GB" sz="4000" dirty="0" err="1"/>
              <a:t>kulturell</a:t>
            </a:r>
            <a:r>
              <a:rPr lang="en-GB" sz="4000" dirty="0"/>
              <a:t> </a:t>
            </a:r>
            <a:r>
              <a:rPr lang="en-GB" sz="4000" dirty="0" err="1"/>
              <a:t>vielfältigen</a:t>
            </a:r>
            <a:r>
              <a:rPr lang="en-GB" sz="4000" dirty="0"/>
              <a:t> Team </a:t>
            </a:r>
          </a:p>
        </p:txBody>
      </p:sp>
      <p:sp>
        <p:nvSpPr>
          <p:cNvPr id="3" name="Content Placeholder 2">
            <a:extLst>
              <a:ext uri="{FF2B5EF4-FFF2-40B4-BE49-F238E27FC236}">
                <a16:creationId xmlns="" xmlns:a16="http://schemas.microsoft.com/office/drawing/2014/main" id="{E00D8966-7EAE-4855-8753-9DC6ABC83F51}"/>
              </a:ext>
            </a:extLst>
          </p:cNvPr>
          <p:cNvSpPr>
            <a:spLocks noGrp="1"/>
          </p:cNvSpPr>
          <p:nvPr>
            <p:ph sz="half" idx="1"/>
          </p:nvPr>
        </p:nvSpPr>
        <p:spPr/>
        <p:txBody>
          <a:bodyPr/>
          <a:lstStyle/>
          <a:p>
            <a:pPr marL="0" indent="0">
              <a:buNone/>
            </a:pPr>
            <a:r>
              <a:rPr lang="en-GB" dirty="0"/>
              <a:t>Listen </a:t>
            </a:r>
            <a:r>
              <a:rPr lang="en-GB" dirty="0" err="1"/>
              <a:t>Sie</a:t>
            </a:r>
            <a:r>
              <a:rPr lang="en-GB" dirty="0"/>
              <a:t> 3 </a:t>
            </a:r>
            <a:r>
              <a:rPr lang="en-GB" dirty="0" err="1"/>
              <a:t>Vorteile</a:t>
            </a:r>
            <a:r>
              <a:rPr lang="en-GB" dirty="0"/>
              <a:t> </a:t>
            </a:r>
            <a:r>
              <a:rPr lang="en-GB" dirty="0" err="1"/>
              <a:t>für</a:t>
            </a:r>
            <a:r>
              <a:rPr lang="en-GB" dirty="0"/>
              <a:t> das Team auf:</a:t>
            </a:r>
          </a:p>
        </p:txBody>
      </p:sp>
      <p:sp>
        <p:nvSpPr>
          <p:cNvPr id="5" name="Content Placeholder 4">
            <a:extLst>
              <a:ext uri="{FF2B5EF4-FFF2-40B4-BE49-F238E27FC236}">
                <a16:creationId xmlns="" xmlns:a16="http://schemas.microsoft.com/office/drawing/2014/main" id="{B5ED3053-ED06-4063-A44F-65FD52C7CD83}"/>
              </a:ext>
            </a:extLst>
          </p:cNvPr>
          <p:cNvSpPr>
            <a:spLocks noGrp="1"/>
          </p:cNvSpPr>
          <p:nvPr>
            <p:ph sz="half" idx="2"/>
          </p:nvPr>
        </p:nvSpPr>
        <p:spPr>
          <a:xfrm>
            <a:off x="6523704" y="2286000"/>
            <a:ext cx="5547372" cy="3581401"/>
          </a:xfrm>
        </p:spPr>
        <p:txBody>
          <a:bodyPr/>
          <a:lstStyle/>
          <a:p>
            <a:pPr marL="0" indent="0">
              <a:buNone/>
            </a:pPr>
            <a:r>
              <a:rPr lang="en-GB" dirty="0"/>
              <a:t>Listen </a:t>
            </a:r>
            <a:r>
              <a:rPr lang="en-GB" dirty="0" err="1"/>
              <a:t>Sie</a:t>
            </a:r>
            <a:r>
              <a:rPr lang="en-GB" dirty="0"/>
              <a:t> 3 </a:t>
            </a:r>
            <a:r>
              <a:rPr lang="en-GB" dirty="0" err="1"/>
              <a:t>Vorteile</a:t>
            </a:r>
            <a:r>
              <a:rPr lang="en-GB" dirty="0"/>
              <a:t> </a:t>
            </a:r>
            <a:r>
              <a:rPr lang="en-GB" dirty="0" err="1"/>
              <a:t>für</a:t>
            </a:r>
            <a:r>
              <a:rPr lang="en-GB" dirty="0"/>
              <a:t> </a:t>
            </a:r>
            <a:r>
              <a:rPr lang="en-GB" dirty="0" err="1"/>
              <a:t>Ihre</a:t>
            </a:r>
            <a:r>
              <a:rPr lang="en-GB" dirty="0"/>
              <a:t> Patient*</a:t>
            </a:r>
            <a:r>
              <a:rPr lang="en-GB" dirty="0" err="1"/>
              <a:t>innen</a:t>
            </a:r>
            <a:r>
              <a:rPr lang="en-GB" dirty="0"/>
              <a:t>/</a:t>
            </a:r>
            <a:r>
              <a:rPr lang="en-GB" dirty="0" err="1"/>
              <a:t>Klient</a:t>
            </a:r>
            <a:r>
              <a:rPr lang="en-GB" dirty="0"/>
              <a:t>*</a:t>
            </a:r>
            <a:r>
              <a:rPr lang="en-GB" dirty="0" err="1"/>
              <a:t>innen</a:t>
            </a:r>
            <a:r>
              <a:rPr lang="en-GB" dirty="0"/>
              <a:t> auf:</a:t>
            </a:r>
          </a:p>
        </p:txBody>
      </p:sp>
      <p:sp>
        <p:nvSpPr>
          <p:cNvPr id="4" name="Slide Number Placeholder 3">
            <a:extLst>
              <a:ext uri="{FF2B5EF4-FFF2-40B4-BE49-F238E27FC236}">
                <a16:creationId xmlns="" xmlns:a16="http://schemas.microsoft.com/office/drawing/2014/main" id="{BFED0F57-5796-416E-AB53-E09486549DBB}"/>
              </a:ext>
            </a:extLst>
          </p:cNvPr>
          <p:cNvSpPr>
            <a:spLocks noGrp="1"/>
          </p:cNvSpPr>
          <p:nvPr>
            <p:ph type="sldNum" sz="quarter" idx="12"/>
          </p:nvPr>
        </p:nvSpPr>
        <p:spPr/>
        <p:txBody>
          <a:bodyPr/>
          <a:lstStyle/>
          <a:p>
            <a:pPr marL="0" marR="0" lvl="0" indent="0" algn="r" defTabSz="1218987" rtl="0" eaLnBrk="1" fontAlgn="auto" latinLnBrk="0" hangingPunct="1">
              <a:lnSpc>
                <a:spcPct val="100000"/>
              </a:lnSpc>
              <a:spcBef>
                <a:spcPts val="0"/>
              </a:spcBef>
              <a:spcAft>
                <a:spcPts val="0"/>
              </a:spcAft>
              <a:buClrTx/>
              <a:buSzTx/>
              <a:buFontTx/>
              <a:buNone/>
              <a:tabLst/>
              <a:defRPr/>
            </a:pPr>
            <a:fld id="{C014DD1E-5D91-48A3-AD6D-45FBA980D106}" type="slidenum">
              <a:rPr kumimoji="0" lang="en-GB" sz="1200" b="0" i="0" u="none" strike="noStrike" kern="1200" cap="none" spc="0" normalizeH="0" baseline="0" noProof="0" smtClean="0">
                <a:ln>
                  <a:noFill/>
                </a:ln>
                <a:solidFill>
                  <a:srgbClr val="004680"/>
                </a:solidFill>
                <a:effectLst/>
                <a:uLnTx/>
                <a:uFillTx/>
                <a:latin typeface="Calibri"/>
                <a:ea typeface="+mn-ea"/>
                <a:cs typeface="+mn-cs"/>
              </a:rPr>
              <a:pPr marL="0" marR="0" lvl="0" indent="0" algn="r" defTabSz="1218987" rtl="0" eaLnBrk="1" fontAlgn="auto" latinLnBrk="0" hangingPunct="1">
                <a:lnSpc>
                  <a:spcPct val="100000"/>
                </a:lnSpc>
                <a:spcBef>
                  <a:spcPts val="0"/>
                </a:spcBef>
                <a:spcAft>
                  <a:spcPts val="0"/>
                </a:spcAft>
                <a:buClrTx/>
                <a:buSzTx/>
                <a:buFontTx/>
                <a:buNone/>
                <a:tabLst/>
                <a:defRPr/>
              </a:pPr>
              <a:t>37</a:t>
            </a:fld>
            <a:endParaRPr kumimoji="0" lang="en-GB" sz="1200" b="0" i="0" u="none" strike="noStrike" kern="1200" cap="none" spc="0" normalizeH="0" baseline="0" noProof="0">
              <a:ln>
                <a:noFill/>
              </a:ln>
              <a:solidFill>
                <a:srgbClr val="004680"/>
              </a:solidFill>
              <a:effectLst/>
              <a:uLnTx/>
              <a:uFillTx/>
              <a:latin typeface="Calibri"/>
              <a:ea typeface="+mn-ea"/>
              <a:cs typeface="+mn-cs"/>
            </a:endParaRPr>
          </a:p>
        </p:txBody>
      </p:sp>
      <p:pic>
        <p:nvPicPr>
          <p:cNvPr id="6" name="Picture 5">
            <a:extLst>
              <a:ext uri="{FF2B5EF4-FFF2-40B4-BE49-F238E27FC236}">
                <a16:creationId xmlns="" xmlns:a16="http://schemas.microsoft.com/office/drawing/2014/main" id="{8BA0DD07-2CC9-46A7-8188-A0A0EB88EC18}"/>
              </a:ext>
            </a:extLst>
          </p:cNvPr>
          <p:cNvPicPr>
            <a:picLocks noChangeAspect="1"/>
          </p:cNvPicPr>
          <p:nvPr/>
        </p:nvPicPr>
        <p:blipFill>
          <a:blip r:embed="rId2"/>
          <a:stretch>
            <a:fillRect/>
          </a:stretch>
        </p:blipFill>
        <p:spPr>
          <a:xfrm>
            <a:off x="10702924" y="5419306"/>
            <a:ext cx="902286" cy="896190"/>
          </a:xfrm>
          <a:prstGeom prst="rect">
            <a:avLst/>
          </a:prstGeom>
        </p:spPr>
      </p:pic>
    </p:spTree>
    <p:extLst>
      <p:ext uri="{BB962C8B-B14F-4D97-AF65-F5344CB8AC3E}">
        <p14:creationId xmlns:p14="http://schemas.microsoft.com/office/powerpoint/2010/main" val="340927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431BB89-B63D-4FFC-A865-7E55F1EDC147}"/>
              </a:ext>
            </a:extLst>
          </p:cNvPr>
          <p:cNvSpPr>
            <a:spLocks noGrp="1"/>
          </p:cNvSpPr>
          <p:nvPr>
            <p:ph type="title"/>
          </p:nvPr>
        </p:nvSpPr>
        <p:spPr/>
        <p:txBody>
          <a:bodyPr/>
          <a:lstStyle/>
          <a:p>
            <a:r>
              <a:rPr lang="en-GB" dirty="0" err="1"/>
              <a:t>Zusammenfassung</a:t>
            </a:r>
            <a:endParaRPr lang="en-GB" dirty="0"/>
          </a:p>
        </p:txBody>
      </p:sp>
      <p:sp>
        <p:nvSpPr>
          <p:cNvPr id="3" name="Content Placeholder 2">
            <a:extLst>
              <a:ext uri="{FF2B5EF4-FFF2-40B4-BE49-F238E27FC236}">
                <a16:creationId xmlns="" xmlns:a16="http://schemas.microsoft.com/office/drawing/2014/main" id="{58575F92-8E48-4977-8010-E28063DC57EF}"/>
              </a:ext>
            </a:extLst>
          </p:cNvPr>
          <p:cNvSpPr>
            <a:spLocks noGrp="1"/>
          </p:cNvSpPr>
          <p:nvPr>
            <p:ph idx="1"/>
          </p:nvPr>
        </p:nvSpPr>
        <p:spPr>
          <a:xfrm>
            <a:off x="1371243" y="1844824"/>
            <a:ext cx="9598700" cy="3581400"/>
          </a:xfrm>
        </p:spPr>
        <p:txBody>
          <a:bodyPr/>
          <a:lstStyle/>
          <a:p>
            <a:pPr marL="0" indent="0">
              <a:buNone/>
            </a:pPr>
            <a:r>
              <a:rPr lang="de-DE" i="1" dirty="0">
                <a:solidFill>
                  <a:srgbClr val="002060"/>
                </a:solidFill>
                <a:latin typeface="Poppins"/>
              </a:rPr>
              <a:t>Kulturell heterogene Teams können eine Herausforderung darstellen, aber sie führen auch dazu, dass man Respekt und Sensibilität für andere Kulturen entwickelt. </a:t>
            </a:r>
          </a:p>
          <a:p>
            <a:pPr marL="0" indent="0">
              <a:buNone/>
            </a:pPr>
            <a:r>
              <a:rPr lang="de-DE" i="1" dirty="0">
                <a:solidFill>
                  <a:srgbClr val="002060"/>
                </a:solidFill>
                <a:latin typeface="Poppins"/>
              </a:rPr>
              <a:t>Es ist ein Vorteil, wenn in Gesundheits- oder Betreuungseinrichtungen ein Rahmen geschaffen wird, der das gegenseitige Verständnis und die Zusammenarbeit erleichtert.</a:t>
            </a:r>
          </a:p>
          <a:p>
            <a:pPr marL="0" indent="0">
              <a:buNone/>
            </a:pPr>
            <a:r>
              <a:rPr lang="de-DE" i="1" dirty="0">
                <a:solidFill>
                  <a:srgbClr val="002060"/>
                </a:solidFill>
                <a:latin typeface="Poppins"/>
              </a:rPr>
              <a:t>Es reicht nicht aus, nur zu lernen, wie man erfolgreich mit kultureller Vielfalt am Arbeitsplatz umgeht, sondern es ist wichtig, sie zum Vorteil des Unternehmens zu nutzen, indem man Unterschiede, neue Perspektiven und andere Vorgehensweisen akzeptiert. </a:t>
            </a:r>
          </a:p>
          <a:p>
            <a:pPr marL="0" indent="0">
              <a:buNone/>
            </a:pPr>
            <a:endParaRPr lang="de-DE" i="1" dirty="0">
              <a:solidFill>
                <a:srgbClr val="002060"/>
              </a:solidFill>
              <a:latin typeface="Poppins"/>
            </a:endParaRPr>
          </a:p>
          <a:p>
            <a:pPr marL="0" indent="0">
              <a:buNone/>
            </a:pPr>
            <a:endParaRPr lang="de-DE" i="1" dirty="0">
              <a:solidFill>
                <a:srgbClr val="002060"/>
              </a:solidFill>
              <a:latin typeface="Poppins"/>
            </a:endParaRPr>
          </a:p>
        </p:txBody>
      </p:sp>
      <p:sp>
        <p:nvSpPr>
          <p:cNvPr id="4" name="Slide Number Placeholder 3">
            <a:extLst>
              <a:ext uri="{FF2B5EF4-FFF2-40B4-BE49-F238E27FC236}">
                <a16:creationId xmlns="" xmlns:a16="http://schemas.microsoft.com/office/drawing/2014/main" id="{DEFF2B28-5C62-4C4F-B8A6-C93EB1BC30C1}"/>
              </a:ext>
            </a:extLst>
          </p:cNvPr>
          <p:cNvSpPr>
            <a:spLocks noGrp="1"/>
          </p:cNvSpPr>
          <p:nvPr>
            <p:ph type="sldNum" sz="quarter" idx="12"/>
          </p:nvPr>
        </p:nvSpPr>
        <p:spPr/>
        <p:txBody>
          <a:bodyPr/>
          <a:lstStyle/>
          <a:p>
            <a:pPr marL="0" marR="0" lvl="0" indent="0" algn="r" defTabSz="1218987" rtl="0" eaLnBrk="1" fontAlgn="auto" latinLnBrk="0" hangingPunct="1">
              <a:lnSpc>
                <a:spcPct val="100000"/>
              </a:lnSpc>
              <a:spcBef>
                <a:spcPts val="0"/>
              </a:spcBef>
              <a:spcAft>
                <a:spcPts val="0"/>
              </a:spcAft>
              <a:buClrTx/>
              <a:buSzTx/>
              <a:buFontTx/>
              <a:buNone/>
              <a:tabLst/>
              <a:defRPr/>
            </a:pPr>
            <a:fld id="{C014DD1E-5D91-48A3-AD6D-45FBA980D106}" type="slidenum">
              <a:rPr kumimoji="0" lang="en-GB" sz="1200" b="0" i="0" u="none" strike="noStrike" kern="1200" cap="none" spc="0" normalizeH="0" baseline="0" noProof="0" smtClean="0">
                <a:ln>
                  <a:noFill/>
                </a:ln>
                <a:solidFill>
                  <a:srgbClr val="004680"/>
                </a:solidFill>
                <a:effectLst/>
                <a:uLnTx/>
                <a:uFillTx/>
                <a:latin typeface="Calibri"/>
                <a:ea typeface="+mn-ea"/>
                <a:cs typeface="+mn-cs"/>
              </a:rPr>
              <a:pPr marL="0" marR="0" lvl="0" indent="0" algn="r" defTabSz="1218987" rtl="0" eaLnBrk="1" fontAlgn="auto" latinLnBrk="0" hangingPunct="1">
                <a:lnSpc>
                  <a:spcPct val="100000"/>
                </a:lnSpc>
                <a:spcBef>
                  <a:spcPts val="0"/>
                </a:spcBef>
                <a:spcAft>
                  <a:spcPts val="0"/>
                </a:spcAft>
                <a:buClrTx/>
                <a:buSzTx/>
                <a:buFontTx/>
                <a:buNone/>
                <a:tabLst/>
                <a:defRPr/>
              </a:pPr>
              <a:t>38</a:t>
            </a:fld>
            <a:endParaRPr kumimoji="0" lang="en-GB" sz="1200" b="0" i="0" u="none" strike="noStrike" kern="1200" cap="none" spc="0" normalizeH="0" baseline="0" noProof="0">
              <a:ln>
                <a:noFill/>
              </a:ln>
              <a:solidFill>
                <a:srgbClr val="004680"/>
              </a:solidFill>
              <a:effectLst/>
              <a:uLnTx/>
              <a:uFillTx/>
              <a:latin typeface="Calibri"/>
              <a:ea typeface="+mn-ea"/>
              <a:cs typeface="+mn-cs"/>
            </a:endParaRPr>
          </a:p>
        </p:txBody>
      </p:sp>
    </p:spTree>
    <p:extLst>
      <p:ext uri="{BB962C8B-B14F-4D97-AF65-F5344CB8AC3E}">
        <p14:creationId xmlns:p14="http://schemas.microsoft.com/office/powerpoint/2010/main" val="2352949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5BF563A-B389-4404-8639-2932D0EE3CED}"/>
              </a:ext>
            </a:extLst>
          </p:cNvPr>
          <p:cNvSpPr>
            <a:spLocks noGrp="1"/>
          </p:cNvSpPr>
          <p:nvPr>
            <p:ph type="title"/>
          </p:nvPr>
        </p:nvSpPr>
        <p:spPr/>
        <p:txBody>
          <a:bodyPr/>
          <a:lstStyle/>
          <a:p>
            <a:r>
              <a:rPr lang="en-GB" dirty="0" err="1"/>
              <a:t>Gute</a:t>
            </a:r>
            <a:r>
              <a:rPr lang="en-GB" dirty="0"/>
              <a:t> </a:t>
            </a:r>
            <a:r>
              <a:rPr lang="en-GB" dirty="0" err="1"/>
              <a:t>Zusammenarbeit</a:t>
            </a:r>
            <a:r>
              <a:rPr lang="en-GB" dirty="0"/>
              <a:t> in </a:t>
            </a:r>
            <a:r>
              <a:rPr lang="en-GB" dirty="0" err="1"/>
              <a:t>einem</a:t>
            </a:r>
            <a:r>
              <a:rPr lang="en-GB" dirty="0"/>
              <a:t> </a:t>
            </a:r>
            <a:r>
              <a:rPr lang="en-GB" dirty="0" err="1"/>
              <a:t>kulturell</a:t>
            </a:r>
            <a:r>
              <a:rPr lang="en-GB" dirty="0"/>
              <a:t> </a:t>
            </a:r>
            <a:r>
              <a:rPr lang="en-GB" dirty="0" err="1"/>
              <a:t>vielfältigen</a:t>
            </a:r>
            <a:r>
              <a:rPr lang="en-GB" dirty="0"/>
              <a:t> Team</a:t>
            </a:r>
          </a:p>
        </p:txBody>
      </p:sp>
      <p:sp>
        <p:nvSpPr>
          <p:cNvPr id="3" name="Content Placeholder 2">
            <a:extLst>
              <a:ext uri="{FF2B5EF4-FFF2-40B4-BE49-F238E27FC236}">
                <a16:creationId xmlns="" xmlns:a16="http://schemas.microsoft.com/office/drawing/2014/main" id="{13D84462-463C-43C9-A373-19833A643C27}"/>
              </a:ext>
            </a:extLst>
          </p:cNvPr>
          <p:cNvSpPr>
            <a:spLocks noGrp="1"/>
          </p:cNvSpPr>
          <p:nvPr>
            <p:ph idx="1"/>
          </p:nvPr>
        </p:nvSpPr>
        <p:spPr/>
        <p:txBody>
          <a:bodyPr>
            <a:normAutofit fontScale="92500" lnSpcReduction="10000"/>
          </a:bodyPr>
          <a:lstStyle/>
          <a:p>
            <a:r>
              <a:rPr lang="de-DE" dirty="0"/>
              <a:t>Erkennen Sie kulturelle Unterschiede an und respektieren Sie sie.</a:t>
            </a:r>
          </a:p>
          <a:p>
            <a:r>
              <a:rPr lang="de-DE" dirty="0"/>
              <a:t>Stellen Sie sicher, dass jede/r seinen/ihren Beitrag zu den "Normen" des Teams leisten kann (die Art und Weise, Dinge zu tun).</a:t>
            </a:r>
          </a:p>
          <a:p>
            <a:r>
              <a:rPr lang="de-DE" dirty="0"/>
              <a:t>Fördern Sie den Austausch bei der Problemlösung, um die kulturellen Erfahrungen und Überzeugungen aller zu nutzen.</a:t>
            </a:r>
          </a:p>
          <a:p>
            <a:r>
              <a:rPr lang="de-DE" dirty="0"/>
              <a:t>Kommunizieren Sie lieber etwas zu viel – nehmen Sie sich mehr Zeit nehmen, um sicherzustellen, dass jede/r genau versteht, was ein "Problem" ist und wie ein "Ergebnis" einer Situationen aussehen wird.</a:t>
            </a:r>
          </a:p>
          <a:p>
            <a:r>
              <a:rPr lang="de-DE" dirty="0"/>
              <a:t>Nehmen Sie sich Zeit, um ein gutes Verhältnis und Vertrauen im Team aufzubauen. </a:t>
            </a:r>
          </a:p>
          <a:p>
            <a:r>
              <a:rPr lang="de-DE" dirty="0"/>
              <a:t>Nutzen Sie die kulturelle Vielfalt als eine wichtige Ressource, die es dem Team ermöglicht, einen hervorragenden Service zu bieten.</a:t>
            </a:r>
          </a:p>
        </p:txBody>
      </p:sp>
      <p:sp>
        <p:nvSpPr>
          <p:cNvPr id="4" name="Slide Number Placeholder 3">
            <a:extLst>
              <a:ext uri="{FF2B5EF4-FFF2-40B4-BE49-F238E27FC236}">
                <a16:creationId xmlns="" xmlns:a16="http://schemas.microsoft.com/office/drawing/2014/main" id="{F03FE2F2-C455-4026-B873-511B30E47A9B}"/>
              </a:ext>
            </a:extLst>
          </p:cNvPr>
          <p:cNvSpPr>
            <a:spLocks noGrp="1"/>
          </p:cNvSpPr>
          <p:nvPr>
            <p:ph type="sldNum" sz="quarter" idx="12"/>
          </p:nvPr>
        </p:nvSpPr>
        <p:spPr/>
        <p:txBody>
          <a:bodyPr/>
          <a:lstStyle/>
          <a:p>
            <a:pPr marL="0" marR="0" lvl="0" indent="0" algn="r" defTabSz="1218987" rtl="0" eaLnBrk="1" fontAlgn="auto" latinLnBrk="0" hangingPunct="1">
              <a:lnSpc>
                <a:spcPct val="100000"/>
              </a:lnSpc>
              <a:spcBef>
                <a:spcPts val="0"/>
              </a:spcBef>
              <a:spcAft>
                <a:spcPts val="0"/>
              </a:spcAft>
              <a:buClrTx/>
              <a:buSzTx/>
              <a:buFontTx/>
              <a:buNone/>
              <a:tabLst/>
              <a:defRPr/>
            </a:pPr>
            <a:fld id="{C014DD1E-5D91-48A3-AD6D-45FBA980D106}" type="slidenum">
              <a:rPr kumimoji="0" lang="en-GB" sz="1200" b="0" i="0" u="none" strike="noStrike" kern="1200" cap="none" spc="0" normalizeH="0" baseline="0" noProof="0" smtClean="0">
                <a:ln>
                  <a:noFill/>
                </a:ln>
                <a:solidFill>
                  <a:srgbClr val="004680"/>
                </a:solidFill>
                <a:effectLst/>
                <a:uLnTx/>
                <a:uFillTx/>
                <a:latin typeface="Calibri"/>
                <a:ea typeface="+mn-ea"/>
                <a:cs typeface="+mn-cs"/>
              </a:rPr>
              <a:pPr marL="0" marR="0" lvl="0" indent="0" algn="r" defTabSz="1218987" rtl="0" eaLnBrk="1" fontAlgn="auto" latinLnBrk="0" hangingPunct="1">
                <a:lnSpc>
                  <a:spcPct val="100000"/>
                </a:lnSpc>
                <a:spcBef>
                  <a:spcPts val="0"/>
                </a:spcBef>
                <a:spcAft>
                  <a:spcPts val="0"/>
                </a:spcAft>
                <a:buClrTx/>
                <a:buSzTx/>
                <a:buFontTx/>
                <a:buNone/>
                <a:tabLst/>
                <a:defRPr/>
              </a:pPr>
              <a:t>39</a:t>
            </a:fld>
            <a:endParaRPr kumimoji="0" lang="en-GB" sz="1200" b="0" i="0" u="none" strike="noStrike" kern="1200" cap="none" spc="0" normalizeH="0" baseline="0" noProof="0">
              <a:ln>
                <a:noFill/>
              </a:ln>
              <a:solidFill>
                <a:srgbClr val="004680"/>
              </a:solidFill>
              <a:effectLst/>
              <a:uLnTx/>
              <a:uFillTx/>
              <a:latin typeface="Calibri"/>
              <a:ea typeface="+mn-ea"/>
              <a:cs typeface="+mn-cs"/>
            </a:endParaRPr>
          </a:p>
        </p:txBody>
      </p:sp>
    </p:spTree>
    <p:extLst>
      <p:ext uri="{BB962C8B-B14F-4D97-AF65-F5344CB8AC3E}">
        <p14:creationId xmlns:p14="http://schemas.microsoft.com/office/powerpoint/2010/main" val="3241468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3E460E1C-19C4-4D7E-A874-D867975FFFBB}"/>
              </a:ext>
            </a:extLst>
          </p:cNvPr>
          <p:cNvSpPr>
            <a:spLocks noGrp="1"/>
          </p:cNvSpPr>
          <p:nvPr>
            <p:ph type="title"/>
          </p:nvPr>
        </p:nvSpPr>
        <p:spPr/>
        <p:txBody>
          <a:bodyPr/>
          <a:lstStyle/>
          <a:p>
            <a:r>
              <a:rPr lang="en-GB" dirty="0" err="1"/>
              <a:t>Übung</a:t>
            </a:r>
            <a:r>
              <a:rPr lang="en-GB" dirty="0"/>
              <a:t>: </a:t>
            </a:r>
            <a:r>
              <a:rPr lang="de-DE" dirty="0"/>
              <a:t>Wenn Sie an sich denken: </a:t>
            </a:r>
            <a:br>
              <a:rPr lang="de-DE" dirty="0"/>
            </a:br>
            <a:r>
              <a:rPr lang="de-DE" dirty="0"/>
              <a:t>Wer sind Sie - kulturell gesehen?</a:t>
            </a:r>
            <a:endParaRPr lang="en-GB" dirty="0"/>
          </a:p>
        </p:txBody>
      </p:sp>
      <p:sp>
        <p:nvSpPr>
          <p:cNvPr id="4" name="Content Placeholder 3">
            <a:extLst>
              <a:ext uri="{FF2B5EF4-FFF2-40B4-BE49-F238E27FC236}">
                <a16:creationId xmlns="" xmlns:a16="http://schemas.microsoft.com/office/drawing/2014/main" id="{036FE454-8FDE-4181-9E4D-8C7B19D76F1C}"/>
              </a:ext>
            </a:extLst>
          </p:cNvPr>
          <p:cNvSpPr>
            <a:spLocks noGrp="1"/>
          </p:cNvSpPr>
          <p:nvPr>
            <p:ph idx="1"/>
          </p:nvPr>
        </p:nvSpPr>
        <p:spPr/>
        <p:txBody>
          <a:bodyPr/>
          <a:lstStyle/>
          <a:p>
            <a:pPr marL="0" indent="0">
              <a:buNone/>
            </a:pPr>
            <a:r>
              <a:rPr lang="de-DE" dirty="0"/>
              <a:t>Wir werden in eine Kultur hineingeboren, nicht mit einer Kultur.</a:t>
            </a:r>
          </a:p>
          <a:p>
            <a:pPr marL="0" indent="0">
              <a:buNone/>
            </a:pPr>
            <a:r>
              <a:rPr lang="de-DE" dirty="0"/>
              <a:t>Beantworten Sie die Fragen:</a:t>
            </a:r>
          </a:p>
          <a:p>
            <a:r>
              <a:rPr lang="de-DE" dirty="0"/>
              <a:t>Wo wurden Sie geboren? </a:t>
            </a:r>
          </a:p>
          <a:p>
            <a:r>
              <a:rPr lang="de-DE" dirty="0"/>
              <a:t>Wo sind Ihre Eltern geboren?</a:t>
            </a:r>
          </a:p>
          <a:p>
            <a:r>
              <a:rPr lang="de-DE" dirty="0"/>
              <a:t>Wo sind Ihre Großeltern geboren?</a:t>
            </a:r>
          </a:p>
          <a:p>
            <a:r>
              <a:rPr lang="de-DE" dirty="0"/>
              <a:t>In welche Kultur wurden Sie hineingeboren?</a:t>
            </a:r>
          </a:p>
          <a:p>
            <a:r>
              <a:rPr lang="de-DE" dirty="0"/>
              <a:t>Welcher Kultur fühlen Sie sich am meisten zugehörig?</a:t>
            </a:r>
          </a:p>
          <a:p>
            <a:pPr marL="457200" indent="-457200">
              <a:buAutoNum type="alphaLcPeriod"/>
            </a:pPr>
            <a:endParaRPr lang="en-GB" dirty="0"/>
          </a:p>
        </p:txBody>
      </p:sp>
      <p:sp>
        <p:nvSpPr>
          <p:cNvPr id="2" name="Slide Number Placeholder 1">
            <a:extLst>
              <a:ext uri="{FF2B5EF4-FFF2-40B4-BE49-F238E27FC236}">
                <a16:creationId xmlns="" xmlns:a16="http://schemas.microsoft.com/office/drawing/2014/main" id="{6A4B135D-C987-427F-8F81-FDCB82A0A6F9}"/>
              </a:ext>
            </a:extLst>
          </p:cNvPr>
          <p:cNvSpPr>
            <a:spLocks noGrp="1"/>
          </p:cNvSpPr>
          <p:nvPr>
            <p:ph type="sldNum" sz="quarter" idx="12"/>
          </p:nvPr>
        </p:nvSpPr>
        <p:spPr/>
        <p:txBody>
          <a:bodyPr/>
          <a:lstStyle/>
          <a:p>
            <a:fld id="{C014DD1E-5D91-48A3-AD6D-45FBA980D106}" type="slidenum">
              <a:rPr lang="en-GB" smtClean="0"/>
              <a:t>4</a:t>
            </a:fld>
            <a:endParaRPr lang="en-GB"/>
          </a:p>
        </p:txBody>
      </p:sp>
      <p:pic>
        <p:nvPicPr>
          <p:cNvPr id="5" name="Picture 4">
            <a:extLst>
              <a:ext uri="{FF2B5EF4-FFF2-40B4-BE49-F238E27FC236}">
                <a16:creationId xmlns="" xmlns:a16="http://schemas.microsoft.com/office/drawing/2014/main" id="{1CC92E2C-BC47-46D5-ABDA-F1E27FC7668E}"/>
              </a:ext>
            </a:extLst>
          </p:cNvPr>
          <p:cNvPicPr>
            <a:picLocks noChangeAspect="1"/>
          </p:cNvPicPr>
          <p:nvPr/>
        </p:nvPicPr>
        <p:blipFill>
          <a:blip r:embed="rId2"/>
          <a:stretch>
            <a:fillRect/>
          </a:stretch>
        </p:blipFill>
        <p:spPr>
          <a:xfrm>
            <a:off x="10629461" y="5085184"/>
            <a:ext cx="906704" cy="896516"/>
          </a:xfrm>
          <a:prstGeom prst="rect">
            <a:avLst/>
          </a:prstGeom>
        </p:spPr>
      </p:pic>
    </p:spTree>
    <p:extLst>
      <p:ext uri="{BB962C8B-B14F-4D97-AF65-F5344CB8AC3E}">
        <p14:creationId xmlns:p14="http://schemas.microsoft.com/office/powerpoint/2010/main" val="932116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EE10908-1E71-471E-8E2D-BC48BBCF6C39}"/>
              </a:ext>
            </a:extLst>
          </p:cNvPr>
          <p:cNvSpPr>
            <a:spLocks noGrp="1"/>
          </p:cNvSpPr>
          <p:nvPr>
            <p:ph type="title"/>
          </p:nvPr>
        </p:nvSpPr>
        <p:spPr/>
        <p:txBody>
          <a:bodyPr/>
          <a:lstStyle/>
          <a:p>
            <a:r>
              <a:rPr lang="en-GB" dirty="0"/>
              <a:t>Reflexion und </a:t>
            </a:r>
            <a:r>
              <a:rPr lang="en-GB" dirty="0" err="1"/>
              <a:t>Handlungsplan</a:t>
            </a:r>
            <a:endParaRPr lang="en-GB" dirty="0"/>
          </a:p>
        </p:txBody>
      </p:sp>
      <p:sp>
        <p:nvSpPr>
          <p:cNvPr id="5" name="Content Placeholder 4">
            <a:extLst>
              <a:ext uri="{FF2B5EF4-FFF2-40B4-BE49-F238E27FC236}">
                <a16:creationId xmlns="" xmlns:a16="http://schemas.microsoft.com/office/drawing/2014/main" id="{1CF23059-1058-416D-9A20-989FB4F3FDE8}"/>
              </a:ext>
            </a:extLst>
          </p:cNvPr>
          <p:cNvSpPr>
            <a:spLocks noGrp="1"/>
          </p:cNvSpPr>
          <p:nvPr>
            <p:ph sz="half" idx="1"/>
          </p:nvPr>
        </p:nvSpPr>
        <p:spPr/>
        <p:txBody>
          <a:bodyPr/>
          <a:lstStyle/>
          <a:p>
            <a:pPr marL="0" indent="0">
              <a:buNone/>
            </a:pPr>
            <a:r>
              <a:rPr lang="en-GB" dirty="0" err="1"/>
              <a:t>Identifizieren</a:t>
            </a:r>
            <a:r>
              <a:rPr lang="en-GB" dirty="0"/>
              <a:t> </a:t>
            </a:r>
            <a:r>
              <a:rPr lang="en-GB" dirty="0" err="1"/>
              <a:t>Sie</a:t>
            </a:r>
            <a:r>
              <a:rPr lang="en-GB" dirty="0"/>
              <a:t> </a:t>
            </a:r>
            <a:r>
              <a:rPr lang="en-GB" dirty="0" err="1"/>
              <a:t>drei</a:t>
            </a:r>
            <a:r>
              <a:rPr lang="en-GB" dirty="0"/>
              <a:t> Dinge, die </a:t>
            </a:r>
            <a:r>
              <a:rPr lang="en-GB" dirty="0" err="1"/>
              <a:t>Sie</a:t>
            </a:r>
            <a:r>
              <a:rPr lang="en-GB" dirty="0"/>
              <a:t> in </a:t>
            </a:r>
            <a:r>
              <a:rPr lang="en-GB" dirty="0" err="1"/>
              <a:t>diesem</a:t>
            </a:r>
            <a:r>
              <a:rPr lang="en-GB" dirty="0"/>
              <a:t> </a:t>
            </a:r>
            <a:r>
              <a:rPr lang="en-GB" dirty="0" err="1"/>
              <a:t>Modul</a:t>
            </a:r>
            <a:r>
              <a:rPr lang="en-GB" dirty="0"/>
              <a:t> </a:t>
            </a:r>
            <a:r>
              <a:rPr lang="en-GB" dirty="0" err="1"/>
              <a:t>gelernt</a:t>
            </a:r>
            <a:r>
              <a:rPr lang="en-GB" dirty="0"/>
              <a:t> </a:t>
            </a:r>
            <a:r>
              <a:rPr lang="en-GB" dirty="0" err="1"/>
              <a:t>haben</a:t>
            </a:r>
            <a:r>
              <a:rPr lang="en-GB" dirty="0"/>
              <a:t>:</a:t>
            </a:r>
          </a:p>
          <a:p>
            <a:pPr marL="0" indent="0">
              <a:buNone/>
            </a:pPr>
            <a:endParaRPr lang="en-GB" b="1" dirty="0"/>
          </a:p>
          <a:p>
            <a:pPr marL="0" indent="0">
              <a:buNone/>
            </a:pPr>
            <a:r>
              <a:rPr lang="en-GB" b="1" dirty="0"/>
              <a:t>1</a:t>
            </a:r>
          </a:p>
          <a:p>
            <a:pPr marL="0" indent="0">
              <a:buNone/>
            </a:pPr>
            <a:endParaRPr lang="en-GB" b="1" dirty="0"/>
          </a:p>
          <a:p>
            <a:pPr marL="0" indent="0">
              <a:buNone/>
            </a:pPr>
            <a:r>
              <a:rPr lang="en-GB" b="1" dirty="0"/>
              <a:t>2</a:t>
            </a:r>
          </a:p>
          <a:p>
            <a:pPr marL="0" indent="0">
              <a:buNone/>
            </a:pPr>
            <a:endParaRPr lang="en-GB" b="1" dirty="0"/>
          </a:p>
          <a:p>
            <a:pPr marL="0" indent="0">
              <a:buNone/>
            </a:pPr>
            <a:r>
              <a:rPr lang="en-GB" b="1" dirty="0"/>
              <a:t>3</a:t>
            </a:r>
          </a:p>
        </p:txBody>
      </p:sp>
      <p:sp>
        <p:nvSpPr>
          <p:cNvPr id="6" name="Content Placeholder 5">
            <a:extLst>
              <a:ext uri="{FF2B5EF4-FFF2-40B4-BE49-F238E27FC236}">
                <a16:creationId xmlns="" xmlns:a16="http://schemas.microsoft.com/office/drawing/2014/main" id="{DB879C18-2DBF-4921-829B-0424ED0ACAC7}"/>
              </a:ext>
            </a:extLst>
          </p:cNvPr>
          <p:cNvSpPr>
            <a:spLocks noGrp="1"/>
          </p:cNvSpPr>
          <p:nvPr>
            <p:ph sz="half" idx="2"/>
          </p:nvPr>
        </p:nvSpPr>
        <p:spPr/>
        <p:txBody>
          <a:bodyPr/>
          <a:lstStyle/>
          <a:p>
            <a:pPr marL="0" indent="0">
              <a:buNone/>
            </a:pPr>
            <a:r>
              <a:rPr lang="de-DE" dirty="0"/>
              <a:t>Schreiben Sie 3 Maßnahmen auf, die Sie aufgrund des Gelernten ergreifen bzw. Verhaltensweisen, die Sie ändern werden.</a:t>
            </a:r>
          </a:p>
          <a:p>
            <a:pPr marL="0" indent="0">
              <a:buNone/>
            </a:pPr>
            <a:r>
              <a:rPr lang="en-GB" dirty="0"/>
              <a:t>1 </a:t>
            </a:r>
          </a:p>
          <a:p>
            <a:pPr marL="0" indent="0">
              <a:buNone/>
            </a:pPr>
            <a:endParaRPr lang="en-GB" dirty="0"/>
          </a:p>
          <a:p>
            <a:pPr marL="0" indent="0">
              <a:buNone/>
            </a:pPr>
            <a:r>
              <a:rPr lang="en-GB" dirty="0"/>
              <a:t>2</a:t>
            </a:r>
          </a:p>
          <a:p>
            <a:pPr marL="0" indent="0">
              <a:buNone/>
            </a:pPr>
            <a:endParaRPr lang="en-GB" dirty="0"/>
          </a:p>
          <a:p>
            <a:pPr marL="0" indent="0">
              <a:buNone/>
            </a:pPr>
            <a:r>
              <a:rPr lang="en-GB" dirty="0"/>
              <a:t>3</a:t>
            </a:r>
          </a:p>
        </p:txBody>
      </p:sp>
      <p:sp>
        <p:nvSpPr>
          <p:cNvPr id="4" name="Slide Number Placeholder 3">
            <a:extLst>
              <a:ext uri="{FF2B5EF4-FFF2-40B4-BE49-F238E27FC236}">
                <a16:creationId xmlns="" xmlns:a16="http://schemas.microsoft.com/office/drawing/2014/main" id="{63A8FBFB-3C27-4934-96B1-8675FB623E5A}"/>
              </a:ext>
            </a:extLst>
          </p:cNvPr>
          <p:cNvSpPr>
            <a:spLocks noGrp="1"/>
          </p:cNvSpPr>
          <p:nvPr>
            <p:ph type="sldNum" sz="quarter" idx="12"/>
          </p:nvPr>
        </p:nvSpPr>
        <p:spPr/>
        <p:txBody>
          <a:bodyPr/>
          <a:lstStyle/>
          <a:p>
            <a:pPr marL="0" marR="0" lvl="0" indent="0" algn="r" defTabSz="1218987" rtl="0" eaLnBrk="1" fontAlgn="auto" latinLnBrk="0" hangingPunct="1">
              <a:lnSpc>
                <a:spcPct val="100000"/>
              </a:lnSpc>
              <a:spcBef>
                <a:spcPts val="0"/>
              </a:spcBef>
              <a:spcAft>
                <a:spcPts val="0"/>
              </a:spcAft>
              <a:buClrTx/>
              <a:buSzTx/>
              <a:buFontTx/>
              <a:buNone/>
              <a:tabLst/>
              <a:defRPr/>
            </a:pPr>
            <a:fld id="{C014DD1E-5D91-48A3-AD6D-45FBA980D106}" type="slidenum">
              <a:rPr kumimoji="0" lang="en-GB" sz="1200" b="0" i="0" u="none" strike="noStrike" kern="1200" cap="none" spc="0" normalizeH="0" baseline="0" noProof="0" smtClean="0">
                <a:ln>
                  <a:noFill/>
                </a:ln>
                <a:solidFill>
                  <a:srgbClr val="004680"/>
                </a:solidFill>
                <a:effectLst/>
                <a:uLnTx/>
                <a:uFillTx/>
                <a:latin typeface="Calibri"/>
                <a:ea typeface="+mn-ea"/>
                <a:cs typeface="+mn-cs"/>
              </a:rPr>
              <a:pPr marL="0" marR="0" lvl="0" indent="0" algn="r" defTabSz="1218987" rtl="0" eaLnBrk="1" fontAlgn="auto" latinLnBrk="0" hangingPunct="1">
                <a:lnSpc>
                  <a:spcPct val="100000"/>
                </a:lnSpc>
                <a:spcBef>
                  <a:spcPts val="0"/>
                </a:spcBef>
                <a:spcAft>
                  <a:spcPts val="0"/>
                </a:spcAft>
                <a:buClrTx/>
                <a:buSzTx/>
                <a:buFontTx/>
                <a:buNone/>
                <a:tabLst/>
                <a:defRPr/>
              </a:pPr>
              <a:t>40</a:t>
            </a:fld>
            <a:endParaRPr kumimoji="0" lang="en-GB" sz="1200" b="0" i="0" u="none" strike="noStrike" kern="1200" cap="none" spc="0" normalizeH="0" baseline="0" noProof="0">
              <a:ln>
                <a:noFill/>
              </a:ln>
              <a:solidFill>
                <a:srgbClr val="004680"/>
              </a:solidFill>
              <a:effectLst/>
              <a:uLnTx/>
              <a:uFillTx/>
              <a:latin typeface="Calibri"/>
              <a:ea typeface="+mn-ea"/>
              <a:cs typeface="+mn-cs"/>
            </a:endParaRPr>
          </a:p>
        </p:txBody>
      </p:sp>
      <p:pic>
        <p:nvPicPr>
          <p:cNvPr id="7" name="Picture 5">
            <a:extLst>
              <a:ext uri="{FF2B5EF4-FFF2-40B4-BE49-F238E27FC236}">
                <a16:creationId xmlns="" xmlns:a16="http://schemas.microsoft.com/office/drawing/2014/main" id="{8BA0DD07-2CC9-46A7-8188-A0A0EB88EC18}"/>
              </a:ext>
            </a:extLst>
          </p:cNvPr>
          <p:cNvPicPr>
            <a:picLocks noChangeAspect="1"/>
          </p:cNvPicPr>
          <p:nvPr/>
        </p:nvPicPr>
        <p:blipFill>
          <a:blip r:embed="rId2"/>
          <a:stretch>
            <a:fillRect/>
          </a:stretch>
        </p:blipFill>
        <p:spPr>
          <a:xfrm>
            <a:off x="10630916" y="5419306"/>
            <a:ext cx="902286" cy="896190"/>
          </a:xfrm>
          <a:prstGeom prst="rect">
            <a:avLst/>
          </a:prstGeom>
        </p:spPr>
      </p:pic>
    </p:spTree>
    <p:extLst>
      <p:ext uri="{BB962C8B-B14F-4D97-AF65-F5344CB8AC3E}">
        <p14:creationId xmlns:p14="http://schemas.microsoft.com/office/powerpoint/2010/main" val="1483062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marL="0" indent="0" algn="ctr">
              <a:buNone/>
            </a:pPr>
            <a:r>
              <a:rPr lang="de-DE" dirty="0">
                <a:solidFill>
                  <a:schemeClr val="tx1"/>
                </a:solidFill>
              </a:rPr>
              <a:t>Dieses Modul wurde als Teil des Erasmus+ KA2 Projektes                                             </a:t>
            </a:r>
            <a:r>
              <a:rPr lang="de-DE" b="1" dirty="0">
                <a:solidFill>
                  <a:schemeClr val="tx1"/>
                </a:solidFill>
              </a:rPr>
              <a:t>„INTERCULTURAL CARE IN THE SOCIAL AND HEALTHCARE SECTOR (I-CARE) </a:t>
            </a:r>
            <a:r>
              <a:rPr lang="de-DE" dirty="0">
                <a:solidFill>
                  <a:schemeClr val="tx1"/>
                </a:solidFill>
              </a:rPr>
              <a:t>entwickelt</a:t>
            </a:r>
            <a:r>
              <a:rPr lang="de-DE" b="1" dirty="0">
                <a:solidFill>
                  <a:schemeClr val="tx1"/>
                </a:solidFill>
              </a:rPr>
              <a:t> </a:t>
            </a:r>
            <a:r>
              <a:rPr lang="de-DE" dirty="0">
                <a:solidFill>
                  <a:schemeClr val="tx1"/>
                </a:solidFill>
              </a:rPr>
              <a:t>und durch die Unterstützung der Europäischen Kommission finanziert.</a:t>
            </a:r>
          </a:p>
          <a:p>
            <a:pPr marL="0" indent="0">
              <a:buNone/>
            </a:pPr>
            <a:endParaRPr lang="de-DE" dirty="0">
              <a:solidFill>
                <a:schemeClr val="tx1"/>
              </a:solidFill>
            </a:endParaRPr>
          </a:p>
          <a:p>
            <a:pPr marL="0" indent="0">
              <a:buNone/>
            </a:pPr>
            <a:endParaRPr lang="de-DE" dirty="0">
              <a:solidFill>
                <a:schemeClr val="tx1"/>
              </a:solidFill>
            </a:endParaRPr>
          </a:p>
          <a:p>
            <a:pPr marL="0" indent="0" algn="ctr">
              <a:buNone/>
            </a:pPr>
            <a:r>
              <a:rPr lang="de-DE" sz="1400" i="1" dirty="0">
                <a:solidFill>
                  <a:schemeClr val="tx1"/>
                </a:solidFill>
              </a:rPr>
              <a:t>Die Unterstützung der Europäischen Kommission für die Erstellung dieser Veröffentlichung stellt keine Billigung des Inhalts dar, der ausschließlich die Meinung der Autorinnen widerspiegelt, und die Kommission kann nicht für die Verwendung der darin enthaltenen Informationen verantwortlich gemacht werden.</a:t>
            </a:r>
          </a:p>
        </p:txBody>
      </p:sp>
      <p:sp>
        <p:nvSpPr>
          <p:cNvPr id="4" name="Foliennummernplatzhalter 3"/>
          <p:cNvSpPr>
            <a:spLocks noGrp="1"/>
          </p:cNvSpPr>
          <p:nvPr>
            <p:ph type="sldNum" sz="quarter" idx="12"/>
          </p:nvPr>
        </p:nvSpPr>
        <p:spPr/>
        <p:txBody>
          <a:bodyPr/>
          <a:lstStyle/>
          <a:p>
            <a:fld id="{C014DD1E-5D91-48A3-AD6D-45FBA980D106}" type="slidenum">
              <a:rPr lang="en-GB" smtClean="0"/>
              <a:t>41</a:t>
            </a:fld>
            <a:endParaRPr lang="en-GB"/>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06180" y="3356992"/>
            <a:ext cx="3886200" cy="485775"/>
          </a:xfrm>
          <a:prstGeom prst="rect">
            <a:avLst/>
          </a:prstGeom>
        </p:spPr>
      </p:pic>
    </p:spTree>
    <p:extLst>
      <p:ext uri="{BB962C8B-B14F-4D97-AF65-F5344CB8AC3E}">
        <p14:creationId xmlns:p14="http://schemas.microsoft.com/office/powerpoint/2010/main" val="3555730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FA20703-8CE1-4783-829A-A5C6DC7D3CF1}"/>
              </a:ext>
            </a:extLst>
          </p:cNvPr>
          <p:cNvSpPr>
            <a:spLocks noGrp="1"/>
          </p:cNvSpPr>
          <p:nvPr>
            <p:ph type="title"/>
          </p:nvPr>
        </p:nvSpPr>
        <p:spPr>
          <a:xfrm>
            <a:off x="1390287" y="685800"/>
            <a:ext cx="9884376" cy="1485900"/>
          </a:xfrm>
        </p:spPr>
        <p:txBody>
          <a:bodyPr>
            <a:normAutofit/>
          </a:bodyPr>
          <a:lstStyle/>
          <a:p>
            <a:r>
              <a:rPr lang="en-GB" dirty="0" err="1"/>
              <a:t>Definitionen</a:t>
            </a:r>
            <a:r>
              <a:rPr lang="en-GB" dirty="0"/>
              <a:t> von </a:t>
            </a:r>
            <a:r>
              <a:rPr lang="en-GB" dirty="0" err="1"/>
              <a:t>Kultur</a:t>
            </a:r>
            <a:endParaRPr lang="en-GB" dirty="0"/>
          </a:p>
        </p:txBody>
      </p:sp>
      <p:sp>
        <p:nvSpPr>
          <p:cNvPr id="3" name="Content Placeholder 2">
            <a:extLst>
              <a:ext uri="{FF2B5EF4-FFF2-40B4-BE49-F238E27FC236}">
                <a16:creationId xmlns="" xmlns:a16="http://schemas.microsoft.com/office/drawing/2014/main" id="{EAB1EC9F-F680-4E1A-B4E9-52E41D614F0F}"/>
              </a:ext>
            </a:extLst>
          </p:cNvPr>
          <p:cNvSpPr>
            <a:spLocks noGrp="1"/>
          </p:cNvSpPr>
          <p:nvPr>
            <p:ph idx="1"/>
          </p:nvPr>
        </p:nvSpPr>
        <p:spPr>
          <a:xfrm>
            <a:off x="1390286" y="1412776"/>
            <a:ext cx="6175168" cy="4454624"/>
          </a:xfrm>
        </p:spPr>
        <p:txBody>
          <a:bodyPr>
            <a:normAutofit/>
          </a:bodyPr>
          <a:lstStyle/>
          <a:p>
            <a:pPr marL="0" indent="0">
              <a:buNone/>
            </a:pPr>
            <a:r>
              <a:rPr lang="de-DE" sz="2000" dirty="0"/>
              <a:t>Es gibt viele verschiedene Definitionen von Kultur. Im Folgenden sind 4 davon aufgeführt.</a:t>
            </a:r>
          </a:p>
          <a:p>
            <a:pPr marL="457200" indent="-457200">
              <a:buFont typeface="+mj-lt"/>
              <a:buAutoNum type="alphaLcParenR"/>
            </a:pPr>
            <a:r>
              <a:rPr lang="de-DE" sz="2000" dirty="0"/>
              <a:t>Kultur ist eine gemeinsame Lebensweise. (Berry)</a:t>
            </a:r>
          </a:p>
          <a:p>
            <a:pPr marL="457200" indent="-457200">
              <a:buFont typeface="+mj-lt"/>
              <a:buAutoNum type="alphaLcParenR"/>
            </a:pPr>
            <a:r>
              <a:rPr lang="de-DE" sz="2000" dirty="0"/>
              <a:t>Kultur ist die Summe der erlernten und geteilten Werte, Überzeugungen und Verhaltensweisen einer Gruppe von interagierenden Menschen. (Bennett M.)</a:t>
            </a:r>
          </a:p>
          <a:p>
            <a:pPr marL="457200" indent="-457200">
              <a:buFont typeface="+mj-lt"/>
              <a:buAutoNum type="alphaLcParenR"/>
            </a:pPr>
            <a:r>
              <a:rPr lang="de-DE" sz="2000" dirty="0"/>
              <a:t>Kultur ist eine kollektive Programmierung des Geistes. (Hofstede)</a:t>
            </a:r>
          </a:p>
          <a:p>
            <a:pPr marL="457200" indent="-457200">
              <a:buFont typeface="+mj-lt"/>
              <a:buAutoNum type="alphaLcParenR"/>
            </a:pPr>
            <a:r>
              <a:rPr lang="de-DE" sz="2000" dirty="0"/>
              <a:t>Kultur ist die Gesamtheit der menschlichen Aktivitäten, die erlernt und nicht instinktiv sind und die von Generation zu Generation durch verschiedene Lernprozesse weitergegeben werden.  (J. Beattie)</a:t>
            </a:r>
            <a:endParaRPr lang="en-GB" sz="2000" dirty="0"/>
          </a:p>
        </p:txBody>
      </p:sp>
      <p:pic>
        <p:nvPicPr>
          <p:cNvPr id="5" name="Picture 4">
            <a:extLst>
              <a:ext uri="{FF2B5EF4-FFF2-40B4-BE49-F238E27FC236}">
                <a16:creationId xmlns="" xmlns:a16="http://schemas.microsoft.com/office/drawing/2014/main" id="{C5EA6506-AAED-4EB2-A0B1-C367198FBCE2}"/>
              </a:ext>
            </a:extLst>
          </p:cNvPr>
          <p:cNvPicPr>
            <a:picLocks noChangeAspect="1"/>
          </p:cNvPicPr>
          <p:nvPr/>
        </p:nvPicPr>
        <p:blipFill rotWithShape="1">
          <a:blip r:embed="rId2"/>
          <a:srcRect t="4304" b="23624"/>
          <a:stretch/>
        </p:blipFill>
        <p:spPr>
          <a:xfrm>
            <a:off x="8059337" y="2401556"/>
            <a:ext cx="3210659" cy="3466681"/>
          </a:xfrm>
          <a:prstGeom prst="rect">
            <a:avLst/>
          </a:prstGeom>
        </p:spPr>
      </p:pic>
      <p:sp>
        <p:nvSpPr>
          <p:cNvPr id="4" name="Slide Number Placeholder 3">
            <a:extLst>
              <a:ext uri="{FF2B5EF4-FFF2-40B4-BE49-F238E27FC236}">
                <a16:creationId xmlns="" xmlns:a16="http://schemas.microsoft.com/office/drawing/2014/main" id="{55074E5A-2490-4A12-B59D-4FEFADF8533F}"/>
              </a:ext>
            </a:extLst>
          </p:cNvPr>
          <p:cNvSpPr>
            <a:spLocks noGrp="1"/>
          </p:cNvSpPr>
          <p:nvPr>
            <p:ph type="sldNum" sz="quarter" idx="12"/>
          </p:nvPr>
        </p:nvSpPr>
        <p:spPr>
          <a:xfrm>
            <a:off x="9470269" y="6453386"/>
            <a:ext cx="1595876" cy="404614"/>
          </a:xfrm>
        </p:spPr>
        <p:txBody>
          <a:bodyPr>
            <a:normAutofit/>
          </a:bodyPr>
          <a:lstStyle/>
          <a:p>
            <a:pPr>
              <a:spcAft>
                <a:spcPts val="600"/>
              </a:spcAft>
            </a:pPr>
            <a:fld id="{C014DD1E-5D91-48A3-AD6D-45FBA980D106}" type="slidenum">
              <a:rPr lang="en-GB" smtClean="0"/>
              <a:pPr>
                <a:spcAft>
                  <a:spcPts val="600"/>
                </a:spcAft>
              </a:pPr>
              <a:t>5</a:t>
            </a:fld>
            <a:endParaRPr lang="en-GB"/>
          </a:p>
        </p:txBody>
      </p:sp>
      <p:sp>
        <p:nvSpPr>
          <p:cNvPr id="7" name="TextBox 6">
            <a:extLst>
              <a:ext uri="{FF2B5EF4-FFF2-40B4-BE49-F238E27FC236}">
                <a16:creationId xmlns="" xmlns:a16="http://schemas.microsoft.com/office/drawing/2014/main" id="{6CD2397C-191F-4E35-853B-CC4DA8D06F05}"/>
              </a:ext>
            </a:extLst>
          </p:cNvPr>
          <p:cNvSpPr txBox="1"/>
          <p:nvPr/>
        </p:nvSpPr>
        <p:spPr>
          <a:xfrm>
            <a:off x="9470268" y="5867399"/>
            <a:ext cx="1799727" cy="215443"/>
          </a:xfrm>
          <a:prstGeom prst="rect">
            <a:avLst/>
          </a:prstGeom>
          <a:noFill/>
        </p:spPr>
        <p:txBody>
          <a:bodyPr wrap="square">
            <a:spAutoFit/>
          </a:bodyPr>
          <a:lstStyle/>
          <a:p>
            <a:r>
              <a:rPr lang="en-GB" sz="800" dirty="0"/>
              <a:t>https://www.pexels.com/search/free/</a:t>
            </a:r>
          </a:p>
        </p:txBody>
      </p:sp>
    </p:spTree>
    <p:extLst>
      <p:ext uri="{BB962C8B-B14F-4D97-AF65-F5344CB8AC3E}">
        <p14:creationId xmlns:p14="http://schemas.microsoft.com/office/powerpoint/2010/main" val="1319967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99E4275-29A1-49B7-A331-53234E0EABFC}"/>
              </a:ext>
            </a:extLst>
          </p:cNvPr>
          <p:cNvSpPr>
            <a:spLocks noGrp="1"/>
          </p:cNvSpPr>
          <p:nvPr>
            <p:ph type="title"/>
          </p:nvPr>
        </p:nvSpPr>
        <p:spPr>
          <a:xfrm>
            <a:off x="1371243" y="685800"/>
            <a:ext cx="9598700" cy="726976"/>
          </a:xfrm>
        </p:spPr>
        <p:txBody>
          <a:bodyPr/>
          <a:lstStyle/>
          <a:p>
            <a:r>
              <a:rPr lang="en-GB" dirty="0" err="1"/>
              <a:t>Kultur</a:t>
            </a:r>
            <a:r>
              <a:rPr lang="en-GB" dirty="0"/>
              <a:t> </a:t>
            </a:r>
            <a:r>
              <a:rPr lang="en-GB" dirty="0" err="1"/>
              <a:t>beschreiben</a:t>
            </a:r>
            <a:endParaRPr lang="en-GB" dirty="0"/>
          </a:p>
        </p:txBody>
      </p:sp>
      <p:sp>
        <p:nvSpPr>
          <p:cNvPr id="3" name="Content Placeholder 2">
            <a:extLst>
              <a:ext uri="{FF2B5EF4-FFF2-40B4-BE49-F238E27FC236}">
                <a16:creationId xmlns="" xmlns:a16="http://schemas.microsoft.com/office/drawing/2014/main" id="{4FC6BF72-5C73-45C0-AFF0-0107F8F019C4}"/>
              </a:ext>
            </a:extLst>
          </p:cNvPr>
          <p:cNvSpPr>
            <a:spLocks noGrp="1"/>
          </p:cNvSpPr>
          <p:nvPr>
            <p:ph idx="1"/>
          </p:nvPr>
        </p:nvSpPr>
        <p:spPr>
          <a:xfrm>
            <a:off x="1371243" y="1556792"/>
            <a:ext cx="9598700" cy="4310608"/>
          </a:xfrm>
        </p:spPr>
        <p:txBody>
          <a:bodyPr>
            <a:normAutofit/>
          </a:bodyPr>
          <a:lstStyle/>
          <a:p>
            <a:pPr marL="0" indent="0">
              <a:buNone/>
            </a:pPr>
            <a:r>
              <a:rPr lang="de-DE" dirty="0"/>
              <a:t>Nachdem Sie die Definitionen gelesen haben, welche ist Ihrer Meinung nach die passendste Art, Kultur zu beschreiben?</a:t>
            </a:r>
          </a:p>
          <a:p>
            <a:pPr marL="0" indent="0">
              <a:buNone/>
            </a:pPr>
            <a:r>
              <a:rPr lang="de-DE" dirty="0"/>
              <a:t>Kreuzen Sie die Definition an, die Sie bevorzugen. </a:t>
            </a:r>
          </a:p>
          <a:p>
            <a:pPr marL="0" indent="0">
              <a:buNone/>
            </a:pPr>
            <a:r>
              <a:rPr lang="de-DE" dirty="0"/>
              <a:t>Ist es: </a:t>
            </a:r>
          </a:p>
          <a:p>
            <a:pPr marL="0" indent="0">
              <a:buNone/>
            </a:pPr>
            <a:r>
              <a:rPr lang="de-DE" dirty="0"/>
              <a:t>a)</a:t>
            </a:r>
          </a:p>
          <a:p>
            <a:pPr marL="0" indent="0">
              <a:buNone/>
            </a:pPr>
            <a:r>
              <a:rPr lang="de-DE" dirty="0"/>
              <a:t>b)</a:t>
            </a:r>
          </a:p>
          <a:p>
            <a:pPr marL="0" indent="0">
              <a:buNone/>
            </a:pPr>
            <a:r>
              <a:rPr lang="de-DE" dirty="0"/>
              <a:t>c)</a:t>
            </a:r>
          </a:p>
          <a:p>
            <a:pPr marL="0" indent="0">
              <a:buNone/>
            </a:pPr>
            <a:r>
              <a:rPr lang="de-DE" dirty="0"/>
              <a:t>d)</a:t>
            </a:r>
          </a:p>
          <a:p>
            <a:pPr marL="0" indent="0">
              <a:buNone/>
            </a:pPr>
            <a:r>
              <a:rPr lang="de-DE" dirty="0"/>
              <a:t>Warum denken Sie, dass dies die beste Beschreibung ist?</a:t>
            </a:r>
          </a:p>
        </p:txBody>
      </p:sp>
      <p:sp>
        <p:nvSpPr>
          <p:cNvPr id="4" name="Slide Number Placeholder 3">
            <a:extLst>
              <a:ext uri="{FF2B5EF4-FFF2-40B4-BE49-F238E27FC236}">
                <a16:creationId xmlns="" xmlns:a16="http://schemas.microsoft.com/office/drawing/2014/main" id="{46320198-5E4B-49EB-870A-1C8F501C06CD}"/>
              </a:ext>
            </a:extLst>
          </p:cNvPr>
          <p:cNvSpPr>
            <a:spLocks noGrp="1"/>
          </p:cNvSpPr>
          <p:nvPr>
            <p:ph type="sldNum" sz="quarter" idx="12"/>
          </p:nvPr>
        </p:nvSpPr>
        <p:spPr/>
        <p:txBody>
          <a:bodyPr/>
          <a:lstStyle/>
          <a:p>
            <a:fld id="{C014DD1E-5D91-48A3-AD6D-45FBA980D106}" type="slidenum">
              <a:rPr lang="en-GB" smtClean="0"/>
              <a:t>6</a:t>
            </a:fld>
            <a:endParaRPr lang="en-GB"/>
          </a:p>
        </p:txBody>
      </p:sp>
      <p:pic>
        <p:nvPicPr>
          <p:cNvPr id="5" name="Picture 4">
            <a:extLst>
              <a:ext uri="{FF2B5EF4-FFF2-40B4-BE49-F238E27FC236}">
                <a16:creationId xmlns="" xmlns:a16="http://schemas.microsoft.com/office/drawing/2014/main" id="{8DAB7265-0E97-41FD-B26A-BFFF3016D660}"/>
              </a:ext>
            </a:extLst>
          </p:cNvPr>
          <p:cNvPicPr>
            <a:picLocks noChangeAspect="1"/>
          </p:cNvPicPr>
          <p:nvPr/>
        </p:nvPicPr>
        <p:blipFill>
          <a:blip r:embed="rId2"/>
          <a:stretch>
            <a:fillRect/>
          </a:stretch>
        </p:blipFill>
        <p:spPr>
          <a:xfrm>
            <a:off x="10518800" y="5301208"/>
            <a:ext cx="902286" cy="896190"/>
          </a:xfrm>
          <a:prstGeom prst="rect">
            <a:avLst/>
          </a:prstGeom>
        </p:spPr>
      </p:pic>
    </p:spTree>
    <p:extLst>
      <p:ext uri="{BB962C8B-B14F-4D97-AF65-F5344CB8AC3E}">
        <p14:creationId xmlns:p14="http://schemas.microsoft.com/office/powerpoint/2010/main" val="929704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1985EED-7500-4C76-9F12-4B297A379018}"/>
              </a:ext>
            </a:extLst>
          </p:cNvPr>
          <p:cNvSpPr>
            <a:spLocks noGrp="1"/>
          </p:cNvSpPr>
          <p:nvPr>
            <p:ph type="title"/>
          </p:nvPr>
        </p:nvSpPr>
        <p:spPr>
          <a:xfrm>
            <a:off x="1390287" y="685800"/>
            <a:ext cx="9884376" cy="1485900"/>
          </a:xfrm>
        </p:spPr>
        <p:txBody>
          <a:bodyPr>
            <a:normAutofit/>
          </a:bodyPr>
          <a:lstStyle/>
          <a:p>
            <a:r>
              <a:rPr lang="en-GB" dirty="0" err="1"/>
              <a:t>Kulturelle</a:t>
            </a:r>
            <a:r>
              <a:rPr lang="en-GB" dirty="0"/>
              <a:t> </a:t>
            </a:r>
            <a:r>
              <a:rPr lang="en-GB" dirty="0" err="1"/>
              <a:t>Kontaklinsen</a:t>
            </a:r>
            <a:endParaRPr lang="en-GB" dirty="0"/>
          </a:p>
        </p:txBody>
      </p:sp>
      <p:sp>
        <p:nvSpPr>
          <p:cNvPr id="3" name="Content Placeholder 2">
            <a:extLst>
              <a:ext uri="{FF2B5EF4-FFF2-40B4-BE49-F238E27FC236}">
                <a16:creationId xmlns="" xmlns:a16="http://schemas.microsoft.com/office/drawing/2014/main" id="{16C3749B-DAAF-4FB7-B9DD-AF714ADB0DBF}"/>
              </a:ext>
            </a:extLst>
          </p:cNvPr>
          <p:cNvSpPr>
            <a:spLocks noGrp="1"/>
          </p:cNvSpPr>
          <p:nvPr>
            <p:ph idx="1"/>
          </p:nvPr>
        </p:nvSpPr>
        <p:spPr>
          <a:xfrm>
            <a:off x="1390286" y="2286000"/>
            <a:ext cx="6175168" cy="3581400"/>
          </a:xfrm>
        </p:spPr>
        <p:txBody>
          <a:bodyPr>
            <a:normAutofit/>
          </a:bodyPr>
          <a:lstStyle/>
          <a:p>
            <a:pPr marL="0" indent="0">
              <a:buNone/>
            </a:pPr>
            <a:r>
              <a:rPr lang="de-DE" dirty="0"/>
              <a:t>Eine sehr einfache Art, über verschiedene Kulturen nachzudenken, besteht darin, sich jede Kultur als einen Satz verschiedenfarbiger Kontaktlinsen vorzustellen, wobei sich einige Farben ähnlicher sind und andere einen größeren Kontrast aufweisen. </a:t>
            </a:r>
          </a:p>
          <a:p>
            <a:pPr marL="0" indent="0">
              <a:buNone/>
            </a:pPr>
            <a:r>
              <a:rPr lang="de-DE" dirty="0"/>
              <a:t>Bei der Geburt erhält ein Baby die Kontaktlinsen seiner Kultur, durch die es die Welt zu sehen beginnt und auch weiterhin sehen wird.</a:t>
            </a:r>
            <a:endParaRPr lang="en-GB" dirty="0"/>
          </a:p>
        </p:txBody>
      </p:sp>
      <p:pic>
        <p:nvPicPr>
          <p:cNvPr id="7" name="Picture 6" descr="A baby lying on a blanket&#10;&#10;Description automatically generated with medium confidence">
            <a:extLst>
              <a:ext uri="{FF2B5EF4-FFF2-40B4-BE49-F238E27FC236}">
                <a16:creationId xmlns="" xmlns:a16="http://schemas.microsoft.com/office/drawing/2014/main" id="{E1119196-0B51-48C9-AD71-753FD3E66CF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7388" b="3"/>
          <a:stretch/>
        </p:blipFill>
        <p:spPr>
          <a:xfrm>
            <a:off x="8059337" y="2401556"/>
            <a:ext cx="3210659" cy="3466681"/>
          </a:xfrm>
          <a:prstGeom prst="rect">
            <a:avLst/>
          </a:prstGeom>
        </p:spPr>
      </p:pic>
      <p:sp>
        <p:nvSpPr>
          <p:cNvPr id="4" name="Slide Number Placeholder 3">
            <a:extLst>
              <a:ext uri="{FF2B5EF4-FFF2-40B4-BE49-F238E27FC236}">
                <a16:creationId xmlns="" xmlns:a16="http://schemas.microsoft.com/office/drawing/2014/main" id="{0ABF589B-5F46-4B21-B48C-E00756BA76F8}"/>
              </a:ext>
            </a:extLst>
          </p:cNvPr>
          <p:cNvSpPr>
            <a:spLocks noGrp="1"/>
          </p:cNvSpPr>
          <p:nvPr>
            <p:ph type="sldNum" sz="quarter" idx="12"/>
          </p:nvPr>
        </p:nvSpPr>
        <p:spPr>
          <a:xfrm>
            <a:off x="9470269" y="6453386"/>
            <a:ext cx="1595876" cy="404614"/>
          </a:xfrm>
        </p:spPr>
        <p:txBody>
          <a:bodyPr>
            <a:normAutofit/>
          </a:bodyPr>
          <a:lstStyle/>
          <a:p>
            <a:pPr>
              <a:spcAft>
                <a:spcPts val="600"/>
              </a:spcAft>
            </a:pPr>
            <a:fld id="{C014DD1E-5D91-48A3-AD6D-45FBA980D106}" type="slidenum">
              <a:rPr lang="en-GB" smtClean="0"/>
              <a:pPr>
                <a:spcAft>
                  <a:spcPts val="600"/>
                </a:spcAft>
              </a:pPr>
              <a:t>7</a:t>
            </a:fld>
            <a:endParaRPr lang="en-GB"/>
          </a:p>
        </p:txBody>
      </p:sp>
    </p:spTree>
    <p:extLst>
      <p:ext uri="{BB962C8B-B14F-4D97-AF65-F5344CB8AC3E}">
        <p14:creationId xmlns:p14="http://schemas.microsoft.com/office/powerpoint/2010/main" val="226728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98B6B86-B431-4647-8C1A-EEDC920D9BB4}"/>
              </a:ext>
            </a:extLst>
          </p:cNvPr>
          <p:cNvSpPr>
            <a:spLocks noGrp="1"/>
          </p:cNvSpPr>
          <p:nvPr>
            <p:ph type="title"/>
          </p:nvPr>
        </p:nvSpPr>
        <p:spPr/>
        <p:txBody>
          <a:bodyPr/>
          <a:lstStyle/>
          <a:p>
            <a:r>
              <a:rPr lang="en-GB" dirty="0"/>
              <a:t>Das </a:t>
            </a:r>
            <a:r>
              <a:rPr lang="en-GB" dirty="0" err="1"/>
              <a:t>Eisberg</a:t>
            </a:r>
            <a:r>
              <a:rPr lang="en-GB" dirty="0"/>
              <a:t>-Modell </a:t>
            </a:r>
            <a:r>
              <a:rPr lang="en-GB" sz="1400" dirty="0"/>
              <a:t>Edward T. Hall</a:t>
            </a:r>
            <a:br>
              <a:rPr lang="en-GB" sz="1400" dirty="0"/>
            </a:br>
            <a:r>
              <a:rPr lang="en-GB" sz="2000" dirty="0" err="1"/>
              <a:t>Ein</a:t>
            </a:r>
            <a:r>
              <a:rPr lang="en-GB" sz="2000" dirty="0"/>
              <a:t> Modell </a:t>
            </a:r>
            <a:r>
              <a:rPr lang="en-GB" sz="2000" dirty="0" err="1"/>
              <a:t>zur</a:t>
            </a:r>
            <a:r>
              <a:rPr lang="en-GB" sz="2000" dirty="0"/>
              <a:t> </a:t>
            </a:r>
            <a:r>
              <a:rPr lang="en-GB" sz="2000" dirty="0" err="1"/>
              <a:t>Erklärung</a:t>
            </a:r>
            <a:r>
              <a:rPr lang="en-GB" sz="2000" dirty="0"/>
              <a:t> von </a:t>
            </a:r>
            <a:r>
              <a:rPr lang="en-GB" sz="2000" dirty="0" err="1"/>
              <a:t>Kultur</a:t>
            </a:r>
            <a:endParaRPr lang="en-GB" sz="2000" dirty="0"/>
          </a:p>
        </p:txBody>
      </p:sp>
      <p:sp>
        <p:nvSpPr>
          <p:cNvPr id="4" name="Slide Number Placeholder 3">
            <a:extLst>
              <a:ext uri="{FF2B5EF4-FFF2-40B4-BE49-F238E27FC236}">
                <a16:creationId xmlns="" xmlns:a16="http://schemas.microsoft.com/office/drawing/2014/main" id="{18A588C3-A239-4031-A8A1-8DB262DEFAB8}"/>
              </a:ext>
            </a:extLst>
          </p:cNvPr>
          <p:cNvSpPr>
            <a:spLocks noGrp="1"/>
          </p:cNvSpPr>
          <p:nvPr>
            <p:ph type="sldNum" sz="quarter" idx="12"/>
          </p:nvPr>
        </p:nvSpPr>
        <p:spPr/>
        <p:txBody>
          <a:bodyPr/>
          <a:lstStyle/>
          <a:p>
            <a:fld id="{C014DD1E-5D91-48A3-AD6D-45FBA980D106}" type="slidenum">
              <a:rPr lang="en-GB" smtClean="0"/>
              <a:t>8</a:t>
            </a:fld>
            <a:endParaRPr lang="en-GB"/>
          </a:p>
        </p:txBody>
      </p:sp>
      <p:sp>
        <p:nvSpPr>
          <p:cNvPr id="6" name="TextBox 5">
            <a:extLst>
              <a:ext uri="{FF2B5EF4-FFF2-40B4-BE49-F238E27FC236}">
                <a16:creationId xmlns="" xmlns:a16="http://schemas.microsoft.com/office/drawing/2014/main" id="{89AD3491-9A65-41DC-9207-1235AD27ED15}"/>
              </a:ext>
            </a:extLst>
          </p:cNvPr>
          <p:cNvSpPr txBox="1"/>
          <p:nvPr/>
        </p:nvSpPr>
        <p:spPr>
          <a:xfrm>
            <a:off x="3718148" y="1628800"/>
            <a:ext cx="3384376" cy="1323439"/>
          </a:xfrm>
          <a:prstGeom prst="rect">
            <a:avLst/>
          </a:prstGeom>
          <a:noFill/>
        </p:spPr>
        <p:txBody>
          <a:bodyPr wrap="square" rtlCol="0">
            <a:spAutoFit/>
          </a:bodyPr>
          <a:lstStyle/>
          <a:p>
            <a:pPr algn="ctr"/>
            <a:r>
              <a:rPr lang="en-GB" sz="2000" dirty="0" err="1">
                <a:solidFill>
                  <a:srgbClr val="004680"/>
                </a:solidFill>
              </a:rPr>
              <a:t>Musik</a:t>
            </a:r>
            <a:r>
              <a:rPr lang="en-GB" sz="2000" dirty="0">
                <a:solidFill>
                  <a:srgbClr val="004680"/>
                </a:solidFill>
              </a:rPr>
              <a:t>,</a:t>
            </a:r>
            <a:br>
              <a:rPr lang="en-GB" sz="2000" dirty="0">
                <a:solidFill>
                  <a:srgbClr val="004680"/>
                </a:solidFill>
              </a:rPr>
            </a:br>
            <a:r>
              <a:rPr lang="en-GB" sz="2000" dirty="0" err="1">
                <a:solidFill>
                  <a:srgbClr val="004680"/>
                </a:solidFill>
              </a:rPr>
              <a:t>Kunst</a:t>
            </a:r>
            <a:r>
              <a:rPr lang="en-GB" sz="2000" dirty="0">
                <a:solidFill>
                  <a:srgbClr val="004680"/>
                </a:solidFill>
              </a:rPr>
              <a:t>, </a:t>
            </a:r>
            <a:r>
              <a:rPr lang="en-GB" sz="2000" dirty="0" err="1">
                <a:solidFill>
                  <a:srgbClr val="004680"/>
                </a:solidFill>
              </a:rPr>
              <a:t>Architektur</a:t>
            </a:r>
            <a:r>
              <a:rPr lang="en-GB" sz="2000" dirty="0">
                <a:solidFill>
                  <a:srgbClr val="004680"/>
                </a:solidFill>
              </a:rPr>
              <a:t>, </a:t>
            </a:r>
            <a:br>
              <a:rPr lang="en-GB" sz="2000" dirty="0">
                <a:solidFill>
                  <a:srgbClr val="004680"/>
                </a:solidFill>
              </a:rPr>
            </a:br>
            <a:r>
              <a:rPr lang="en-GB" sz="2000" dirty="0">
                <a:solidFill>
                  <a:srgbClr val="004680"/>
                </a:solidFill>
              </a:rPr>
              <a:t>Essen, </a:t>
            </a:r>
            <a:r>
              <a:rPr lang="en-GB" sz="2000" dirty="0" err="1">
                <a:solidFill>
                  <a:srgbClr val="004680"/>
                </a:solidFill>
              </a:rPr>
              <a:t>Trinken</a:t>
            </a:r>
            <a:r>
              <a:rPr lang="en-GB" sz="2000" dirty="0">
                <a:solidFill>
                  <a:srgbClr val="004680"/>
                </a:solidFill>
              </a:rPr>
              <a:t>,</a:t>
            </a:r>
          </a:p>
          <a:p>
            <a:pPr algn="ctr"/>
            <a:r>
              <a:rPr lang="en-GB" sz="2000" dirty="0" err="1">
                <a:solidFill>
                  <a:srgbClr val="004680"/>
                </a:solidFill>
              </a:rPr>
              <a:t>Kleidung</a:t>
            </a:r>
            <a:r>
              <a:rPr lang="en-GB" sz="2000" dirty="0">
                <a:solidFill>
                  <a:srgbClr val="004680"/>
                </a:solidFill>
              </a:rPr>
              <a:t>, </a:t>
            </a:r>
            <a:r>
              <a:rPr lang="en-GB" sz="2000" dirty="0" err="1">
                <a:solidFill>
                  <a:srgbClr val="004680"/>
                </a:solidFill>
              </a:rPr>
              <a:t>Sprache</a:t>
            </a:r>
            <a:endParaRPr lang="en-GB" sz="2000" dirty="0">
              <a:solidFill>
                <a:srgbClr val="004680"/>
              </a:solidFill>
            </a:endParaRPr>
          </a:p>
        </p:txBody>
      </p:sp>
      <p:sp>
        <p:nvSpPr>
          <p:cNvPr id="7" name="TextBox 6">
            <a:extLst>
              <a:ext uri="{FF2B5EF4-FFF2-40B4-BE49-F238E27FC236}">
                <a16:creationId xmlns="" xmlns:a16="http://schemas.microsoft.com/office/drawing/2014/main" id="{352C0FD0-B1CF-47B9-ABA8-3FE07958F0E0}"/>
              </a:ext>
            </a:extLst>
          </p:cNvPr>
          <p:cNvSpPr txBox="1"/>
          <p:nvPr/>
        </p:nvSpPr>
        <p:spPr>
          <a:xfrm>
            <a:off x="3678101" y="3702288"/>
            <a:ext cx="4072495" cy="1938992"/>
          </a:xfrm>
          <a:prstGeom prst="rect">
            <a:avLst/>
          </a:prstGeom>
          <a:noFill/>
        </p:spPr>
        <p:txBody>
          <a:bodyPr wrap="square" rtlCol="0">
            <a:spAutoFit/>
          </a:bodyPr>
          <a:lstStyle/>
          <a:p>
            <a:pPr algn="ctr"/>
            <a:r>
              <a:rPr lang="de-DE" sz="2000" dirty="0">
                <a:solidFill>
                  <a:srgbClr val="004680"/>
                </a:solidFill>
              </a:rPr>
              <a:t>Werte und Denkmuster.</a:t>
            </a:r>
          </a:p>
          <a:p>
            <a:pPr algn="ctr"/>
            <a:r>
              <a:rPr lang="de-DE" sz="2000" dirty="0">
                <a:solidFill>
                  <a:srgbClr val="004680"/>
                </a:solidFill>
              </a:rPr>
              <a:t>Einstellungen zu Familien- und Gruppenorientierungen.</a:t>
            </a:r>
          </a:p>
          <a:p>
            <a:pPr algn="ctr"/>
            <a:r>
              <a:rPr lang="de-DE" sz="2000" dirty="0">
                <a:solidFill>
                  <a:srgbClr val="004680"/>
                </a:solidFill>
              </a:rPr>
              <a:t>Einstellungen zur Zeit, wie wir kommunizieren, wie wir den Raum nutzen.</a:t>
            </a:r>
            <a:endParaRPr lang="en-GB" sz="2000" dirty="0">
              <a:solidFill>
                <a:srgbClr val="004680"/>
              </a:solidFill>
            </a:endParaRPr>
          </a:p>
        </p:txBody>
      </p:sp>
      <p:sp>
        <p:nvSpPr>
          <p:cNvPr id="8" name="TextBox 7">
            <a:extLst>
              <a:ext uri="{FF2B5EF4-FFF2-40B4-BE49-F238E27FC236}">
                <a16:creationId xmlns="" xmlns:a16="http://schemas.microsoft.com/office/drawing/2014/main" id="{8C943F49-2363-4129-BEE4-1FDC20E92F3A}"/>
              </a:ext>
            </a:extLst>
          </p:cNvPr>
          <p:cNvSpPr txBox="1"/>
          <p:nvPr/>
        </p:nvSpPr>
        <p:spPr>
          <a:xfrm>
            <a:off x="1346206" y="2452638"/>
            <a:ext cx="2637309" cy="707886"/>
          </a:xfrm>
          <a:prstGeom prst="rect">
            <a:avLst/>
          </a:prstGeom>
          <a:noFill/>
        </p:spPr>
        <p:txBody>
          <a:bodyPr wrap="square" rtlCol="0">
            <a:spAutoFit/>
          </a:bodyPr>
          <a:lstStyle/>
          <a:p>
            <a:r>
              <a:rPr lang="en-GB" sz="2000" dirty="0" err="1">
                <a:solidFill>
                  <a:srgbClr val="004680"/>
                </a:solidFill>
              </a:rPr>
              <a:t>Sichtbare</a:t>
            </a:r>
            <a:r>
              <a:rPr lang="en-GB" sz="2000" dirty="0">
                <a:solidFill>
                  <a:srgbClr val="004680"/>
                </a:solidFill>
              </a:rPr>
              <a:t> </a:t>
            </a:r>
            <a:r>
              <a:rPr lang="en-GB" sz="2000" dirty="0" err="1">
                <a:solidFill>
                  <a:srgbClr val="004680"/>
                </a:solidFill>
              </a:rPr>
              <a:t>kulturelle</a:t>
            </a:r>
            <a:r>
              <a:rPr lang="en-GB" sz="2000" dirty="0">
                <a:solidFill>
                  <a:srgbClr val="004680"/>
                </a:solidFill>
              </a:rPr>
              <a:t> </a:t>
            </a:r>
            <a:r>
              <a:rPr lang="en-GB" sz="2000" dirty="0" err="1">
                <a:solidFill>
                  <a:srgbClr val="004680"/>
                </a:solidFill>
              </a:rPr>
              <a:t>Praktiken</a:t>
            </a:r>
            <a:endParaRPr lang="en-GB" sz="2000" dirty="0">
              <a:solidFill>
                <a:srgbClr val="004680"/>
              </a:solidFill>
            </a:endParaRPr>
          </a:p>
        </p:txBody>
      </p:sp>
      <p:sp>
        <p:nvSpPr>
          <p:cNvPr id="9" name="TextBox 8">
            <a:extLst>
              <a:ext uri="{FF2B5EF4-FFF2-40B4-BE49-F238E27FC236}">
                <a16:creationId xmlns="" xmlns:a16="http://schemas.microsoft.com/office/drawing/2014/main" id="{FBEC2500-DE9F-401E-AD76-6DDE938D3DB3}"/>
              </a:ext>
            </a:extLst>
          </p:cNvPr>
          <p:cNvSpPr txBox="1"/>
          <p:nvPr/>
        </p:nvSpPr>
        <p:spPr>
          <a:xfrm>
            <a:off x="1197868" y="4671784"/>
            <a:ext cx="1652502" cy="1015663"/>
          </a:xfrm>
          <a:prstGeom prst="rect">
            <a:avLst/>
          </a:prstGeom>
          <a:noFill/>
        </p:spPr>
        <p:txBody>
          <a:bodyPr wrap="square" rtlCol="0">
            <a:spAutoFit/>
          </a:bodyPr>
          <a:lstStyle/>
          <a:p>
            <a:r>
              <a:rPr lang="en-GB" sz="2000" dirty="0" err="1">
                <a:solidFill>
                  <a:srgbClr val="004680"/>
                </a:solidFill>
              </a:rPr>
              <a:t>Verborgene</a:t>
            </a:r>
            <a:r>
              <a:rPr lang="en-GB" sz="2000" dirty="0">
                <a:solidFill>
                  <a:srgbClr val="004680"/>
                </a:solidFill>
              </a:rPr>
              <a:t> </a:t>
            </a:r>
            <a:r>
              <a:rPr lang="en-GB" sz="2000" dirty="0" err="1">
                <a:solidFill>
                  <a:srgbClr val="004680"/>
                </a:solidFill>
              </a:rPr>
              <a:t>Bereiche</a:t>
            </a:r>
            <a:r>
              <a:rPr lang="en-GB" sz="2000" dirty="0">
                <a:solidFill>
                  <a:srgbClr val="004680"/>
                </a:solidFill>
              </a:rPr>
              <a:t> der </a:t>
            </a:r>
            <a:r>
              <a:rPr lang="en-GB" sz="2000" dirty="0" err="1">
                <a:solidFill>
                  <a:srgbClr val="004680"/>
                </a:solidFill>
              </a:rPr>
              <a:t>Kultur</a:t>
            </a:r>
            <a:endParaRPr lang="en-GB" sz="2000" dirty="0">
              <a:solidFill>
                <a:srgbClr val="004680"/>
              </a:solidFill>
            </a:endParaRPr>
          </a:p>
        </p:txBody>
      </p:sp>
      <p:sp>
        <p:nvSpPr>
          <p:cNvPr id="15" name="Freeform: Shape 14">
            <a:extLst>
              <a:ext uri="{FF2B5EF4-FFF2-40B4-BE49-F238E27FC236}">
                <a16:creationId xmlns="" xmlns:a16="http://schemas.microsoft.com/office/drawing/2014/main" id="{743693B2-5782-4B60-963D-81B99FDAC733}"/>
              </a:ext>
            </a:extLst>
          </p:cNvPr>
          <p:cNvSpPr/>
          <p:nvPr/>
        </p:nvSpPr>
        <p:spPr>
          <a:xfrm>
            <a:off x="2763701" y="1556792"/>
            <a:ext cx="5381625" cy="4526294"/>
          </a:xfrm>
          <a:custGeom>
            <a:avLst/>
            <a:gdLst>
              <a:gd name="connsiteX0" fmla="*/ 38100 w 5381625"/>
              <a:gd name="connsiteY0" fmla="*/ 4324350 h 4526294"/>
              <a:gd name="connsiteX1" fmla="*/ 9525 w 5381625"/>
              <a:gd name="connsiteY1" fmla="*/ 4276725 h 4526294"/>
              <a:gd name="connsiteX2" fmla="*/ 0 w 5381625"/>
              <a:gd name="connsiteY2" fmla="*/ 4248150 h 4526294"/>
              <a:gd name="connsiteX3" fmla="*/ 9525 w 5381625"/>
              <a:gd name="connsiteY3" fmla="*/ 3971925 h 4526294"/>
              <a:gd name="connsiteX4" fmla="*/ 28575 w 5381625"/>
              <a:gd name="connsiteY4" fmla="*/ 3914775 h 4526294"/>
              <a:gd name="connsiteX5" fmla="*/ 38100 w 5381625"/>
              <a:gd name="connsiteY5" fmla="*/ 3857625 h 4526294"/>
              <a:gd name="connsiteX6" fmla="*/ 47625 w 5381625"/>
              <a:gd name="connsiteY6" fmla="*/ 3810000 h 4526294"/>
              <a:gd name="connsiteX7" fmla="*/ 57150 w 5381625"/>
              <a:gd name="connsiteY7" fmla="*/ 3771900 h 4526294"/>
              <a:gd name="connsiteX8" fmla="*/ 85725 w 5381625"/>
              <a:gd name="connsiteY8" fmla="*/ 3733800 h 4526294"/>
              <a:gd name="connsiteX9" fmla="*/ 114300 w 5381625"/>
              <a:gd name="connsiteY9" fmla="*/ 3619500 h 4526294"/>
              <a:gd name="connsiteX10" fmla="*/ 142875 w 5381625"/>
              <a:gd name="connsiteY10" fmla="*/ 3562350 h 4526294"/>
              <a:gd name="connsiteX11" fmla="*/ 152400 w 5381625"/>
              <a:gd name="connsiteY11" fmla="*/ 3533775 h 4526294"/>
              <a:gd name="connsiteX12" fmla="*/ 180975 w 5381625"/>
              <a:gd name="connsiteY12" fmla="*/ 3505200 h 4526294"/>
              <a:gd name="connsiteX13" fmla="*/ 219075 w 5381625"/>
              <a:gd name="connsiteY13" fmla="*/ 3438525 h 4526294"/>
              <a:gd name="connsiteX14" fmla="*/ 295275 w 5381625"/>
              <a:gd name="connsiteY14" fmla="*/ 3286125 h 4526294"/>
              <a:gd name="connsiteX15" fmla="*/ 352425 w 5381625"/>
              <a:gd name="connsiteY15" fmla="*/ 3181350 h 4526294"/>
              <a:gd name="connsiteX16" fmla="*/ 428625 w 5381625"/>
              <a:gd name="connsiteY16" fmla="*/ 3028950 h 4526294"/>
              <a:gd name="connsiteX17" fmla="*/ 438150 w 5381625"/>
              <a:gd name="connsiteY17" fmla="*/ 2990850 h 4526294"/>
              <a:gd name="connsiteX18" fmla="*/ 485775 w 5381625"/>
              <a:gd name="connsiteY18" fmla="*/ 2905125 h 4526294"/>
              <a:gd name="connsiteX19" fmla="*/ 504825 w 5381625"/>
              <a:gd name="connsiteY19" fmla="*/ 2867025 h 4526294"/>
              <a:gd name="connsiteX20" fmla="*/ 523875 w 5381625"/>
              <a:gd name="connsiteY20" fmla="*/ 2838450 h 4526294"/>
              <a:gd name="connsiteX21" fmla="*/ 542925 w 5381625"/>
              <a:gd name="connsiteY21" fmla="*/ 2781300 h 4526294"/>
              <a:gd name="connsiteX22" fmla="*/ 561975 w 5381625"/>
              <a:gd name="connsiteY22" fmla="*/ 2733675 h 4526294"/>
              <a:gd name="connsiteX23" fmla="*/ 581025 w 5381625"/>
              <a:gd name="connsiteY23" fmla="*/ 2657475 h 4526294"/>
              <a:gd name="connsiteX24" fmla="*/ 590550 w 5381625"/>
              <a:gd name="connsiteY24" fmla="*/ 2628900 h 4526294"/>
              <a:gd name="connsiteX25" fmla="*/ 619125 w 5381625"/>
              <a:gd name="connsiteY25" fmla="*/ 2543175 h 4526294"/>
              <a:gd name="connsiteX26" fmla="*/ 647700 w 5381625"/>
              <a:gd name="connsiteY26" fmla="*/ 2486025 h 4526294"/>
              <a:gd name="connsiteX27" fmla="*/ 676275 w 5381625"/>
              <a:gd name="connsiteY27" fmla="*/ 2409825 h 4526294"/>
              <a:gd name="connsiteX28" fmla="*/ 695325 w 5381625"/>
              <a:gd name="connsiteY28" fmla="*/ 2381250 h 4526294"/>
              <a:gd name="connsiteX29" fmla="*/ 714375 w 5381625"/>
              <a:gd name="connsiteY29" fmla="*/ 2343150 h 4526294"/>
              <a:gd name="connsiteX30" fmla="*/ 752475 w 5381625"/>
              <a:gd name="connsiteY30" fmla="*/ 2276475 h 4526294"/>
              <a:gd name="connsiteX31" fmla="*/ 771525 w 5381625"/>
              <a:gd name="connsiteY31" fmla="*/ 2200275 h 4526294"/>
              <a:gd name="connsiteX32" fmla="*/ 790575 w 5381625"/>
              <a:gd name="connsiteY32" fmla="*/ 2124075 h 4526294"/>
              <a:gd name="connsiteX33" fmla="*/ 800100 w 5381625"/>
              <a:gd name="connsiteY33" fmla="*/ 2085975 h 4526294"/>
              <a:gd name="connsiteX34" fmla="*/ 809625 w 5381625"/>
              <a:gd name="connsiteY34" fmla="*/ 2057400 h 4526294"/>
              <a:gd name="connsiteX35" fmla="*/ 828675 w 5381625"/>
              <a:gd name="connsiteY35" fmla="*/ 2009775 h 4526294"/>
              <a:gd name="connsiteX36" fmla="*/ 838200 w 5381625"/>
              <a:gd name="connsiteY36" fmla="*/ 1971675 h 4526294"/>
              <a:gd name="connsiteX37" fmla="*/ 857250 w 5381625"/>
              <a:gd name="connsiteY37" fmla="*/ 1943100 h 4526294"/>
              <a:gd name="connsiteX38" fmla="*/ 866775 w 5381625"/>
              <a:gd name="connsiteY38" fmla="*/ 1914525 h 4526294"/>
              <a:gd name="connsiteX39" fmla="*/ 885825 w 5381625"/>
              <a:gd name="connsiteY39" fmla="*/ 1885950 h 4526294"/>
              <a:gd name="connsiteX40" fmla="*/ 904875 w 5381625"/>
              <a:gd name="connsiteY40" fmla="*/ 1809750 h 4526294"/>
              <a:gd name="connsiteX41" fmla="*/ 914400 w 5381625"/>
              <a:gd name="connsiteY41" fmla="*/ 1781175 h 4526294"/>
              <a:gd name="connsiteX42" fmla="*/ 923925 w 5381625"/>
              <a:gd name="connsiteY42" fmla="*/ 1724025 h 4526294"/>
              <a:gd name="connsiteX43" fmla="*/ 952500 w 5381625"/>
              <a:gd name="connsiteY43" fmla="*/ 1685925 h 4526294"/>
              <a:gd name="connsiteX44" fmla="*/ 962025 w 5381625"/>
              <a:gd name="connsiteY44" fmla="*/ 1638300 h 4526294"/>
              <a:gd name="connsiteX45" fmla="*/ 981075 w 5381625"/>
              <a:gd name="connsiteY45" fmla="*/ 1600200 h 4526294"/>
              <a:gd name="connsiteX46" fmla="*/ 1000125 w 5381625"/>
              <a:gd name="connsiteY46" fmla="*/ 1543050 h 4526294"/>
              <a:gd name="connsiteX47" fmla="*/ 1028700 w 5381625"/>
              <a:gd name="connsiteY47" fmla="*/ 1476375 h 4526294"/>
              <a:gd name="connsiteX48" fmla="*/ 1038225 w 5381625"/>
              <a:gd name="connsiteY48" fmla="*/ 1409700 h 4526294"/>
              <a:gd name="connsiteX49" fmla="*/ 1047750 w 5381625"/>
              <a:gd name="connsiteY49" fmla="*/ 1362075 h 4526294"/>
              <a:gd name="connsiteX50" fmla="*/ 1057275 w 5381625"/>
              <a:gd name="connsiteY50" fmla="*/ 1285875 h 4526294"/>
              <a:gd name="connsiteX51" fmla="*/ 1076325 w 5381625"/>
              <a:gd name="connsiteY51" fmla="*/ 1219200 h 4526294"/>
              <a:gd name="connsiteX52" fmla="*/ 1085850 w 5381625"/>
              <a:gd name="connsiteY52" fmla="*/ 1181100 h 4526294"/>
              <a:gd name="connsiteX53" fmla="*/ 1104900 w 5381625"/>
              <a:gd name="connsiteY53" fmla="*/ 1123950 h 4526294"/>
              <a:gd name="connsiteX54" fmla="*/ 1114425 w 5381625"/>
              <a:gd name="connsiteY54" fmla="*/ 1095375 h 4526294"/>
              <a:gd name="connsiteX55" fmla="*/ 1123950 w 5381625"/>
              <a:gd name="connsiteY55" fmla="*/ 1038225 h 4526294"/>
              <a:gd name="connsiteX56" fmla="*/ 1133475 w 5381625"/>
              <a:gd name="connsiteY56" fmla="*/ 1009650 h 4526294"/>
              <a:gd name="connsiteX57" fmla="*/ 1143000 w 5381625"/>
              <a:gd name="connsiteY57" fmla="*/ 971550 h 4526294"/>
              <a:gd name="connsiteX58" fmla="*/ 1152525 w 5381625"/>
              <a:gd name="connsiteY58" fmla="*/ 942975 h 4526294"/>
              <a:gd name="connsiteX59" fmla="*/ 1162050 w 5381625"/>
              <a:gd name="connsiteY59" fmla="*/ 895350 h 4526294"/>
              <a:gd name="connsiteX60" fmla="*/ 1171575 w 5381625"/>
              <a:gd name="connsiteY60" fmla="*/ 866775 h 4526294"/>
              <a:gd name="connsiteX61" fmla="*/ 1190625 w 5381625"/>
              <a:gd name="connsiteY61" fmla="*/ 790575 h 4526294"/>
              <a:gd name="connsiteX62" fmla="*/ 1200150 w 5381625"/>
              <a:gd name="connsiteY62" fmla="*/ 762000 h 4526294"/>
              <a:gd name="connsiteX63" fmla="*/ 1247775 w 5381625"/>
              <a:gd name="connsiteY63" fmla="*/ 695325 h 4526294"/>
              <a:gd name="connsiteX64" fmla="*/ 1295400 w 5381625"/>
              <a:gd name="connsiteY64" fmla="*/ 628650 h 4526294"/>
              <a:gd name="connsiteX65" fmla="*/ 1314450 w 5381625"/>
              <a:gd name="connsiteY65" fmla="*/ 590550 h 4526294"/>
              <a:gd name="connsiteX66" fmla="*/ 1381125 w 5381625"/>
              <a:gd name="connsiteY66" fmla="*/ 523875 h 4526294"/>
              <a:gd name="connsiteX67" fmla="*/ 1400175 w 5381625"/>
              <a:gd name="connsiteY67" fmla="*/ 495300 h 4526294"/>
              <a:gd name="connsiteX68" fmla="*/ 1428750 w 5381625"/>
              <a:gd name="connsiteY68" fmla="*/ 476250 h 4526294"/>
              <a:gd name="connsiteX69" fmla="*/ 1457325 w 5381625"/>
              <a:gd name="connsiteY69" fmla="*/ 428625 h 4526294"/>
              <a:gd name="connsiteX70" fmla="*/ 1485900 w 5381625"/>
              <a:gd name="connsiteY70" fmla="*/ 409575 h 4526294"/>
              <a:gd name="connsiteX71" fmla="*/ 1543050 w 5381625"/>
              <a:gd name="connsiteY71" fmla="*/ 361950 h 4526294"/>
              <a:gd name="connsiteX72" fmla="*/ 1571625 w 5381625"/>
              <a:gd name="connsiteY72" fmla="*/ 323850 h 4526294"/>
              <a:gd name="connsiteX73" fmla="*/ 1657350 w 5381625"/>
              <a:gd name="connsiteY73" fmla="*/ 247650 h 4526294"/>
              <a:gd name="connsiteX74" fmla="*/ 1676400 w 5381625"/>
              <a:gd name="connsiteY74" fmla="*/ 209550 h 4526294"/>
              <a:gd name="connsiteX75" fmla="*/ 1714500 w 5381625"/>
              <a:gd name="connsiteY75" fmla="*/ 190500 h 4526294"/>
              <a:gd name="connsiteX76" fmla="*/ 1743075 w 5381625"/>
              <a:gd name="connsiteY76" fmla="*/ 171450 h 4526294"/>
              <a:gd name="connsiteX77" fmla="*/ 1885950 w 5381625"/>
              <a:gd name="connsiteY77" fmla="*/ 85725 h 4526294"/>
              <a:gd name="connsiteX78" fmla="*/ 1990725 w 5381625"/>
              <a:gd name="connsiteY78" fmla="*/ 47625 h 4526294"/>
              <a:gd name="connsiteX79" fmla="*/ 2019300 w 5381625"/>
              <a:gd name="connsiteY79" fmla="*/ 38100 h 4526294"/>
              <a:gd name="connsiteX80" fmla="*/ 2057400 w 5381625"/>
              <a:gd name="connsiteY80" fmla="*/ 28575 h 4526294"/>
              <a:gd name="connsiteX81" fmla="*/ 2095500 w 5381625"/>
              <a:gd name="connsiteY81" fmla="*/ 9525 h 4526294"/>
              <a:gd name="connsiteX82" fmla="*/ 2171700 w 5381625"/>
              <a:gd name="connsiteY82" fmla="*/ 0 h 4526294"/>
              <a:gd name="connsiteX83" fmla="*/ 2400300 w 5381625"/>
              <a:gd name="connsiteY83" fmla="*/ 9525 h 4526294"/>
              <a:gd name="connsiteX84" fmla="*/ 2428875 w 5381625"/>
              <a:gd name="connsiteY84" fmla="*/ 19050 h 4526294"/>
              <a:gd name="connsiteX85" fmla="*/ 2581275 w 5381625"/>
              <a:gd name="connsiteY85" fmla="*/ 28575 h 4526294"/>
              <a:gd name="connsiteX86" fmla="*/ 3114675 w 5381625"/>
              <a:gd name="connsiteY86" fmla="*/ 38100 h 4526294"/>
              <a:gd name="connsiteX87" fmla="*/ 3219450 w 5381625"/>
              <a:gd name="connsiteY87" fmla="*/ 57150 h 4526294"/>
              <a:gd name="connsiteX88" fmla="*/ 3267075 w 5381625"/>
              <a:gd name="connsiteY88" fmla="*/ 66675 h 4526294"/>
              <a:gd name="connsiteX89" fmla="*/ 3390900 w 5381625"/>
              <a:gd name="connsiteY89" fmla="*/ 85725 h 4526294"/>
              <a:gd name="connsiteX90" fmla="*/ 3438525 w 5381625"/>
              <a:gd name="connsiteY90" fmla="*/ 104775 h 4526294"/>
              <a:gd name="connsiteX91" fmla="*/ 3495675 w 5381625"/>
              <a:gd name="connsiteY91" fmla="*/ 123825 h 4526294"/>
              <a:gd name="connsiteX92" fmla="*/ 3590925 w 5381625"/>
              <a:gd name="connsiteY92" fmla="*/ 180975 h 4526294"/>
              <a:gd name="connsiteX93" fmla="*/ 3667125 w 5381625"/>
              <a:gd name="connsiteY93" fmla="*/ 219075 h 4526294"/>
              <a:gd name="connsiteX94" fmla="*/ 3724275 w 5381625"/>
              <a:gd name="connsiteY94" fmla="*/ 257175 h 4526294"/>
              <a:gd name="connsiteX95" fmla="*/ 3810000 w 5381625"/>
              <a:gd name="connsiteY95" fmla="*/ 314325 h 4526294"/>
              <a:gd name="connsiteX96" fmla="*/ 3895725 w 5381625"/>
              <a:gd name="connsiteY96" fmla="*/ 352425 h 4526294"/>
              <a:gd name="connsiteX97" fmla="*/ 3933825 w 5381625"/>
              <a:gd name="connsiteY97" fmla="*/ 390525 h 4526294"/>
              <a:gd name="connsiteX98" fmla="*/ 3971925 w 5381625"/>
              <a:gd name="connsiteY98" fmla="*/ 409575 h 4526294"/>
              <a:gd name="connsiteX99" fmla="*/ 4038600 w 5381625"/>
              <a:gd name="connsiteY99" fmla="*/ 457200 h 4526294"/>
              <a:gd name="connsiteX100" fmla="*/ 4152900 w 5381625"/>
              <a:gd name="connsiteY100" fmla="*/ 552450 h 4526294"/>
              <a:gd name="connsiteX101" fmla="*/ 4191000 w 5381625"/>
              <a:gd name="connsiteY101" fmla="*/ 600075 h 4526294"/>
              <a:gd name="connsiteX102" fmla="*/ 4210050 w 5381625"/>
              <a:gd name="connsiteY102" fmla="*/ 628650 h 4526294"/>
              <a:gd name="connsiteX103" fmla="*/ 4238625 w 5381625"/>
              <a:gd name="connsiteY103" fmla="*/ 657225 h 4526294"/>
              <a:gd name="connsiteX104" fmla="*/ 4295775 w 5381625"/>
              <a:gd name="connsiteY104" fmla="*/ 723900 h 4526294"/>
              <a:gd name="connsiteX105" fmla="*/ 4343400 w 5381625"/>
              <a:gd name="connsiteY105" fmla="*/ 771525 h 4526294"/>
              <a:gd name="connsiteX106" fmla="*/ 4371975 w 5381625"/>
              <a:gd name="connsiteY106" fmla="*/ 819150 h 4526294"/>
              <a:gd name="connsiteX107" fmla="*/ 4400550 w 5381625"/>
              <a:gd name="connsiteY107" fmla="*/ 857250 h 4526294"/>
              <a:gd name="connsiteX108" fmla="*/ 4429125 w 5381625"/>
              <a:gd name="connsiteY108" fmla="*/ 904875 h 4526294"/>
              <a:gd name="connsiteX109" fmla="*/ 4495800 w 5381625"/>
              <a:gd name="connsiteY109" fmla="*/ 981075 h 4526294"/>
              <a:gd name="connsiteX110" fmla="*/ 4514850 w 5381625"/>
              <a:gd name="connsiteY110" fmla="*/ 1028700 h 4526294"/>
              <a:gd name="connsiteX111" fmla="*/ 4562475 w 5381625"/>
              <a:gd name="connsiteY111" fmla="*/ 1095375 h 4526294"/>
              <a:gd name="connsiteX112" fmla="*/ 4572000 w 5381625"/>
              <a:gd name="connsiteY112" fmla="*/ 1123950 h 4526294"/>
              <a:gd name="connsiteX113" fmla="*/ 4619625 w 5381625"/>
              <a:gd name="connsiteY113" fmla="*/ 1200150 h 4526294"/>
              <a:gd name="connsiteX114" fmla="*/ 4648200 w 5381625"/>
              <a:gd name="connsiteY114" fmla="*/ 1257300 h 4526294"/>
              <a:gd name="connsiteX115" fmla="*/ 4657725 w 5381625"/>
              <a:gd name="connsiteY115" fmla="*/ 1285875 h 4526294"/>
              <a:gd name="connsiteX116" fmla="*/ 4686300 w 5381625"/>
              <a:gd name="connsiteY116" fmla="*/ 1333500 h 4526294"/>
              <a:gd name="connsiteX117" fmla="*/ 4705350 w 5381625"/>
              <a:gd name="connsiteY117" fmla="*/ 1362075 h 4526294"/>
              <a:gd name="connsiteX118" fmla="*/ 4733925 w 5381625"/>
              <a:gd name="connsiteY118" fmla="*/ 1447800 h 4526294"/>
              <a:gd name="connsiteX119" fmla="*/ 4743450 w 5381625"/>
              <a:gd name="connsiteY119" fmla="*/ 1485900 h 4526294"/>
              <a:gd name="connsiteX120" fmla="*/ 4762500 w 5381625"/>
              <a:gd name="connsiteY120" fmla="*/ 1524000 h 4526294"/>
              <a:gd name="connsiteX121" fmla="*/ 4772025 w 5381625"/>
              <a:gd name="connsiteY121" fmla="*/ 1571625 h 4526294"/>
              <a:gd name="connsiteX122" fmla="*/ 4781550 w 5381625"/>
              <a:gd name="connsiteY122" fmla="*/ 1685925 h 4526294"/>
              <a:gd name="connsiteX123" fmla="*/ 4800600 w 5381625"/>
              <a:gd name="connsiteY123" fmla="*/ 1733550 h 4526294"/>
              <a:gd name="connsiteX124" fmla="*/ 4819650 w 5381625"/>
              <a:gd name="connsiteY124" fmla="*/ 1790700 h 4526294"/>
              <a:gd name="connsiteX125" fmla="*/ 4857750 w 5381625"/>
              <a:gd name="connsiteY125" fmla="*/ 1866900 h 4526294"/>
              <a:gd name="connsiteX126" fmla="*/ 4886325 w 5381625"/>
              <a:gd name="connsiteY126" fmla="*/ 1962150 h 4526294"/>
              <a:gd name="connsiteX127" fmla="*/ 4905375 w 5381625"/>
              <a:gd name="connsiteY127" fmla="*/ 1990725 h 4526294"/>
              <a:gd name="connsiteX128" fmla="*/ 4924425 w 5381625"/>
              <a:gd name="connsiteY128" fmla="*/ 2028825 h 4526294"/>
              <a:gd name="connsiteX129" fmla="*/ 4953000 w 5381625"/>
              <a:gd name="connsiteY129" fmla="*/ 2095500 h 4526294"/>
              <a:gd name="connsiteX130" fmla="*/ 4962525 w 5381625"/>
              <a:gd name="connsiteY130" fmla="*/ 2133600 h 4526294"/>
              <a:gd name="connsiteX131" fmla="*/ 4991100 w 5381625"/>
              <a:gd name="connsiteY131" fmla="*/ 2181225 h 4526294"/>
              <a:gd name="connsiteX132" fmla="*/ 5019675 w 5381625"/>
              <a:gd name="connsiteY132" fmla="*/ 2247900 h 4526294"/>
              <a:gd name="connsiteX133" fmla="*/ 5029200 w 5381625"/>
              <a:gd name="connsiteY133" fmla="*/ 2286000 h 4526294"/>
              <a:gd name="connsiteX134" fmla="*/ 5038725 w 5381625"/>
              <a:gd name="connsiteY134" fmla="*/ 2314575 h 4526294"/>
              <a:gd name="connsiteX135" fmla="*/ 5048250 w 5381625"/>
              <a:gd name="connsiteY135" fmla="*/ 2352675 h 4526294"/>
              <a:gd name="connsiteX136" fmla="*/ 5086350 w 5381625"/>
              <a:gd name="connsiteY136" fmla="*/ 2447925 h 4526294"/>
              <a:gd name="connsiteX137" fmla="*/ 5105400 w 5381625"/>
              <a:gd name="connsiteY137" fmla="*/ 2514600 h 4526294"/>
              <a:gd name="connsiteX138" fmla="*/ 5114925 w 5381625"/>
              <a:gd name="connsiteY138" fmla="*/ 2543175 h 4526294"/>
              <a:gd name="connsiteX139" fmla="*/ 5124450 w 5381625"/>
              <a:gd name="connsiteY139" fmla="*/ 2609850 h 4526294"/>
              <a:gd name="connsiteX140" fmla="*/ 5133975 w 5381625"/>
              <a:gd name="connsiteY140" fmla="*/ 2667000 h 4526294"/>
              <a:gd name="connsiteX141" fmla="*/ 5124450 w 5381625"/>
              <a:gd name="connsiteY141" fmla="*/ 2847975 h 4526294"/>
              <a:gd name="connsiteX142" fmla="*/ 5105400 w 5381625"/>
              <a:gd name="connsiteY142" fmla="*/ 3067050 h 4526294"/>
              <a:gd name="connsiteX143" fmla="*/ 5095875 w 5381625"/>
              <a:gd name="connsiteY143" fmla="*/ 3114675 h 4526294"/>
              <a:gd name="connsiteX144" fmla="*/ 5086350 w 5381625"/>
              <a:gd name="connsiteY144" fmla="*/ 3181350 h 4526294"/>
              <a:gd name="connsiteX145" fmla="*/ 5105400 w 5381625"/>
              <a:gd name="connsiteY145" fmla="*/ 3419475 h 4526294"/>
              <a:gd name="connsiteX146" fmla="*/ 5124450 w 5381625"/>
              <a:gd name="connsiteY146" fmla="*/ 3486150 h 4526294"/>
              <a:gd name="connsiteX147" fmla="*/ 5153025 w 5381625"/>
              <a:gd name="connsiteY147" fmla="*/ 3514725 h 4526294"/>
              <a:gd name="connsiteX148" fmla="*/ 5172075 w 5381625"/>
              <a:gd name="connsiteY148" fmla="*/ 3571875 h 4526294"/>
              <a:gd name="connsiteX149" fmla="*/ 5191125 w 5381625"/>
              <a:gd name="connsiteY149" fmla="*/ 3600450 h 4526294"/>
              <a:gd name="connsiteX150" fmla="*/ 5200650 w 5381625"/>
              <a:gd name="connsiteY150" fmla="*/ 3638550 h 4526294"/>
              <a:gd name="connsiteX151" fmla="*/ 5229225 w 5381625"/>
              <a:gd name="connsiteY151" fmla="*/ 3676650 h 4526294"/>
              <a:gd name="connsiteX152" fmla="*/ 5248275 w 5381625"/>
              <a:gd name="connsiteY152" fmla="*/ 3705225 h 4526294"/>
              <a:gd name="connsiteX153" fmla="*/ 5286375 w 5381625"/>
              <a:gd name="connsiteY153" fmla="*/ 3771900 h 4526294"/>
              <a:gd name="connsiteX154" fmla="*/ 5314950 w 5381625"/>
              <a:gd name="connsiteY154" fmla="*/ 3857625 h 4526294"/>
              <a:gd name="connsiteX155" fmla="*/ 5324475 w 5381625"/>
              <a:gd name="connsiteY155" fmla="*/ 3905250 h 4526294"/>
              <a:gd name="connsiteX156" fmla="*/ 5334000 w 5381625"/>
              <a:gd name="connsiteY156" fmla="*/ 3943350 h 4526294"/>
              <a:gd name="connsiteX157" fmla="*/ 5343525 w 5381625"/>
              <a:gd name="connsiteY157" fmla="*/ 4038600 h 4526294"/>
              <a:gd name="connsiteX158" fmla="*/ 5353050 w 5381625"/>
              <a:gd name="connsiteY158" fmla="*/ 4067175 h 4526294"/>
              <a:gd name="connsiteX159" fmla="*/ 5381625 w 5381625"/>
              <a:gd name="connsiteY159" fmla="*/ 4410075 h 4526294"/>
              <a:gd name="connsiteX160" fmla="*/ 5372100 w 5381625"/>
              <a:gd name="connsiteY160" fmla="*/ 4524375 h 4526294"/>
              <a:gd name="connsiteX161" fmla="*/ 5362575 w 5381625"/>
              <a:gd name="connsiteY161" fmla="*/ 4495800 h 4526294"/>
              <a:gd name="connsiteX162" fmla="*/ 5334000 w 5381625"/>
              <a:gd name="connsiteY162" fmla="*/ 4476750 h 4526294"/>
              <a:gd name="connsiteX163" fmla="*/ 5305425 w 5381625"/>
              <a:gd name="connsiteY163" fmla="*/ 4438650 h 4526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Lst>
            <a:rect l="l" t="t" r="r" b="b"/>
            <a:pathLst>
              <a:path w="5381625" h="4526294">
                <a:moveTo>
                  <a:pt x="38100" y="4324350"/>
                </a:moveTo>
                <a:cubicBezTo>
                  <a:pt x="28575" y="4308475"/>
                  <a:pt x="17804" y="4293284"/>
                  <a:pt x="9525" y="4276725"/>
                </a:cubicBezTo>
                <a:cubicBezTo>
                  <a:pt x="5035" y="4267745"/>
                  <a:pt x="0" y="4258190"/>
                  <a:pt x="0" y="4248150"/>
                </a:cubicBezTo>
                <a:cubicBezTo>
                  <a:pt x="0" y="4156020"/>
                  <a:pt x="1657" y="4063718"/>
                  <a:pt x="9525" y="3971925"/>
                </a:cubicBezTo>
                <a:cubicBezTo>
                  <a:pt x="11240" y="3951918"/>
                  <a:pt x="23705" y="3934256"/>
                  <a:pt x="28575" y="3914775"/>
                </a:cubicBezTo>
                <a:cubicBezTo>
                  <a:pt x="33259" y="3896039"/>
                  <a:pt x="34645" y="3876626"/>
                  <a:pt x="38100" y="3857625"/>
                </a:cubicBezTo>
                <a:cubicBezTo>
                  <a:pt x="40996" y="3841697"/>
                  <a:pt x="44113" y="3825804"/>
                  <a:pt x="47625" y="3810000"/>
                </a:cubicBezTo>
                <a:cubicBezTo>
                  <a:pt x="50465" y="3797221"/>
                  <a:pt x="51296" y="3783609"/>
                  <a:pt x="57150" y="3771900"/>
                </a:cubicBezTo>
                <a:cubicBezTo>
                  <a:pt x="64250" y="3757701"/>
                  <a:pt x="76200" y="3746500"/>
                  <a:pt x="85725" y="3733800"/>
                </a:cubicBezTo>
                <a:cubicBezTo>
                  <a:pt x="93611" y="3694368"/>
                  <a:pt x="99614" y="3657684"/>
                  <a:pt x="114300" y="3619500"/>
                </a:cubicBezTo>
                <a:cubicBezTo>
                  <a:pt x="121946" y="3599621"/>
                  <a:pt x="134225" y="3581813"/>
                  <a:pt x="142875" y="3562350"/>
                </a:cubicBezTo>
                <a:cubicBezTo>
                  <a:pt x="146953" y="3553175"/>
                  <a:pt x="146831" y="3542129"/>
                  <a:pt x="152400" y="3533775"/>
                </a:cubicBezTo>
                <a:cubicBezTo>
                  <a:pt x="159872" y="3522567"/>
                  <a:pt x="173250" y="3516235"/>
                  <a:pt x="180975" y="3505200"/>
                </a:cubicBezTo>
                <a:cubicBezTo>
                  <a:pt x="195654" y="3484230"/>
                  <a:pt x="207234" y="3461220"/>
                  <a:pt x="219075" y="3438525"/>
                </a:cubicBezTo>
                <a:cubicBezTo>
                  <a:pt x="245347" y="3388170"/>
                  <a:pt x="263770" y="3333382"/>
                  <a:pt x="295275" y="3286125"/>
                </a:cubicBezTo>
                <a:cubicBezTo>
                  <a:pt x="367456" y="3177853"/>
                  <a:pt x="306503" y="3277786"/>
                  <a:pt x="352425" y="3181350"/>
                </a:cubicBezTo>
                <a:cubicBezTo>
                  <a:pt x="376844" y="3130071"/>
                  <a:pt x="414850" y="3084050"/>
                  <a:pt x="428625" y="3028950"/>
                </a:cubicBezTo>
                <a:cubicBezTo>
                  <a:pt x="431800" y="3016250"/>
                  <a:pt x="433553" y="3003107"/>
                  <a:pt x="438150" y="2990850"/>
                </a:cubicBezTo>
                <a:cubicBezTo>
                  <a:pt x="448690" y="2962742"/>
                  <a:pt x="471785" y="2930307"/>
                  <a:pt x="485775" y="2905125"/>
                </a:cubicBezTo>
                <a:cubicBezTo>
                  <a:pt x="492671" y="2892713"/>
                  <a:pt x="497780" y="2879353"/>
                  <a:pt x="504825" y="2867025"/>
                </a:cubicBezTo>
                <a:cubicBezTo>
                  <a:pt x="510505" y="2857086"/>
                  <a:pt x="519226" y="2848911"/>
                  <a:pt x="523875" y="2838450"/>
                </a:cubicBezTo>
                <a:cubicBezTo>
                  <a:pt x="532030" y="2820100"/>
                  <a:pt x="535467" y="2799944"/>
                  <a:pt x="542925" y="2781300"/>
                </a:cubicBezTo>
                <a:cubicBezTo>
                  <a:pt x="549275" y="2765425"/>
                  <a:pt x="556947" y="2750017"/>
                  <a:pt x="561975" y="2733675"/>
                </a:cubicBezTo>
                <a:cubicBezTo>
                  <a:pt x="569675" y="2708651"/>
                  <a:pt x="574136" y="2682734"/>
                  <a:pt x="581025" y="2657475"/>
                </a:cubicBezTo>
                <a:cubicBezTo>
                  <a:pt x="583667" y="2647789"/>
                  <a:pt x="587792" y="2638554"/>
                  <a:pt x="590550" y="2628900"/>
                </a:cubicBezTo>
                <a:cubicBezTo>
                  <a:pt x="605255" y="2577431"/>
                  <a:pt x="593863" y="2598751"/>
                  <a:pt x="619125" y="2543175"/>
                </a:cubicBezTo>
                <a:cubicBezTo>
                  <a:pt x="627938" y="2523786"/>
                  <a:pt x="639050" y="2505488"/>
                  <a:pt x="647700" y="2486025"/>
                </a:cubicBezTo>
                <a:cubicBezTo>
                  <a:pt x="680675" y="2411831"/>
                  <a:pt x="622770" y="2516835"/>
                  <a:pt x="676275" y="2409825"/>
                </a:cubicBezTo>
                <a:cubicBezTo>
                  <a:pt x="681395" y="2399586"/>
                  <a:pt x="689645" y="2391189"/>
                  <a:pt x="695325" y="2381250"/>
                </a:cubicBezTo>
                <a:cubicBezTo>
                  <a:pt x="702370" y="2368922"/>
                  <a:pt x="707330" y="2355478"/>
                  <a:pt x="714375" y="2343150"/>
                </a:cubicBezTo>
                <a:cubicBezTo>
                  <a:pt x="731098" y="2313886"/>
                  <a:pt x="740962" y="2311015"/>
                  <a:pt x="752475" y="2276475"/>
                </a:cubicBezTo>
                <a:cubicBezTo>
                  <a:pt x="760754" y="2251637"/>
                  <a:pt x="765175" y="2225675"/>
                  <a:pt x="771525" y="2200275"/>
                </a:cubicBezTo>
                <a:lnTo>
                  <a:pt x="790575" y="2124075"/>
                </a:lnTo>
                <a:cubicBezTo>
                  <a:pt x="793750" y="2111375"/>
                  <a:pt x="795960" y="2098394"/>
                  <a:pt x="800100" y="2085975"/>
                </a:cubicBezTo>
                <a:cubicBezTo>
                  <a:pt x="803275" y="2076450"/>
                  <a:pt x="806100" y="2066801"/>
                  <a:pt x="809625" y="2057400"/>
                </a:cubicBezTo>
                <a:cubicBezTo>
                  <a:pt x="815628" y="2041391"/>
                  <a:pt x="823268" y="2025995"/>
                  <a:pt x="828675" y="2009775"/>
                </a:cubicBezTo>
                <a:cubicBezTo>
                  <a:pt x="832815" y="1997356"/>
                  <a:pt x="833043" y="1983707"/>
                  <a:pt x="838200" y="1971675"/>
                </a:cubicBezTo>
                <a:cubicBezTo>
                  <a:pt x="842709" y="1961153"/>
                  <a:pt x="852130" y="1953339"/>
                  <a:pt x="857250" y="1943100"/>
                </a:cubicBezTo>
                <a:cubicBezTo>
                  <a:pt x="861740" y="1934120"/>
                  <a:pt x="862285" y="1923505"/>
                  <a:pt x="866775" y="1914525"/>
                </a:cubicBezTo>
                <a:cubicBezTo>
                  <a:pt x="871895" y="1904286"/>
                  <a:pt x="880705" y="1896189"/>
                  <a:pt x="885825" y="1885950"/>
                </a:cubicBezTo>
                <a:cubicBezTo>
                  <a:pt x="896711" y="1864177"/>
                  <a:pt x="899441" y="1831487"/>
                  <a:pt x="904875" y="1809750"/>
                </a:cubicBezTo>
                <a:cubicBezTo>
                  <a:pt x="907310" y="1800010"/>
                  <a:pt x="912222" y="1790976"/>
                  <a:pt x="914400" y="1781175"/>
                </a:cubicBezTo>
                <a:cubicBezTo>
                  <a:pt x="918590" y="1762322"/>
                  <a:pt x="916752" y="1741956"/>
                  <a:pt x="923925" y="1724025"/>
                </a:cubicBezTo>
                <a:cubicBezTo>
                  <a:pt x="929821" y="1709285"/>
                  <a:pt x="942975" y="1698625"/>
                  <a:pt x="952500" y="1685925"/>
                </a:cubicBezTo>
                <a:cubicBezTo>
                  <a:pt x="955675" y="1670050"/>
                  <a:pt x="956905" y="1653659"/>
                  <a:pt x="962025" y="1638300"/>
                </a:cubicBezTo>
                <a:cubicBezTo>
                  <a:pt x="966515" y="1624830"/>
                  <a:pt x="975802" y="1613383"/>
                  <a:pt x="981075" y="1600200"/>
                </a:cubicBezTo>
                <a:cubicBezTo>
                  <a:pt x="988533" y="1581556"/>
                  <a:pt x="991145" y="1561011"/>
                  <a:pt x="1000125" y="1543050"/>
                </a:cubicBezTo>
                <a:cubicBezTo>
                  <a:pt x="1023665" y="1495970"/>
                  <a:pt x="1014685" y="1518420"/>
                  <a:pt x="1028700" y="1476375"/>
                </a:cubicBezTo>
                <a:cubicBezTo>
                  <a:pt x="1031875" y="1454150"/>
                  <a:pt x="1034534" y="1431845"/>
                  <a:pt x="1038225" y="1409700"/>
                </a:cubicBezTo>
                <a:cubicBezTo>
                  <a:pt x="1040887" y="1393731"/>
                  <a:pt x="1045288" y="1378076"/>
                  <a:pt x="1047750" y="1362075"/>
                </a:cubicBezTo>
                <a:cubicBezTo>
                  <a:pt x="1051642" y="1336775"/>
                  <a:pt x="1053067" y="1311124"/>
                  <a:pt x="1057275" y="1285875"/>
                </a:cubicBezTo>
                <a:cubicBezTo>
                  <a:pt x="1063230" y="1250143"/>
                  <a:pt x="1067266" y="1250907"/>
                  <a:pt x="1076325" y="1219200"/>
                </a:cubicBezTo>
                <a:cubicBezTo>
                  <a:pt x="1079921" y="1206613"/>
                  <a:pt x="1082088" y="1193639"/>
                  <a:pt x="1085850" y="1181100"/>
                </a:cubicBezTo>
                <a:cubicBezTo>
                  <a:pt x="1091620" y="1161866"/>
                  <a:pt x="1098550" y="1143000"/>
                  <a:pt x="1104900" y="1123950"/>
                </a:cubicBezTo>
                <a:cubicBezTo>
                  <a:pt x="1108075" y="1114425"/>
                  <a:pt x="1112774" y="1105279"/>
                  <a:pt x="1114425" y="1095375"/>
                </a:cubicBezTo>
                <a:cubicBezTo>
                  <a:pt x="1117600" y="1076325"/>
                  <a:pt x="1119760" y="1057078"/>
                  <a:pt x="1123950" y="1038225"/>
                </a:cubicBezTo>
                <a:cubicBezTo>
                  <a:pt x="1126128" y="1028424"/>
                  <a:pt x="1130717" y="1019304"/>
                  <a:pt x="1133475" y="1009650"/>
                </a:cubicBezTo>
                <a:cubicBezTo>
                  <a:pt x="1137071" y="997063"/>
                  <a:pt x="1139404" y="984137"/>
                  <a:pt x="1143000" y="971550"/>
                </a:cubicBezTo>
                <a:cubicBezTo>
                  <a:pt x="1145758" y="961896"/>
                  <a:pt x="1150090" y="952715"/>
                  <a:pt x="1152525" y="942975"/>
                </a:cubicBezTo>
                <a:cubicBezTo>
                  <a:pt x="1156452" y="927269"/>
                  <a:pt x="1158123" y="911056"/>
                  <a:pt x="1162050" y="895350"/>
                </a:cubicBezTo>
                <a:cubicBezTo>
                  <a:pt x="1164485" y="885610"/>
                  <a:pt x="1168933" y="876461"/>
                  <a:pt x="1171575" y="866775"/>
                </a:cubicBezTo>
                <a:cubicBezTo>
                  <a:pt x="1178464" y="841516"/>
                  <a:pt x="1182346" y="815413"/>
                  <a:pt x="1190625" y="790575"/>
                </a:cubicBezTo>
                <a:cubicBezTo>
                  <a:pt x="1193800" y="781050"/>
                  <a:pt x="1195660" y="770980"/>
                  <a:pt x="1200150" y="762000"/>
                </a:cubicBezTo>
                <a:cubicBezTo>
                  <a:pt x="1207114" y="748072"/>
                  <a:pt x="1241303" y="703954"/>
                  <a:pt x="1247775" y="695325"/>
                </a:cubicBezTo>
                <a:cubicBezTo>
                  <a:pt x="1268033" y="634551"/>
                  <a:pt x="1241161" y="700969"/>
                  <a:pt x="1295400" y="628650"/>
                </a:cubicBezTo>
                <a:cubicBezTo>
                  <a:pt x="1303919" y="617291"/>
                  <a:pt x="1305459" y="601539"/>
                  <a:pt x="1314450" y="590550"/>
                </a:cubicBezTo>
                <a:cubicBezTo>
                  <a:pt x="1334353" y="566224"/>
                  <a:pt x="1363690" y="550027"/>
                  <a:pt x="1381125" y="523875"/>
                </a:cubicBezTo>
                <a:cubicBezTo>
                  <a:pt x="1387475" y="514350"/>
                  <a:pt x="1392080" y="503395"/>
                  <a:pt x="1400175" y="495300"/>
                </a:cubicBezTo>
                <a:cubicBezTo>
                  <a:pt x="1408270" y="487205"/>
                  <a:pt x="1419225" y="482600"/>
                  <a:pt x="1428750" y="476250"/>
                </a:cubicBezTo>
                <a:cubicBezTo>
                  <a:pt x="1438275" y="460375"/>
                  <a:pt x="1445277" y="442681"/>
                  <a:pt x="1457325" y="428625"/>
                </a:cubicBezTo>
                <a:cubicBezTo>
                  <a:pt x="1464775" y="419933"/>
                  <a:pt x="1476864" y="416603"/>
                  <a:pt x="1485900" y="409575"/>
                </a:cubicBezTo>
                <a:cubicBezTo>
                  <a:pt x="1505474" y="394351"/>
                  <a:pt x="1525515" y="379485"/>
                  <a:pt x="1543050" y="361950"/>
                </a:cubicBezTo>
                <a:cubicBezTo>
                  <a:pt x="1554275" y="350725"/>
                  <a:pt x="1561171" y="335797"/>
                  <a:pt x="1571625" y="323850"/>
                </a:cubicBezTo>
                <a:cubicBezTo>
                  <a:pt x="1602236" y="288866"/>
                  <a:pt x="1620449" y="277170"/>
                  <a:pt x="1657350" y="247650"/>
                </a:cubicBezTo>
                <a:cubicBezTo>
                  <a:pt x="1663700" y="234950"/>
                  <a:pt x="1666360" y="219590"/>
                  <a:pt x="1676400" y="209550"/>
                </a:cubicBezTo>
                <a:cubicBezTo>
                  <a:pt x="1686440" y="199510"/>
                  <a:pt x="1702172" y="197545"/>
                  <a:pt x="1714500" y="190500"/>
                </a:cubicBezTo>
                <a:cubicBezTo>
                  <a:pt x="1724439" y="184820"/>
                  <a:pt x="1733550" y="177800"/>
                  <a:pt x="1743075" y="171450"/>
                </a:cubicBezTo>
                <a:cubicBezTo>
                  <a:pt x="1770913" y="87935"/>
                  <a:pt x="1728823" y="190476"/>
                  <a:pt x="1885950" y="85725"/>
                </a:cubicBezTo>
                <a:cubicBezTo>
                  <a:pt x="1938512" y="50684"/>
                  <a:pt x="1898382" y="72809"/>
                  <a:pt x="1990725" y="47625"/>
                </a:cubicBezTo>
                <a:cubicBezTo>
                  <a:pt x="2000411" y="44983"/>
                  <a:pt x="2009646" y="40858"/>
                  <a:pt x="2019300" y="38100"/>
                </a:cubicBezTo>
                <a:cubicBezTo>
                  <a:pt x="2031887" y="34504"/>
                  <a:pt x="2045143" y="33172"/>
                  <a:pt x="2057400" y="28575"/>
                </a:cubicBezTo>
                <a:cubicBezTo>
                  <a:pt x="2070695" y="23589"/>
                  <a:pt x="2081725" y="12969"/>
                  <a:pt x="2095500" y="9525"/>
                </a:cubicBezTo>
                <a:cubicBezTo>
                  <a:pt x="2120333" y="3317"/>
                  <a:pt x="2146300" y="3175"/>
                  <a:pt x="2171700" y="0"/>
                </a:cubicBezTo>
                <a:cubicBezTo>
                  <a:pt x="2247900" y="3175"/>
                  <a:pt x="2324242" y="3891"/>
                  <a:pt x="2400300" y="9525"/>
                </a:cubicBezTo>
                <a:cubicBezTo>
                  <a:pt x="2410313" y="10267"/>
                  <a:pt x="2418890" y="17999"/>
                  <a:pt x="2428875" y="19050"/>
                </a:cubicBezTo>
                <a:cubicBezTo>
                  <a:pt x="2479494" y="24378"/>
                  <a:pt x="2530396" y="27162"/>
                  <a:pt x="2581275" y="28575"/>
                </a:cubicBezTo>
                <a:lnTo>
                  <a:pt x="3114675" y="38100"/>
                </a:lnTo>
                <a:cubicBezTo>
                  <a:pt x="3232316" y="61628"/>
                  <a:pt x="3085398" y="32777"/>
                  <a:pt x="3219450" y="57150"/>
                </a:cubicBezTo>
                <a:cubicBezTo>
                  <a:pt x="3235378" y="60046"/>
                  <a:pt x="3251074" y="64213"/>
                  <a:pt x="3267075" y="66675"/>
                </a:cubicBezTo>
                <a:cubicBezTo>
                  <a:pt x="3298873" y="71567"/>
                  <a:pt x="3356417" y="75380"/>
                  <a:pt x="3390900" y="85725"/>
                </a:cubicBezTo>
                <a:cubicBezTo>
                  <a:pt x="3407277" y="90638"/>
                  <a:pt x="3422457" y="98932"/>
                  <a:pt x="3438525" y="104775"/>
                </a:cubicBezTo>
                <a:cubicBezTo>
                  <a:pt x="3457396" y="111637"/>
                  <a:pt x="3477031" y="116367"/>
                  <a:pt x="3495675" y="123825"/>
                </a:cubicBezTo>
                <a:cubicBezTo>
                  <a:pt x="3566958" y="152338"/>
                  <a:pt x="3501475" y="136250"/>
                  <a:pt x="3590925" y="180975"/>
                </a:cubicBezTo>
                <a:cubicBezTo>
                  <a:pt x="3616325" y="193675"/>
                  <a:pt x="3643496" y="203323"/>
                  <a:pt x="3667125" y="219075"/>
                </a:cubicBezTo>
                <a:cubicBezTo>
                  <a:pt x="3686175" y="231775"/>
                  <a:pt x="3705959" y="243438"/>
                  <a:pt x="3724275" y="257175"/>
                </a:cubicBezTo>
                <a:cubicBezTo>
                  <a:pt x="3756181" y="281105"/>
                  <a:pt x="3773257" y="295954"/>
                  <a:pt x="3810000" y="314325"/>
                </a:cubicBezTo>
                <a:cubicBezTo>
                  <a:pt x="3830838" y="324744"/>
                  <a:pt x="3875526" y="337275"/>
                  <a:pt x="3895725" y="352425"/>
                </a:cubicBezTo>
                <a:cubicBezTo>
                  <a:pt x="3910093" y="363201"/>
                  <a:pt x="3919457" y="379749"/>
                  <a:pt x="3933825" y="390525"/>
                </a:cubicBezTo>
                <a:cubicBezTo>
                  <a:pt x="3945184" y="399044"/>
                  <a:pt x="3959597" y="402530"/>
                  <a:pt x="3971925" y="409575"/>
                </a:cubicBezTo>
                <a:cubicBezTo>
                  <a:pt x="3988367" y="418970"/>
                  <a:pt x="4026485" y="447357"/>
                  <a:pt x="4038600" y="457200"/>
                </a:cubicBezTo>
                <a:cubicBezTo>
                  <a:pt x="4077091" y="488474"/>
                  <a:pt x="4121918" y="513723"/>
                  <a:pt x="4152900" y="552450"/>
                </a:cubicBezTo>
                <a:cubicBezTo>
                  <a:pt x="4165600" y="568325"/>
                  <a:pt x="4178802" y="583811"/>
                  <a:pt x="4191000" y="600075"/>
                </a:cubicBezTo>
                <a:cubicBezTo>
                  <a:pt x="4197869" y="609233"/>
                  <a:pt x="4202721" y="619856"/>
                  <a:pt x="4210050" y="628650"/>
                </a:cubicBezTo>
                <a:cubicBezTo>
                  <a:pt x="4218674" y="638998"/>
                  <a:pt x="4229614" y="647213"/>
                  <a:pt x="4238625" y="657225"/>
                </a:cubicBezTo>
                <a:cubicBezTo>
                  <a:pt x="4258207" y="678983"/>
                  <a:pt x="4275995" y="702322"/>
                  <a:pt x="4295775" y="723900"/>
                </a:cubicBezTo>
                <a:cubicBezTo>
                  <a:pt x="4310945" y="740450"/>
                  <a:pt x="4329375" y="753994"/>
                  <a:pt x="4343400" y="771525"/>
                </a:cubicBezTo>
                <a:cubicBezTo>
                  <a:pt x="4354965" y="785981"/>
                  <a:pt x="4361706" y="803746"/>
                  <a:pt x="4371975" y="819150"/>
                </a:cubicBezTo>
                <a:cubicBezTo>
                  <a:pt x="4380781" y="832359"/>
                  <a:pt x="4391744" y="844041"/>
                  <a:pt x="4400550" y="857250"/>
                </a:cubicBezTo>
                <a:cubicBezTo>
                  <a:pt x="4410819" y="872654"/>
                  <a:pt x="4418017" y="890064"/>
                  <a:pt x="4429125" y="904875"/>
                </a:cubicBezTo>
                <a:cubicBezTo>
                  <a:pt x="4476501" y="968042"/>
                  <a:pt x="4442607" y="892419"/>
                  <a:pt x="4495800" y="981075"/>
                </a:cubicBezTo>
                <a:cubicBezTo>
                  <a:pt x="4504597" y="995736"/>
                  <a:pt x="4506235" y="1013931"/>
                  <a:pt x="4514850" y="1028700"/>
                </a:cubicBezTo>
                <a:cubicBezTo>
                  <a:pt x="4528612" y="1052292"/>
                  <a:pt x="4546600" y="1073150"/>
                  <a:pt x="4562475" y="1095375"/>
                </a:cubicBezTo>
                <a:cubicBezTo>
                  <a:pt x="4565650" y="1104900"/>
                  <a:pt x="4567510" y="1114970"/>
                  <a:pt x="4572000" y="1123950"/>
                </a:cubicBezTo>
                <a:cubicBezTo>
                  <a:pt x="4620147" y="1220244"/>
                  <a:pt x="4581845" y="1132147"/>
                  <a:pt x="4619625" y="1200150"/>
                </a:cubicBezTo>
                <a:cubicBezTo>
                  <a:pt x="4629968" y="1218768"/>
                  <a:pt x="4639550" y="1237837"/>
                  <a:pt x="4648200" y="1257300"/>
                </a:cubicBezTo>
                <a:cubicBezTo>
                  <a:pt x="4652278" y="1266475"/>
                  <a:pt x="4653235" y="1276895"/>
                  <a:pt x="4657725" y="1285875"/>
                </a:cubicBezTo>
                <a:cubicBezTo>
                  <a:pt x="4666004" y="1302434"/>
                  <a:pt x="4676488" y="1317801"/>
                  <a:pt x="4686300" y="1333500"/>
                </a:cubicBezTo>
                <a:cubicBezTo>
                  <a:pt x="4692367" y="1343208"/>
                  <a:pt x="4700947" y="1351508"/>
                  <a:pt x="4705350" y="1362075"/>
                </a:cubicBezTo>
                <a:cubicBezTo>
                  <a:pt x="4716935" y="1389879"/>
                  <a:pt x="4726620" y="1418579"/>
                  <a:pt x="4733925" y="1447800"/>
                </a:cubicBezTo>
                <a:cubicBezTo>
                  <a:pt x="4737100" y="1460500"/>
                  <a:pt x="4738853" y="1473643"/>
                  <a:pt x="4743450" y="1485900"/>
                </a:cubicBezTo>
                <a:cubicBezTo>
                  <a:pt x="4748436" y="1499195"/>
                  <a:pt x="4756150" y="1511300"/>
                  <a:pt x="4762500" y="1524000"/>
                </a:cubicBezTo>
                <a:cubicBezTo>
                  <a:pt x="4765675" y="1539875"/>
                  <a:pt x="4770133" y="1555547"/>
                  <a:pt x="4772025" y="1571625"/>
                </a:cubicBezTo>
                <a:cubicBezTo>
                  <a:pt x="4776492" y="1609595"/>
                  <a:pt x="4774906" y="1648275"/>
                  <a:pt x="4781550" y="1685925"/>
                </a:cubicBezTo>
                <a:cubicBezTo>
                  <a:pt x="4784521" y="1702763"/>
                  <a:pt x="4794757" y="1717482"/>
                  <a:pt x="4800600" y="1733550"/>
                </a:cubicBezTo>
                <a:cubicBezTo>
                  <a:pt x="4807462" y="1752421"/>
                  <a:pt x="4811740" y="1772243"/>
                  <a:pt x="4819650" y="1790700"/>
                </a:cubicBezTo>
                <a:cubicBezTo>
                  <a:pt x="4830837" y="1816802"/>
                  <a:pt x="4850862" y="1839350"/>
                  <a:pt x="4857750" y="1866900"/>
                </a:cubicBezTo>
                <a:cubicBezTo>
                  <a:pt x="4865666" y="1898565"/>
                  <a:pt x="4873074" y="1932335"/>
                  <a:pt x="4886325" y="1962150"/>
                </a:cubicBezTo>
                <a:cubicBezTo>
                  <a:pt x="4890974" y="1972611"/>
                  <a:pt x="4899695" y="1980786"/>
                  <a:pt x="4905375" y="1990725"/>
                </a:cubicBezTo>
                <a:cubicBezTo>
                  <a:pt x="4912420" y="2003053"/>
                  <a:pt x="4918549" y="2015899"/>
                  <a:pt x="4924425" y="2028825"/>
                </a:cubicBezTo>
                <a:cubicBezTo>
                  <a:pt x="4934431" y="2050838"/>
                  <a:pt x="4944737" y="2072776"/>
                  <a:pt x="4953000" y="2095500"/>
                </a:cubicBezTo>
                <a:cubicBezTo>
                  <a:pt x="4957474" y="2107803"/>
                  <a:pt x="4957208" y="2121637"/>
                  <a:pt x="4962525" y="2133600"/>
                </a:cubicBezTo>
                <a:cubicBezTo>
                  <a:pt x="4970044" y="2150518"/>
                  <a:pt x="4981575" y="2165350"/>
                  <a:pt x="4991100" y="2181225"/>
                </a:cubicBezTo>
                <a:cubicBezTo>
                  <a:pt x="5018446" y="2290608"/>
                  <a:pt x="4980208" y="2155810"/>
                  <a:pt x="5019675" y="2247900"/>
                </a:cubicBezTo>
                <a:cubicBezTo>
                  <a:pt x="5024832" y="2259932"/>
                  <a:pt x="5025604" y="2273413"/>
                  <a:pt x="5029200" y="2286000"/>
                </a:cubicBezTo>
                <a:cubicBezTo>
                  <a:pt x="5031958" y="2295654"/>
                  <a:pt x="5035967" y="2304921"/>
                  <a:pt x="5038725" y="2314575"/>
                </a:cubicBezTo>
                <a:cubicBezTo>
                  <a:pt x="5042321" y="2327162"/>
                  <a:pt x="5044488" y="2340136"/>
                  <a:pt x="5048250" y="2352675"/>
                </a:cubicBezTo>
                <a:cubicBezTo>
                  <a:pt x="5077157" y="2449032"/>
                  <a:pt x="5054525" y="2373666"/>
                  <a:pt x="5086350" y="2447925"/>
                </a:cubicBezTo>
                <a:cubicBezTo>
                  <a:pt x="5096138" y="2470763"/>
                  <a:pt x="5098495" y="2490433"/>
                  <a:pt x="5105400" y="2514600"/>
                </a:cubicBezTo>
                <a:cubicBezTo>
                  <a:pt x="5108158" y="2524254"/>
                  <a:pt x="5111750" y="2533650"/>
                  <a:pt x="5114925" y="2543175"/>
                </a:cubicBezTo>
                <a:cubicBezTo>
                  <a:pt x="5118100" y="2565400"/>
                  <a:pt x="5121036" y="2587660"/>
                  <a:pt x="5124450" y="2609850"/>
                </a:cubicBezTo>
                <a:cubicBezTo>
                  <a:pt x="5127387" y="2628938"/>
                  <a:pt x="5133975" y="2647687"/>
                  <a:pt x="5133975" y="2667000"/>
                </a:cubicBezTo>
                <a:cubicBezTo>
                  <a:pt x="5133975" y="2727408"/>
                  <a:pt x="5127997" y="2787671"/>
                  <a:pt x="5124450" y="2847975"/>
                </a:cubicBezTo>
                <a:cubicBezTo>
                  <a:pt x="5119475" y="2932547"/>
                  <a:pt x="5117492" y="2988453"/>
                  <a:pt x="5105400" y="3067050"/>
                </a:cubicBezTo>
                <a:cubicBezTo>
                  <a:pt x="5102938" y="3083051"/>
                  <a:pt x="5098537" y="3098706"/>
                  <a:pt x="5095875" y="3114675"/>
                </a:cubicBezTo>
                <a:cubicBezTo>
                  <a:pt x="5092184" y="3136820"/>
                  <a:pt x="5089525" y="3159125"/>
                  <a:pt x="5086350" y="3181350"/>
                </a:cubicBezTo>
                <a:cubicBezTo>
                  <a:pt x="5093897" y="3332293"/>
                  <a:pt x="5084116" y="3323695"/>
                  <a:pt x="5105400" y="3419475"/>
                </a:cubicBezTo>
                <a:cubicBezTo>
                  <a:pt x="5106458" y="3424238"/>
                  <a:pt x="5119146" y="3478195"/>
                  <a:pt x="5124450" y="3486150"/>
                </a:cubicBezTo>
                <a:cubicBezTo>
                  <a:pt x="5131922" y="3497358"/>
                  <a:pt x="5143500" y="3505200"/>
                  <a:pt x="5153025" y="3514725"/>
                </a:cubicBezTo>
                <a:cubicBezTo>
                  <a:pt x="5159375" y="3533775"/>
                  <a:pt x="5163920" y="3553525"/>
                  <a:pt x="5172075" y="3571875"/>
                </a:cubicBezTo>
                <a:cubicBezTo>
                  <a:pt x="5176724" y="3582336"/>
                  <a:pt x="5186616" y="3589928"/>
                  <a:pt x="5191125" y="3600450"/>
                </a:cubicBezTo>
                <a:cubicBezTo>
                  <a:pt x="5196282" y="3612482"/>
                  <a:pt x="5194796" y="3626841"/>
                  <a:pt x="5200650" y="3638550"/>
                </a:cubicBezTo>
                <a:cubicBezTo>
                  <a:pt x="5207750" y="3652749"/>
                  <a:pt x="5219998" y="3663732"/>
                  <a:pt x="5229225" y="3676650"/>
                </a:cubicBezTo>
                <a:cubicBezTo>
                  <a:pt x="5235879" y="3685965"/>
                  <a:pt x="5242595" y="3695286"/>
                  <a:pt x="5248275" y="3705225"/>
                </a:cubicBezTo>
                <a:cubicBezTo>
                  <a:pt x="5296614" y="3789818"/>
                  <a:pt x="5239963" y="3702282"/>
                  <a:pt x="5286375" y="3771900"/>
                </a:cubicBezTo>
                <a:cubicBezTo>
                  <a:pt x="5313672" y="3908387"/>
                  <a:pt x="5275515" y="3739319"/>
                  <a:pt x="5314950" y="3857625"/>
                </a:cubicBezTo>
                <a:cubicBezTo>
                  <a:pt x="5320070" y="3872984"/>
                  <a:pt x="5320963" y="3889446"/>
                  <a:pt x="5324475" y="3905250"/>
                </a:cubicBezTo>
                <a:cubicBezTo>
                  <a:pt x="5327315" y="3918029"/>
                  <a:pt x="5330825" y="3930650"/>
                  <a:pt x="5334000" y="3943350"/>
                </a:cubicBezTo>
                <a:cubicBezTo>
                  <a:pt x="5337175" y="3975100"/>
                  <a:pt x="5338673" y="4007063"/>
                  <a:pt x="5343525" y="4038600"/>
                </a:cubicBezTo>
                <a:cubicBezTo>
                  <a:pt x="5345052" y="4048523"/>
                  <a:pt x="5352493" y="4057150"/>
                  <a:pt x="5353050" y="4067175"/>
                </a:cubicBezTo>
                <a:cubicBezTo>
                  <a:pt x="5371896" y="4406404"/>
                  <a:pt x="5303450" y="4292812"/>
                  <a:pt x="5381625" y="4410075"/>
                </a:cubicBezTo>
                <a:cubicBezTo>
                  <a:pt x="5378450" y="4448175"/>
                  <a:pt x="5380394" y="4487053"/>
                  <a:pt x="5372100" y="4524375"/>
                </a:cubicBezTo>
                <a:cubicBezTo>
                  <a:pt x="5369922" y="4534176"/>
                  <a:pt x="5368847" y="4503640"/>
                  <a:pt x="5362575" y="4495800"/>
                </a:cubicBezTo>
                <a:cubicBezTo>
                  <a:pt x="5355424" y="4486861"/>
                  <a:pt x="5343525" y="4483100"/>
                  <a:pt x="5334000" y="4476750"/>
                </a:cubicBezTo>
                <a:cubicBezTo>
                  <a:pt x="5322230" y="4441440"/>
                  <a:pt x="5333455" y="4452665"/>
                  <a:pt x="5305425" y="443865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Freeform: Shape 15">
            <a:extLst>
              <a:ext uri="{FF2B5EF4-FFF2-40B4-BE49-F238E27FC236}">
                <a16:creationId xmlns="" xmlns:a16="http://schemas.microsoft.com/office/drawing/2014/main" id="{88CE77FC-A058-4034-B960-5DDF4A5069A5}"/>
              </a:ext>
            </a:extLst>
          </p:cNvPr>
          <p:cNvSpPr/>
          <p:nvPr/>
        </p:nvSpPr>
        <p:spPr>
          <a:xfrm>
            <a:off x="990600" y="2828925"/>
            <a:ext cx="10182225" cy="828675"/>
          </a:xfrm>
          <a:custGeom>
            <a:avLst/>
            <a:gdLst>
              <a:gd name="connsiteX0" fmla="*/ 0 w 10182225"/>
              <a:gd name="connsiteY0" fmla="*/ 685800 h 828675"/>
              <a:gd name="connsiteX1" fmla="*/ 114300 w 10182225"/>
              <a:gd name="connsiteY1" fmla="*/ 657225 h 828675"/>
              <a:gd name="connsiteX2" fmla="*/ 152400 w 10182225"/>
              <a:gd name="connsiteY2" fmla="*/ 638175 h 828675"/>
              <a:gd name="connsiteX3" fmla="*/ 180975 w 10182225"/>
              <a:gd name="connsiteY3" fmla="*/ 628650 h 828675"/>
              <a:gd name="connsiteX4" fmla="*/ 209550 w 10182225"/>
              <a:gd name="connsiteY4" fmla="*/ 609600 h 828675"/>
              <a:gd name="connsiteX5" fmla="*/ 238125 w 10182225"/>
              <a:gd name="connsiteY5" fmla="*/ 600075 h 828675"/>
              <a:gd name="connsiteX6" fmla="*/ 342900 w 10182225"/>
              <a:gd name="connsiteY6" fmla="*/ 571500 h 828675"/>
              <a:gd name="connsiteX7" fmla="*/ 561975 w 10182225"/>
              <a:gd name="connsiteY7" fmla="*/ 581025 h 828675"/>
              <a:gd name="connsiteX8" fmla="*/ 609600 w 10182225"/>
              <a:gd name="connsiteY8" fmla="*/ 590550 h 828675"/>
              <a:gd name="connsiteX9" fmla="*/ 685800 w 10182225"/>
              <a:gd name="connsiteY9" fmla="*/ 628650 h 828675"/>
              <a:gd name="connsiteX10" fmla="*/ 742950 w 10182225"/>
              <a:gd name="connsiteY10" fmla="*/ 666750 h 828675"/>
              <a:gd name="connsiteX11" fmla="*/ 771525 w 10182225"/>
              <a:gd name="connsiteY11" fmla="*/ 685800 h 828675"/>
              <a:gd name="connsiteX12" fmla="*/ 790575 w 10182225"/>
              <a:gd name="connsiteY12" fmla="*/ 714375 h 828675"/>
              <a:gd name="connsiteX13" fmla="*/ 857250 w 10182225"/>
              <a:gd name="connsiteY13" fmla="*/ 771525 h 828675"/>
              <a:gd name="connsiteX14" fmla="*/ 885825 w 10182225"/>
              <a:gd name="connsiteY14" fmla="*/ 790575 h 828675"/>
              <a:gd name="connsiteX15" fmla="*/ 933450 w 10182225"/>
              <a:gd name="connsiteY15" fmla="*/ 800100 h 828675"/>
              <a:gd name="connsiteX16" fmla="*/ 1047750 w 10182225"/>
              <a:gd name="connsiteY16" fmla="*/ 828675 h 828675"/>
              <a:gd name="connsiteX17" fmla="*/ 1552575 w 10182225"/>
              <a:gd name="connsiteY17" fmla="*/ 819150 h 828675"/>
              <a:gd name="connsiteX18" fmla="*/ 1581150 w 10182225"/>
              <a:gd name="connsiteY18" fmla="*/ 809625 h 828675"/>
              <a:gd name="connsiteX19" fmla="*/ 1666875 w 10182225"/>
              <a:gd name="connsiteY19" fmla="*/ 790575 h 828675"/>
              <a:gd name="connsiteX20" fmla="*/ 1724025 w 10182225"/>
              <a:gd name="connsiteY20" fmla="*/ 771525 h 828675"/>
              <a:gd name="connsiteX21" fmla="*/ 1752600 w 10182225"/>
              <a:gd name="connsiteY21" fmla="*/ 762000 h 828675"/>
              <a:gd name="connsiteX22" fmla="*/ 1790700 w 10182225"/>
              <a:gd name="connsiteY22" fmla="*/ 704850 h 828675"/>
              <a:gd name="connsiteX23" fmla="*/ 1819275 w 10182225"/>
              <a:gd name="connsiteY23" fmla="*/ 676275 h 828675"/>
              <a:gd name="connsiteX24" fmla="*/ 1847850 w 10182225"/>
              <a:gd name="connsiteY24" fmla="*/ 619125 h 828675"/>
              <a:gd name="connsiteX25" fmla="*/ 1866900 w 10182225"/>
              <a:gd name="connsiteY25" fmla="*/ 590550 h 828675"/>
              <a:gd name="connsiteX26" fmla="*/ 1914525 w 10182225"/>
              <a:gd name="connsiteY26" fmla="*/ 504825 h 828675"/>
              <a:gd name="connsiteX27" fmla="*/ 1971675 w 10182225"/>
              <a:gd name="connsiteY27" fmla="*/ 466725 h 828675"/>
              <a:gd name="connsiteX28" fmla="*/ 2057400 w 10182225"/>
              <a:gd name="connsiteY28" fmla="*/ 447675 h 828675"/>
              <a:gd name="connsiteX29" fmla="*/ 2286000 w 10182225"/>
              <a:gd name="connsiteY29" fmla="*/ 457200 h 828675"/>
              <a:gd name="connsiteX30" fmla="*/ 2371725 w 10182225"/>
              <a:gd name="connsiteY30" fmla="*/ 485775 h 828675"/>
              <a:gd name="connsiteX31" fmla="*/ 2400300 w 10182225"/>
              <a:gd name="connsiteY31" fmla="*/ 495300 h 828675"/>
              <a:gd name="connsiteX32" fmla="*/ 2476500 w 10182225"/>
              <a:gd name="connsiteY32" fmla="*/ 533400 h 828675"/>
              <a:gd name="connsiteX33" fmla="*/ 2533650 w 10182225"/>
              <a:gd name="connsiteY33" fmla="*/ 571500 h 828675"/>
              <a:gd name="connsiteX34" fmla="*/ 2562225 w 10182225"/>
              <a:gd name="connsiteY34" fmla="*/ 590550 h 828675"/>
              <a:gd name="connsiteX35" fmla="*/ 2619375 w 10182225"/>
              <a:gd name="connsiteY35" fmla="*/ 619125 h 828675"/>
              <a:gd name="connsiteX36" fmla="*/ 2647950 w 10182225"/>
              <a:gd name="connsiteY36" fmla="*/ 628650 h 828675"/>
              <a:gd name="connsiteX37" fmla="*/ 2705100 w 10182225"/>
              <a:gd name="connsiteY37" fmla="*/ 666750 h 828675"/>
              <a:gd name="connsiteX38" fmla="*/ 2781300 w 10182225"/>
              <a:gd name="connsiteY38" fmla="*/ 685800 h 828675"/>
              <a:gd name="connsiteX39" fmla="*/ 2838450 w 10182225"/>
              <a:gd name="connsiteY39" fmla="*/ 714375 h 828675"/>
              <a:gd name="connsiteX40" fmla="*/ 2895600 w 10182225"/>
              <a:gd name="connsiteY40" fmla="*/ 742950 h 828675"/>
              <a:gd name="connsiteX41" fmla="*/ 3019425 w 10182225"/>
              <a:gd name="connsiteY41" fmla="*/ 733425 h 828675"/>
              <a:gd name="connsiteX42" fmla="*/ 3048000 w 10182225"/>
              <a:gd name="connsiteY42" fmla="*/ 704850 h 828675"/>
              <a:gd name="connsiteX43" fmla="*/ 3076575 w 10182225"/>
              <a:gd name="connsiteY43" fmla="*/ 685800 h 828675"/>
              <a:gd name="connsiteX44" fmla="*/ 3143250 w 10182225"/>
              <a:gd name="connsiteY44" fmla="*/ 600075 h 828675"/>
              <a:gd name="connsiteX45" fmla="*/ 3219450 w 10182225"/>
              <a:gd name="connsiteY45" fmla="*/ 533400 h 828675"/>
              <a:gd name="connsiteX46" fmla="*/ 3248025 w 10182225"/>
              <a:gd name="connsiteY46" fmla="*/ 504825 h 828675"/>
              <a:gd name="connsiteX47" fmla="*/ 3333750 w 10182225"/>
              <a:gd name="connsiteY47" fmla="*/ 457200 h 828675"/>
              <a:gd name="connsiteX48" fmla="*/ 3362325 w 10182225"/>
              <a:gd name="connsiteY48" fmla="*/ 438150 h 828675"/>
              <a:gd name="connsiteX49" fmla="*/ 3429000 w 10182225"/>
              <a:gd name="connsiteY49" fmla="*/ 428625 h 828675"/>
              <a:gd name="connsiteX50" fmla="*/ 3543300 w 10182225"/>
              <a:gd name="connsiteY50" fmla="*/ 438150 h 828675"/>
              <a:gd name="connsiteX51" fmla="*/ 3590925 w 10182225"/>
              <a:gd name="connsiteY51" fmla="*/ 495300 h 828675"/>
              <a:gd name="connsiteX52" fmla="*/ 3619500 w 10182225"/>
              <a:gd name="connsiteY52" fmla="*/ 514350 h 828675"/>
              <a:gd name="connsiteX53" fmla="*/ 3629025 w 10182225"/>
              <a:gd name="connsiteY53" fmla="*/ 542925 h 828675"/>
              <a:gd name="connsiteX54" fmla="*/ 3686175 w 10182225"/>
              <a:gd name="connsiteY54" fmla="*/ 581025 h 828675"/>
              <a:gd name="connsiteX55" fmla="*/ 3714750 w 10182225"/>
              <a:gd name="connsiteY55" fmla="*/ 600075 h 828675"/>
              <a:gd name="connsiteX56" fmla="*/ 3743325 w 10182225"/>
              <a:gd name="connsiteY56" fmla="*/ 619125 h 828675"/>
              <a:gd name="connsiteX57" fmla="*/ 3771900 w 10182225"/>
              <a:gd name="connsiteY57" fmla="*/ 647700 h 828675"/>
              <a:gd name="connsiteX58" fmla="*/ 3829050 w 10182225"/>
              <a:gd name="connsiteY58" fmla="*/ 666750 h 828675"/>
              <a:gd name="connsiteX59" fmla="*/ 3914775 w 10182225"/>
              <a:gd name="connsiteY59" fmla="*/ 685800 h 828675"/>
              <a:gd name="connsiteX60" fmla="*/ 4095750 w 10182225"/>
              <a:gd name="connsiteY60" fmla="*/ 666750 h 828675"/>
              <a:gd name="connsiteX61" fmla="*/ 4124325 w 10182225"/>
              <a:gd name="connsiteY61" fmla="*/ 647700 h 828675"/>
              <a:gd name="connsiteX62" fmla="*/ 4181475 w 10182225"/>
              <a:gd name="connsiteY62" fmla="*/ 628650 h 828675"/>
              <a:gd name="connsiteX63" fmla="*/ 4210050 w 10182225"/>
              <a:gd name="connsiteY63" fmla="*/ 619125 h 828675"/>
              <a:gd name="connsiteX64" fmla="*/ 4238625 w 10182225"/>
              <a:gd name="connsiteY64" fmla="*/ 609600 h 828675"/>
              <a:gd name="connsiteX65" fmla="*/ 4295775 w 10182225"/>
              <a:gd name="connsiteY65" fmla="*/ 571500 h 828675"/>
              <a:gd name="connsiteX66" fmla="*/ 4324350 w 10182225"/>
              <a:gd name="connsiteY66" fmla="*/ 561975 h 828675"/>
              <a:gd name="connsiteX67" fmla="*/ 4352925 w 10182225"/>
              <a:gd name="connsiteY67" fmla="*/ 542925 h 828675"/>
              <a:gd name="connsiteX68" fmla="*/ 4400550 w 10182225"/>
              <a:gd name="connsiteY68" fmla="*/ 533400 h 828675"/>
              <a:gd name="connsiteX69" fmla="*/ 4438650 w 10182225"/>
              <a:gd name="connsiteY69" fmla="*/ 514350 h 828675"/>
              <a:gd name="connsiteX70" fmla="*/ 4467225 w 10182225"/>
              <a:gd name="connsiteY70" fmla="*/ 495300 h 828675"/>
              <a:gd name="connsiteX71" fmla="*/ 4514850 w 10182225"/>
              <a:gd name="connsiteY71" fmla="*/ 485775 h 828675"/>
              <a:gd name="connsiteX72" fmla="*/ 4543425 w 10182225"/>
              <a:gd name="connsiteY72" fmla="*/ 476250 h 828675"/>
              <a:gd name="connsiteX73" fmla="*/ 4619625 w 10182225"/>
              <a:gd name="connsiteY73" fmla="*/ 485775 h 828675"/>
              <a:gd name="connsiteX74" fmla="*/ 4676775 w 10182225"/>
              <a:gd name="connsiteY74" fmla="*/ 504825 h 828675"/>
              <a:gd name="connsiteX75" fmla="*/ 4762500 w 10182225"/>
              <a:gd name="connsiteY75" fmla="*/ 514350 h 828675"/>
              <a:gd name="connsiteX76" fmla="*/ 4791075 w 10182225"/>
              <a:gd name="connsiteY76" fmla="*/ 523875 h 828675"/>
              <a:gd name="connsiteX77" fmla="*/ 4867275 w 10182225"/>
              <a:gd name="connsiteY77" fmla="*/ 542925 h 828675"/>
              <a:gd name="connsiteX78" fmla="*/ 4924425 w 10182225"/>
              <a:gd name="connsiteY78" fmla="*/ 571500 h 828675"/>
              <a:gd name="connsiteX79" fmla="*/ 4962525 w 10182225"/>
              <a:gd name="connsiteY79" fmla="*/ 590550 h 828675"/>
              <a:gd name="connsiteX80" fmla="*/ 5019675 w 10182225"/>
              <a:gd name="connsiteY80" fmla="*/ 609600 h 828675"/>
              <a:gd name="connsiteX81" fmla="*/ 5114925 w 10182225"/>
              <a:gd name="connsiteY81" fmla="*/ 600075 h 828675"/>
              <a:gd name="connsiteX82" fmla="*/ 5200650 w 10182225"/>
              <a:gd name="connsiteY82" fmla="*/ 581025 h 828675"/>
              <a:gd name="connsiteX83" fmla="*/ 5257800 w 10182225"/>
              <a:gd name="connsiteY83" fmla="*/ 533400 h 828675"/>
              <a:gd name="connsiteX84" fmla="*/ 5286375 w 10182225"/>
              <a:gd name="connsiteY84" fmla="*/ 514350 h 828675"/>
              <a:gd name="connsiteX85" fmla="*/ 5314950 w 10182225"/>
              <a:gd name="connsiteY85" fmla="*/ 485775 h 828675"/>
              <a:gd name="connsiteX86" fmla="*/ 5353050 w 10182225"/>
              <a:gd name="connsiteY86" fmla="*/ 466725 h 828675"/>
              <a:gd name="connsiteX87" fmla="*/ 5410200 w 10182225"/>
              <a:gd name="connsiteY87" fmla="*/ 438150 h 828675"/>
              <a:gd name="connsiteX88" fmla="*/ 5457825 w 10182225"/>
              <a:gd name="connsiteY88" fmla="*/ 390525 h 828675"/>
              <a:gd name="connsiteX89" fmla="*/ 5476875 w 10182225"/>
              <a:gd name="connsiteY89" fmla="*/ 361950 h 828675"/>
              <a:gd name="connsiteX90" fmla="*/ 5534025 w 10182225"/>
              <a:gd name="connsiteY90" fmla="*/ 342900 h 828675"/>
              <a:gd name="connsiteX91" fmla="*/ 5629275 w 10182225"/>
              <a:gd name="connsiteY91" fmla="*/ 352425 h 828675"/>
              <a:gd name="connsiteX92" fmla="*/ 5657850 w 10182225"/>
              <a:gd name="connsiteY92" fmla="*/ 381000 h 828675"/>
              <a:gd name="connsiteX93" fmla="*/ 5686425 w 10182225"/>
              <a:gd name="connsiteY93" fmla="*/ 400050 h 828675"/>
              <a:gd name="connsiteX94" fmla="*/ 5724525 w 10182225"/>
              <a:gd name="connsiteY94" fmla="*/ 485775 h 828675"/>
              <a:gd name="connsiteX95" fmla="*/ 5734050 w 10182225"/>
              <a:gd name="connsiteY95" fmla="*/ 514350 h 828675"/>
              <a:gd name="connsiteX96" fmla="*/ 5743575 w 10182225"/>
              <a:gd name="connsiteY96" fmla="*/ 542925 h 828675"/>
              <a:gd name="connsiteX97" fmla="*/ 5810250 w 10182225"/>
              <a:gd name="connsiteY97" fmla="*/ 581025 h 828675"/>
              <a:gd name="connsiteX98" fmla="*/ 5991225 w 10182225"/>
              <a:gd name="connsiteY98" fmla="*/ 552450 h 828675"/>
              <a:gd name="connsiteX99" fmla="*/ 6019800 w 10182225"/>
              <a:gd name="connsiteY99" fmla="*/ 514350 h 828675"/>
              <a:gd name="connsiteX100" fmla="*/ 6048375 w 10182225"/>
              <a:gd name="connsiteY100" fmla="*/ 457200 h 828675"/>
              <a:gd name="connsiteX101" fmla="*/ 6076950 w 10182225"/>
              <a:gd name="connsiteY101" fmla="*/ 400050 h 828675"/>
              <a:gd name="connsiteX102" fmla="*/ 6105525 w 10182225"/>
              <a:gd name="connsiteY102" fmla="*/ 381000 h 828675"/>
              <a:gd name="connsiteX103" fmla="*/ 6181725 w 10182225"/>
              <a:gd name="connsiteY103" fmla="*/ 323850 h 828675"/>
              <a:gd name="connsiteX104" fmla="*/ 6210300 w 10182225"/>
              <a:gd name="connsiteY104" fmla="*/ 304800 h 828675"/>
              <a:gd name="connsiteX105" fmla="*/ 6238875 w 10182225"/>
              <a:gd name="connsiteY105" fmla="*/ 295275 h 828675"/>
              <a:gd name="connsiteX106" fmla="*/ 6267450 w 10182225"/>
              <a:gd name="connsiteY106" fmla="*/ 276225 h 828675"/>
              <a:gd name="connsiteX107" fmla="*/ 6305550 w 10182225"/>
              <a:gd name="connsiteY107" fmla="*/ 266700 h 828675"/>
              <a:gd name="connsiteX108" fmla="*/ 6410325 w 10182225"/>
              <a:gd name="connsiteY108" fmla="*/ 238125 h 828675"/>
              <a:gd name="connsiteX109" fmla="*/ 6553200 w 10182225"/>
              <a:gd name="connsiteY109" fmla="*/ 247650 h 828675"/>
              <a:gd name="connsiteX110" fmla="*/ 6619875 w 10182225"/>
              <a:gd name="connsiteY110" fmla="*/ 266700 h 828675"/>
              <a:gd name="connsiteX111" fmla="*/ 6696075 w 10182225"/>
              <a:gd name="connsiteY111" fmla="*/ 295275 h 828675"/>
              <a:gd name="connsiteX112" fmla="*/ 6762750 w 10182225"/>
              <a:gd name="connsiteY112" fmla="*/ 333375 h 828675"/>
              <a:gd name="connsiteX113" fmla="*/ 6877050 w 10182225"/>
              <a:gd name="connsiteY113" fmla="*/ 409575 h 828675"/>
              <a:gd name="connsiteX114" fmla="*/ 6953250 w 10182225"/>
              <a:gd name="connsiteY114" fmla="*/ 466725 h 828675"/>
              <a:gd name="connsiteX115" fmla="*/ 6991350 w 10182225"/>
              <a:gd name="connsiteY115" fmla="*/ 504825 h 828675"/>
              <a:gd name="connsiteX116" fmla="*/ 7077075 w 10182225"/>
              <a:gd name="connsiteY116" fmla="*/ 552450 h 828675"/>
              <a:gd name="connsiteX117" fmla="*/ 7124700 w 10182225"/>
              <a:gd name="connsiteY117" fmla="*/ 590550 h 828675"/>
              <a:gd name="connsiteX118" fmla="*/ 7181850 w 10182225"/>
              <a:gd name="connsiteY118" fmla="*/ 619125 h 828675"/>
              <a:gd name="connsiteX119" fmla="*/ 7239000 w 10182225"/>
              <a:gd name="connsiteY119" fmla="*/ 657225 h 828675"/>
              <a:gd name="connsiteX120" fmla="*/ 7277100 w 10182225"/>
              <a:gd name="connsiteY120" fmla="*/ 685800 h 828675"/>
              <a:gd name="connsiteX121" fmla="*/ 7391400 w 10182225"/>
              <a:gd name="connsiteY121" fmla="*/ 733425 h 828675"/>
              <a:gd name="connsiteX122" fmla="*/ 7543800 w 10182225"/>
              <a:gd name="connsiteY122" fmla="*/ 723900 h 828675"/>
              <a:gd name="connsiteX123" fmla="*/ 7572375 w 10182225"/>
              <a:gd name="connsiteY123" fmla="*/ 714375 h 828675"/>
              <a:gd name="connsiteX124" fmla="*/ 7629525 w 10182225"/>
              <a:gd name="connsiteY124" fmla="*/ 676275 h 828675"/>
              <a:gd name="connsiteX125" fmla="*/ 7677150 w 10182225"/>
              <a:gd name="connsiteY125" fmla="*/ 619125 h 828675"/>
              <a:gd name="connsiteX126" fmla="*/ 7705725 w 10182225"/>
              <a:gd name="connsiteY126" fmla="*/ 581025 h 828675"/>
              <a:gd name="connsiteX127" fmla="*/ 7762875 w 10182225"/>
              <a:gd name="connsiteY127" fmla="*/ 476250 h 828675"/>
              <a:gd name="connsiteX128" fmla="*/ 7781925 w 10182225"/>
              <a:gd name="connsiteY128" fmla="*/ 428625 h 828675"/>
              <a:gd name="connsiteX129" fmla="*/ 7791450 w 10182225"/>
              <a:gd name="connsiteY129" fmla="*/ 400050 h 828675"/>
              <a:gd name="connsiteX130" fmla="*/ 7810500 w 10182225"/>
              <a:gd name="connsiteY130" fmla="*/ 371475 h 828675"/>
              <a:gd name="connsiteX131" fmla="*/ 7820025 w 10182225"/>
              <a:gd name="connsiteY131" fmla="*/ 342900 h 828675"/>
              <a:gd name="connsiteX132" fmla="*/ 7867650 w 10182225"/>
              <a:gd name="connsiteY132" fmla="*/ 276225 h 828675"/>
              <a:gd name="connsiteX133" fmla="*/ 7886700 w 10182225"/>
              <a:gd name="connsiteY133" fmla="*/ 247650 h 828675"/>
              <a:gd name="connsiteX134" fmla="*/ 7972425 w 10182225"/>
              <a:gd name="connsiteY134" fmla="*/ 200025 h 828675"/>
              <a:gd name="connsiteX135" fmla="*/ 8086725 w 10182225"/>
              <a:gd name="connsiteY135" fmla="*/ 219075 h 828675"/>
              <a:gd name="connsiteX136" fmla="*/ 8115300 w 10182225"/>
              <a:gd name="connsiteY136" fmla="*/ 238125 h 828675"/>
              <a:gd name="connsiteX137" fmla="*/ 8134350 w 10182225"/>
              <a:gd name="connsiteY137" fmla="*/ 266700 h 828675"/>
              <a:gd name="connsiteX138" fmla="*/ 8191500 w 10182225"/>
              <a:gd name="connsiteY138" fmla="*/ 323850 h 828675"/>
              <a:gd name="connsiteX139" fmla="*/ 8210550 w 10182225"/>
              <a:gd name="connsiteY139" fmla="*/ 381000 h 828675"/>
              <a:gd name="connsiteX140" fmla="*/ 8201025 w 10182225"/>
              <a:gd name="connsiteY140" fmla="*/ 533400 h 828675"/>
              <a:gd name="connsiteX141" fmla="*/ 8315325 w 10182225"/>
              <a:gd name="connsiteY141" fmla="*/ 514350 h 828675"/>
              <a:gd name="connsiteX142" fmla="*/ 8886825 w 10182225"/>
              <a:gd name="connsiteY142" fmla="*/ 504825 h 828675"/>
              <a:gd name="connsiteX143" fmla="*/ 8953500 w 10182225"/>
              <a:gd name="connsiteY143" fmla="*/ 495300 h 828675"/>
              <a:gd name="connsiteX144" fmla="*/ 9048750 w 10182225"/>
              <a:gd name="connsiteY144" fmla="*/ 466725 h 828675"/>
              <a:gd name="connsiteX145" fmla="*/ 9096375 w 10182225"/>
              <a:gd name="connsiteY145" fmla="*/ 447675 h 828675"/>
              <a:gd name="connsiteX146" fmla="*/ 9144000 w 10182225"/>
              <a:gd name="connsiteY146" fmla="*/ 419100 h 828675"/>
              <a:gd name="connsiteX147" fmla="*/ 9191625 w 10182225"/>
              <a:gd name="connsiteY147" fmla="*/ 400050 h 828675"/>
              <a:gd name="connsiteX148" fmla="*/ 9286875 w 10182225"/>
              <a:gd name="connsiteY148" fmla="*/ 342900 h 828675"/>
              <a:gd name="connsiteX149" fmla="*/ 9305925 w 10182225"/>
              <a:gd name="connsiteY149" fmla="*/ 314325 h 828675"/>
              <a:gd name="connsiteX150" fmla="*/ 9372600 w 10182225"/>
              <a:gd name="connsiteY150" fmla="*/ 276225 h 828675"/>
              <a:gd name="connsiteX151" fmla="*/ 9439275 w 10182225"/>
              <a:gd name="connsiteY151" fmla="*/ 228600 h 828675"/>
              <a:gd name="connsiteX152" fmla="*/ 9467850 w 10182225"/>
              <a:gd name="connsiteY152" fmla="*/ 209550 h 828675"/>
              <a:gd name="connsiteX153" fmla="*/ 9496425 w 10182225"/>
              <a:gd name="connsiteY153" fmla="*/ 161925 h 828675"/>
              <a:gd name="connsiteX154" fmla="*/ 9515475 w 10182225"/>
              <a:gd name="connsiteY154" fmla="*/ 123825 h 828675"/>
              <a:gd name="connsiteX155" fmla="*/ 9544050 w 10182225"/>
              <a:gd name="connsiteY155" fmla="*/ 95250 h 828675"/>
              <a:gd name="connsiteX156" fmla="*/ 9553575 w 10182225"/>
              <a:gd name="connsiteY156" fmla="*/ 57150 h 828675"/>
              <a:gd name="connsiteX157" fmla="*/ 9591675 w 10182225"/>
              <a:gd name="connsiteY157" fmla="*/ 0 h 828675"/>
              <a:gd name="connsiteX158" fmla="*/ 9620250 w 10182225"/>
              <a:gd name="connsiteY158" fmla="*/ 9525 h 828675"/>
              <a:gd name="connsiteX159" fmla="*/ 9648825 w 10182225"/>
              <a:gd name="connsiteY159" fmla="*/ 85725 h 828675"/>
              <a:gd name="connsiteX160" fmla="*/ 9667875 w 10182225"/>
              <a:gd name="connsiteY160" fmla="*/ 142875 h 828675"/>
              <a:gd name="connsiteX161" fmla="*/ 9677400 w 10182225"/>
              <a:gd name="connsiteY161" fmla="*/ 190500 h 828675"/>
              <a:gd name="connsiteX162" fmla="*/ 9696450 w 10182225"/>
              <a:gd name="connsiteY162" fmla="*/ 247650 h 828675"/>
              <a:gd name="connsiteX163" fmla="*/ 9763125 w 10182225"/>
              <a:gd name="connsiteY163" fmla="*/ 342900 h 828675"/>
              <a:gd name="connsiteX164" fmla="*/ 9801225 w 10182225"/>
              <a:gd name="connsiteY164" fmla="*/ 381000 h 828675"/>
              <a:gd name="connsiteX165" fmla="*/ 9829800 w 10182225"/>
              <a:gd name="connsiteY165" fmla="*/ 400050 h 828675"/>
              <a:gd name="connsiteX166" fmla="*/ 9858375 w 10182225"/>
              <a:gd name="connsiteY166" fmla="*/ 438150 h 828675"/>
              <a:gd name="connsiteX167" fmla="*/ 9886950 w 10182225"/>
              <a:gd name="connsiteY167" fmla="*/ 447675 h 828675"/>
              <a:gd name="connsiteX168" fmla="*/ 9915525 w 10182225"/>
              <a:gd name="connsiteY168" fmla="*/ 466725 h 828675"/>
              <a:gd name="connsiteX169" fmla="*/ 9944100 w 10182225"/>
              <a:gd name="connsiteY169" fmla="*/ 476250 h 828675"/>
              <a:gd name="connsiteX170" fmla="*/ 10039350 w 10182225"/>
              <a:gd name="connsiteY170" fmla="*/ 514350 h 828675"/>
              <a:gd name="connsiteX171" fmla="*/ 10182225 w 10182225"/>
              <a:gd name="connsiteY171" fmla="*/ 514350 h 828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10182225" h="828675">
                <a:moveTo>
                  <a:pt x="0" y="685800"/>
                </a:moveTo>
                <a:cubicBezTo>
                  <a:pt x="38100" y="676275"/>
                  <a:pt x="76815" y="668939"/>
                  <a:pt x="114300" y="657225"/>
                </a:cubicBezTo>
                <a:cubicBezTo>
                  <a:pt x="127853" y="652990"/>
                  <a:pt x="139349" y="643768"/>
                  <a:pt x="152400" y="638175"/>
                </a:cubicBezTo>
                <a:cubicBezTo>
                  <a:pt x="161628" y="634220"/>
                  <a:pt x="171995" y="633140"/>
                  <a:pt x="180975" y="628650"/>
                </a:cubicBezTo>
                <a:cubicBezTo>
                  <a:pt x="191214" y="623530"/>
                  <a:pt x="199311" y="614720"/>
                  <a:pt x="209550" y="609600"/>
                </a:cubicBezTo>
                <a:cubicBezTo>
                  <a:pt x="218530" y="605110"/>
                  <a:pt x="228439" y="602717"/>
                  <a:pt x="238125" y="600075"/>
                </a:cubicBezTo>
                <a:cubicBezTo>
                  <a:pt x="356293" y="567847"/>
                  <a:pt x="277128" y="593424"/>
                  <a:pt x="342900" y="571500"/>
                </a:cubicBezTo>
                <a:cubicBezTo>
                  <a:pt x="415925" y="574675"/>
                  <a:pt x="489067" y="575817"/>
                  <a:pt x="561975" y="581025"/>
                </a:cubicBezTo>
                <a:cubicBezTo>
                  <a:pt x="578123" y="582178"/>
                  <a:pt x="594806" y="583975"/>
                  <a:pt x="609600" y="590550"/>
                </a:cubicBezTo>
                <a:cubicBezTo>
                  <a:pt x="734501" y="646062"/>
                  <a:pt x="569357" y="599539"/>
                  <a:pt x="685800" y="628650"/>
                </a:cubicBezTo>
                <a:lnTo>
                  <a:pt x="742950" y="666750"/>
                </a:lnTo>
                <a:lnTo>
                  <a:pt x="771525" y="685800"/>
                </a:lnTo>
                <a:cubicBezTo>
                  <a:pt x="777875" y="695325"/>
                  <a:pt x="783246" y="705581"/>
                  <a:pt x="790575" y="714375"/>
                </a:cubicBezTo>
                <a:cubicBezTo>
                  <a:pt x="810937" y="738810"/>
                  <a:pt x="831281" y="752976"/>
                  <a:pt x="857250" y="771525"/>
                </a:cubicBezTo>
                <a:cubicBezTo>
                  <a:pt x="866565" y="778179"/>
                  <a:pt x="875106" y="786555"/>
                  <a:pt x="885825" y="790575"/>
                </a:cubicBezTo>
                <a:cubicBezTo>
                  <a:pt x="900984" y="796259"/>
                  <a:pt x="917831" y="795840"/>
                  <a:pt x="933450" y="800100"/>
                </a:cubicBezTo>
                <a:cubicBezTo>
                  <a:pt x="1052048" y="832445"/>
                  <a:pt x="929315" y="808936"/>
                  <a:pt x="1047750" y="828675"/>
                </a:cubicBezTo>
                <a:lnTo>
                  <a:pt x="1552575" y="819150"/>
                </a:lnTo>
                <a:cubicBezTo>
                  <a:pt x="1562609" y="818792"/>
                  <a:pt x="1571496" y="812383"/>
                  <a:pt x="1581150" y="809625"/>
                </a:cubicBezTo>
                <a:cubicBezTo>
                  <a:pt x="1760772" y="758304"/>
                  <a:pt x="1450817" y="849500"/>
                  <a:pt x="1666875" y="790575"/>
                </a:cubicBezTo>
                <a:cubicBezTo>
                  <a:pt x="1686248" y="785291"/>
                  <a:pt x="1704975" y="777875"/>
                  <a:pt x="1724025" y="771525"/>
                </a:cubicBezTo>
                <a:lnTo>
                  <a:pt x="1752600" y="762000"/>
                </a:lnTo>
                <a:cubicBezTo>
                  <a:pt x="1843757" y="670843"/>
                  <a:pt x="1735561" y="787558"/>
                  <a:pt x="1790700" y="704850"/>
                </a:cubicBezTo>
                <a:cubicBezTo>
                  <a:pt x="1798172" y="693642"/>
                  <a:pt x="1810651" y="686623"/>
                  <a:pt x="1819275" y="676275"/>
                </a:cubicBezTo>
                <a:cubicBezTo>
                  <a:pt x="1853397" y="635329"/>
                  <a:pt x="1826371" y="662083"/>
                  <a:pt x="1847850" y="619125"/>
                </a:cubicBezTo>
                <a:cubicBezTo>
                  <a:pt x="1852970" y="608886"/>
                  <a:pt x="1861780" y="600789"/>
                  <a:pt x="1866900" y="590550"/>
                </a:cubicBezTo>
                <a:cubicBezTo>
                  <a:pt x="1884270" y="555810"/>
                  <a:pt x="1869476" y="534858"/>
                  <a:pt x="1914525" y="504825"/>
                </a:cubicBezTo>
                <a:cubicBezTo>
                  <a:pt x="1933575" y="492125"/>
                  <a:pt x="1949224" y="471215"/>
                  <a:pt x="1971675" y="466725"/>
                </a:cubicBezTo>
                <a:cubicBezTo>
                  <a:pt x="2032137" y="454633"/>
                  <a:pt x="2003594" y="461127"/>
                  <a:pt x="2057400" y="447675"/>
                </a:cubicBezTo>
                <a:cubicBezTo>
                  <a:pt x="2133600" y="450850"/>
                  <a:pt x="2210112" y="449611"/>
                  <a:pt x="2286000" y="457200"/>
                </a:cubicBezTo>
                <a:lnTo>
                  <a:pt x="2371725" y="485775"/>
                </a:lnTo>
                <a:lnTo>
                  <a:pt x="2400300" y="495300"/>
                </a:lnTo>
                <a:cubicBezTo>
                  <a:pt x="2463944" y="558944"/>
                  <a:pt x="2387277" y="492844"/>
                  <a:pt x="2476500" y="533400"/>
                </a:cubicBezTo>
                <a:cubicBezTo>
                  <a:pt x="2497343" y="542874"/>
                  <a:pt x="2514600" y="558800"/>
                  <a:pt x="2533650" y="571500"/>
                </a:cubicBezTo>
                <a:cubicBezTo>
                  <a:pt x="2543175" y="577850"/>
                  <a:pt x="2551365" y="586930"/>
                  <a:pt x="2562225" y="590550"/>
                </a:cubicBezTo>
                <a:cubicBezTo>
                  <a:pt x="2634049" y="614491"/>
                  <a:pt x="2545517" y="582196"/>
                  <a:pt x="2619375" y="619125"/>
                </a:cubicBezTo>
                <a:cubicBezTo>
                  <a:pt x="2628355" y="623615"/>
                  <a:pt x="2639173" y="623774"/>
                  <a:pt x="2647950" y="628650"/>
                </a:cubicBezTo>
                <a:cubicBezTo>
                  <a:pt x="2667964" y="639769"/>
                  <a:pt x="2683380" y="659510"/>
                  <a:pt x="2705100" y="666750"/>
                </a:cubicBezTo>
                <a:cubicBezTo>
                  <a:pt x="2749034" y="681395"/>
                  <a:pt x="2723830" y="674306"/>
                  <a:pt x="2781300" y="685800"/>
                </a:cubicBezTo>
                <a:cubicBezTo>
                  <a:pt x="2863192" y="740395"/>
                  <a:pt x="2759580" y="674940"/>
                  <a:pt x="2838450" y="714375"/>
                </a:cubicBezTo>
                <a:cubicBezTo>
                  <a:pt x="2912308" y="751304"/>
                  <a:pt x="2823776" y="719009"/>
                  <a:pt x="2895600" y="742950"/>
                </a:cubicBezTo>
                <a:cubicBezTo>
                  <a:pt x="2936875" y="739775"/>
                  <a:pt x="2979264" y="743465"/>
                  <a:pt x="3019425" y="733425"/>
                </a:cubicBezTo>
                <a:cubicBezTo>
                  <a:pt x="3032493" y="730158"/>
                  <a:pt x="3037652" y="713474"/>
                  <a:pt x="3048000" y="704850"/>
                </a:cubicBezTo>
                <a:cubicBezTo>
                  <a:pt x="3056794" y="697521"/>
                  <a:pt x="3067050" y="692150"/>
                  <a:pt x="3076575" y="685800"/>
                </a:cubicBezTo>
                <a:cubicBezTo>
                  <a:pt x="3099408" y="617300"/>
                  <a:pt x="3066151" y="702874"/>
                  <a:pt x="3143250" y="600075"/>
                </a:cubicBezTo>
                <a:cubicBezTo>
                  <a:pt x="3196436" y="529161"/>
                  <a:pt x="3142465" y="591138"/>
                  <a:pt x="3219450" y="533400"/>
                </a:cubicBezTo>
                <a:cubicBezTo>
                  <a:pt x="3230226" y="525318"/>
                  <a:pt x="3237392" y="513095"/>
                  <a:pt x="3248025" y="504825"/>
                </a:cubicBezTo>
                <a:cubicBezTo>
                  <a:pt x="3356142" y="420734"/>
                  <a:pt x="3264768" y="491691"/>
                  <a:pt x="3333750" y="457200"/>
                </a:cubicBezTo>
                <a:cubicBezTo>
                  <a:pt x="3343989" y="452080"/>
                  <a:pt x="3351360" y="441439"/>
                  <a:pt x="3362325" y="438150"/>
                </a:cubicBezTo>
                <a:cubicBezTo>
                  <a:pt x="3383829" y="431699"/>
                  <a:pt x="3406775" y="431800"/>
                  <a:pt x="3429000" y="428625"/>
                </a:cubicBezTo>
                <a:cubicBezTo>
                  <a:pt x="3467100" y="431800"/>
                  <a:pt x="3505810" y="430652"/>
                  <a:pt x="3543300" y="438150"/>
                </a:cubicBezTo>
                <a:cubicBezTo>
                  <a:pt x="3580430" y="445576"/>
                  <a:pt x="3570798" y="471148"/>
                  <a:pt x="3590925" y="495300"/>
                </a:cubicBezTo>
                <a:cubicBezTo>
                  <a:pt x="3598254" y="504094"/>
                  <a:pt x="3609975" y="508000"/>
                  <a:pt x="3619500" y="514350"/>
                </a:cubicBezTo>
                <a:cubicBezTo>
                  <a:pt x="3622675" y="523875"/>
                  <a:pt x="3621925" y="535825"/>
                  <a:pt x="3629025" y="542925"/>
                </a:cubicBezTo>
                <a:cubicBezTo>
                  <a:pt x="3645214" y="559114"/>
                  <a:pt x="3667125" y="568325"/>
                  <a:pt x="3686175" y="581025"/>
                </a:cubicBezTo>
                <a:lnTo>
                  <a:pt x="3714750" y="600075"/>
                </a:lnTo>
                <a:cubicBezTo>
                  <a:pt x="3724275" y="606425"/>
                  <a:pt x="3735230" y="611030"/>
                  <a:pt x="3743325" y="619125"/>
                </a:cubicBezTo>
                <a:cubicBezTo>
                  <a:pt x="3752850" y="628650"/>
                  <a:pt x="3760125" y="641158"/>
                  <a:pt x="3771900" y="647700"/>
                </a:cubicBezTo>
                <a:cubicBezTo>
                  <a:pt x="3789453" y="657452"/>
                  <a:pt x="3810000" y="660400"/>
                  <a:pt x="3829050" y="666750"/>
                </a:cubicBezTo>
                <a:cubicBezTo>
                  <a:pt x="3875947" y="682382"/>
                  <a:pt x="3847721" y="674624"/>
                  <a:pt x="3914775" y="685800"/>
                </a:cubicBezTo>
                <a:cubicBezTo>
                  <a:pt x="3919362" y="685472"/>
                  <a:pt x="4057072" y="681254"/>
                  <a:pt x="4095750" y="666750"/>
                </a:cubicBezTo>
                <a:cubicBezTo>
                  <a:pt x="4106469" y="662730"/>
                  <a:pt x="4113864" y="652349"/>
                  <a:pt x="4124325" y="647700"/>
                </a:cubicBezTo>
                <a:cubicBezTo>
                  <a:pt x="4142675" y="639545"/>
                  <a:pt x="4162425" y="635000"/>
                  <a:pt x="4181475" y="628650"/>
                </a:cubicBezTo>
                <a:lnTo>
                  <a:pt x="4210050" y="619125"/>
                </a:lnTo>
                <a:cubicBezTo>
                  <a:pt x="4219575" y="615950"/>
                  <a:pt x="4230271" y="615169"/>
                  <a:pt x="4238625" y="609600"/>
                </a:cubicBezTo>
                <a:cubicBezTo>
                  <a:pt x="4257675" y="596900"/>
                  <a:pt x="4274055" y="578740"/>
                  <a:pt x="4295775" y="571500"/>
                </a:cubicBezTo>
                <a:cubicBezTo>
                  <a:pt x="4305300" y="568325"/>
                  <a:pt x="4315370" y="566465"/>
                  <a:pt x="4324350" y="561975"/>
                </a:cubicBezTo>
                <a:cubicBezTo>
                  <a:pt x="4334589" y="556855"/>
                  <a:pt x="4342206" y="546945"/>
                  <a:pt x="4352925" y="542925"/>
                </a:cubicBezTo>
                <a:cubicBezTo>
                  <a:pt x="4368084" y="537241"/>
                  <a:pt x="4384675" y="536575"/>
                  <a:pt x="4400550" y="533400"/>
                </a:cubicBezTo>
                <a:cubicBezTo>
                  <a:pt x="4413250" y="527050"/>
                  <a:pt x="4426322" y="521395"/>
                  <a:pt x="4438650" y="514350"/>
                </a:cubicBezTo>
                <a:cubicBezTo>
                  <a:pt x="4448589" y="508670"/>
                  <a:pt x="4456506" y="499320"/>
                  <a:pt x="4467225" y="495300"/>
                </a:cubicBezTo>
                <a:cubicBezTo>
                  <a:pt x="4482384" y="489616"/>
                  <a:pt x="4499144" y="489702"/>
                  <a:pt x="4514850" y="485775"/>
                </a:cubicBezTo>
                <a:cubicBezTo>
                  <a:pt x="4524590" y="483340"/>
                  <a:pt x="4533900" y="479425"/>
                  <a:pt x="4543425" y="476250"/>
                </a:cubicBezTo>
                <a:cubicBezTo>
                  <a:pt x="4568825" y="479425"/>
                  <a:pt x="4594596" y="480412"/>
                  <a:pt x="4619625" y="485775"/>
                </a:cubicBezTo>
                <a:cubicBezTo>
                  <a:pt x="4639260" y="489982"/>
                  <a:pt x="4656817" y="502607"/>
                  <a:pt x="4676775" y="504825"/>
                </a:cubicBezTo>
                <a:lnTo>
                  <a:pt x="4762500" y="514350"/>
                </a:lnTo>
                <a:cubicBezTo>
                  <a:pt x="4772025" y="517525"/>
                  <a:pt x="4781389" y="521233"/>
                  <a:pt x="4791075" y="523875"/>
                </a:cubicBezTo>
                <a:cubicBezTo>
                  <a:pt x="4816334" y="530764"/>
                  <a:pt x="4867275" y="542925"/>
                  <a:pt x="4867275" y="542925"/>
                </a:cubicBezTo>
                <a:cubicBezTo>
                  <a:pt x="4922189" y="579534"/>
                  <a:pt x="4869216" y="547839"/>
                  <a:pt x="4924425" y="571500"/>
                </a:cubicBezTo>
                <a:cubicBezTo>
                  <a:pt x="4937476" y="577093"/>
                  <a:pt x="4949342" y="585277"/>
                  <a:pt x="4962525" y="590550"/>
                </a:cubicBezTo>
                <a:cubicBezTo>
                  <a:pt x="4981169" y="598008"/>
                  <a:pt x="5019675" y="609600"/>
                  <a:pt x="5019675" y="609600"/>
                </a:cubicBezTo>
                <a:cubicBezTo>
                  <a:pt x="5051425" y="606425"/>
                  <a:pt x="5083297" y="604292"/>
                  <a:pt x="5114925" y="600075"/>
                </a:cubicBezTo>
                <a:cubicBezTo>
                  <a:pt x="5140837" y="596620"/>
                  <a:pt x="5174781" y="587492"/>
                  <a:pt x="5200650" y="581025"/>
                </a:cubicBezTo>
                <a:cubicBezTo>
                  <a:pt x="5271596" y="533727"/>
                  <a:pt x="5184461" y="594516"/>
                  <a:pt x="5257800" y="533400"/>
                </a:cubicBezTo>
                <a:cubicBezTo>
                  <a:pt x="5266594" y="526071"/>
                  <a:pt x="5277581" y="521679"/>
                  <a:pt x="5286375" y="514350"/>
                </a:cubicBezTo>
                <a:cubicBezTo>
                  <a:pt x="5296723" y="505726"/>
                  <a:pt x="5303989" y="493605"/>
                  <a:pt x="5314950" y="485775"/>
                </a:cubicBezTo>
                <a:cubicBezTo>
                  <a:pt x="5326504" y="477522"/>
                  <a:pt x="5340722" y="473770"/>
                  <a:pt x="5353050" y="466725"/>
                </a:cubicBezTo>
                <a:cubicBezTo>
                  <a:pt x="5404751" y="437182"/>
                  <a:pt x="5357809" y="455614"/>
                  <a:pt x="5410200" y="438150"/>
                </a:cubicBezTo>
                <a:cubicBezTo>
                  <a:pt x="5461000" y="361950"/>
                  <a:pt x="5394325" y="454025"/>
                  <a:pt x="5457825" y="390525"/>
                </a:cubicBezTo>
                <a:cubicBezTo>
                  <a:pt x="5465920" y="382430"/>
                  <a:pt x="5467167" y="368017"/>
                  <a:pt x="5476875" y="361950"/>
                </a:cubicBezTo>
                <a:cubicBezTo>
                  <a:pt x="5493903" y="351307"/>
                  <a:pt x="5534025" y="342900"/>
                  <a:pt x="5534025" y="342900"/>
                </a:cubicBezTo>
                <a:cubicBezTo>
                  <a:pt x="5565775" y="346075"/>
                  <a:pt x="5598778" y="343041"/>
                  <a:pt x="5629275" y="352425"/>
                </a:cubicBezTo>
                <a:cubicBezTo>
                  <a:pt x="5642150" y="356386"/>
                  <a:pt x="5647502" y="372376"/>
                  <a:pt x="5657850" y="381000"/>
                </a:cubicBezTo>
                <a:cubicBezTo>
                  <a:pt x="5666644" y="388329"/>
                  <a:pt x="5676900" y="393700"/>
                  <a:pt x="5686425" y="400050"/>
                </a:cubicBezTo>
                <a:cubicBezTo>
                  <a:pt x="5716614" y="445333"/>
                  <a:pt x="5701855" y="417765"/>
                  <a:pt x="5724525" y="485775"/>
                </a:cubicBezTo>
                <a:lnTo>
                  <a:pt x="5734050" y="514350"/>
                </a:lnTo>
                <a:cubicBezTo>
                  <a:pt x="5737225" y="523875"/>
                  <a:pt x="5735221" y="537356"/>
                  <a:pt x="5743575" y="542925"/>
                </a:cubicBezTo>
                <a:cubicBezTo>
                  <a:pt x="5783964" y="569851"/>
                  <a:pt x="5761911" y="556855"/>
                  <a:pt x="5810250" y="581025"/>
                </a:cubicBezTo>
                <a:cubicBezTo>
                  <a:pt x="5844589" y="578736"/>
                  <a:pt x="5946936" y="590412"/>
                  <a:pt x="5991225" y="552450"/>
                </a:cubicBezTo>
                <a:cubicBezTo>
                  <a:pt x="6003278" y="542119"/>
                  <a:pt x="6010275" y="527050"/>
                  <a:pt x="6019800" y="514350"/>
                </a:cubicBezTo>
                <a:cubicBezTo>
                  <a:pt x="6043741" y="442526"/>
                  <a:pt x="6011446" y="531058"/>
                  <a:pt x="6048375" y="457200"/>
                </a:cubicBezTo>
                <a:cubicBezTo>
                  <a:pt x="6063869" y="426212"/>
                  <a:pt x="6049653" y="427347"/>
                  <a:pt x="6076950" y="400050"/>
                </a:cubicBezTo>
                <a:cubicBezTo>
                  <a:pt x="6085045" y="391955"/>
                  <a:pt x="6096267" y="387733"/>
                  <a:pt x="6105525" y="381000"/>
                </a:cubicBezTo>
                <a:cubicBezTo>
                  <a:pt x="6131202" y="362326"/>
                  <a:pt x="6155307" y="341462"/>
                  <a:pt x="6181725" y="323850"/>
                </a:cubicBezTo>
                <a:cubicBezTo>
                  <a:pt x="6191250" y="317500"/>
                  <a:pt x="6200061" y="309920"/>
                  <a:pt x="6210300" y="304800"/>
                </a:cubicBezTo>
                <a:cubicBezTo>
                  <a:pt x="6219280" y="300310"/>
                  <a:pt x="6229895" y="299765"/>
                  <a:pt x="6238875" y="295275"/>
                </a:cubicBezTo>
                <a:cubicBezTo>
                  <a:pt x="6249114" y="290155"/>
                  <a:pt x="6256928" y="280734"/>
                  <a:pt x="6267450" y="276225"/>
                </a:cubicBezTo>
                <a:cubicBezTo>
                  <a:pt x="6279482" y="271068"/>
                  <a:pt x="6293011" y="270462"/>
                  <a:pt x="6305550" y="266700"/>
                </a:cubicBezTo>
                <a:cubicBezTo>
                  <a:pt x="6402228" y="237697"/>
                  <a:pt x="6323523" y="255485"/>
                  <a:pt x="6410325" y="238125"/>
                </a:cubicBezTo>
                <a:cubicBezTo>
                  <a:pt x="6457950" y="241300"/>
                  <a:pt x="6505732" y="242653"/>
                  <a:pt x="6553200" y="247650"/>
                </a:cubicBezTo>
                <a:cubicBezTo>
                  <a:pt x="6567972" y="249205"/>
                  <a:pt x="6604243" y="261016"/>
                  <a:pt x="6619875" y="266700"/>
                </a:cubicBezTo>
                <a:cubicBezTo>
                  <a:pt x="6645369" y="275971"/>
                  <a:pt x="6671812" y="283143"/>
                  <a:pt x="6696075" y="295275"/>
                </a:cubicBezTo>
                <a:cubicBezTo>
                  <a:pt x="6811405" y="352940"/>
                  <a:pt x="6675350" y="304242"/>
                  <a:pt x="6762750" y="333375"/>
                </a:cubicBezTo>
                <a:cubicBezTo>
                  <a:pt x="6850309" y="399044"/>
                  <a:pt x="6810552" y="376326"/>
                  <a:pt x="6877050" y="409575"/>
                </a:cubicBezTo>
                <a:cubicBezTo>
                  <a:pt x="6977207" y="534771"/>
                  <a:pt x="6860733" y="408902"/>
                  <a:pt x="6953250" y="466725"/>
                </a:cubicBezTo>
                <a:cubicBezTo>
                  <a:pt x="6968480" y="476244"/>
                  <a:pt x="6977173" y="493798"/>
                  <a:pt x="6991350" y="504825"/>
                </a:cubicBezTo>
                <a:cubicBezTo>
                  <a:pt x="7062369" y="560062"/>
                  <a:pt x="7013812" y="510275"/>
                  <a:pt x="7077075" y="552450"/>
                </a:cubicBezTo>
                <a:cubicBezTo>
                  <a:pt x="7093991" y="563727"/>
                  <a:pt x="7107548" y="579635"/>
                  <a:pt x="7124700" y="590550"/>
                </a:cubicBezTo>
                <a:cubicBezTo>
                  <a:pt x="7142669" y="601985"/>
                  <a:pt x="7163453" y="608393"/>
                  <a:pt x="7181850" y="619125"/>
                </a:cubicBezTo>
                <a:cubicBezTo>
                  <a:pt x="7201626" y="630661"/>
                  <a:pt x="7220243" y="644095"/>
                  <a:pt x="7239000" y="657225"/>
                </a:cubicBezTo>
                <a:cubicBezTo>
                  <a:pt x="7252005" y="666329"/>
                  <a:pt x="7262686" y="679147"/>
                  <a:pt x="7277100" y="685800"/>
                </a:cubicBezTo>
                <a:cubicBezTo>
                  <a:pt x="7434051" y="758239"/>
                  <a:pt x="7314821" y="682372"/>
                  <a:pt x="7391400" y="733425"/>
                </a:cubicBezTo>
                <a:cubicBezTo>
                  <a:pt x="7442200" y="730250"/>
                  <a:pt x="7493181" y="729228"/>
                  <a:pt x="7543800" y="723900"/>
                </a:cubicBezTo>
                <a:cubicBezTo>
                  <a:pt x="7553785" y="722849"/>
                  <a:pt x="7563598" y="719251"/>
                  <a:pt x="7572375" y="714375"/>
                </a:cubicBezTo>
                <a:cubicBezTo>
                  <a:pt x="7592389" y="703256"/>
                  <a:pt x="7613336" y="692464"/>
                  <a:pt x="7629525" y="676275"/>
                </a:cubicBezTo>
                <a:cubicBezTo>
                  <a:pt x="7673997" y="631803"/>
                  <a:pt x="7643997" y="665539"/>
                  <a:pt x="7677150" y="619125"/>
                </a:cubicBezTo>
                <a:cubicBezTo>
                  <a:pt x="7686377" y="606207"/>
                  <a:pt x="7696498" y="593943"/>
                  <a:pt x="7705725" y="581025"/>
                </a:cubicBezTo>
                <a:cubicBezTo>
                  <a:pt x="7729444" y="547818"/>
                  <a:pt x="7747149" y="515564"/>
                  <a:pt x="7762875" y="476250"/>
                </a:cubicBezTo>
                <a:cubicBezTo>
                  <a:pt x="7769225" y="460375"/>
                  <a:pt x="7775922" y="444634"/>
                  <a:pt x="7781925" y="428625"/>
                </a:cubicBezTo>
                <a:cubicBezTo>
                  <a:pt x="7785450" y="419224"/>
                  <a:pt x="7786960" y="409030"/>
                  <a:pt x="7791450" y="400050"/>
                </a:cubicBezTo>
                <a:cubicBezTo>
                  <a:pt x="7796570" y="389811"/>
                  <a:pt x="7805380" y="381714"/>
                  <a:pt x="7810500" y="371475"/>
                </a:cubicBezTo>
                <a:cubicBezTo>
                  <a:pt x="7814990" y="362495"/>
                  <a:pt x="7815535" y="351880"/>
                  <a:pt x="7820025" y="342900"/>
                </a:cubicBezTo>
                <a:cubicBezTo>
                  <a:pt x="7827508" y="327935"/>
                  <a:pt x="7860459" y="286292"/>
                  <a:pt x="7867650" y="276225"/>
                </a:cubicBezTo>
                <a:cubicBezTo>
                  <a:pt x="7874304" y="266910"/>
                  <a:pt x="7878085" y="255188"/>
                  <a:pt x="7886700" y="247650"/>
                </a:cubicBezTo>
                <a:cubicBezTo>
                  <a:pt x="7927010" y="212379"/>
                  <a:pt x="7933178" y="213107"/>
                  <a:pt x="7972425" y="200025"/>
                </a:cubicBezTo>
                <a:cubicBezTo>
                  <a:pt x="7999587" y="203043"/>
                  <a:pt x="8054810" y="203118"/>
                  <a:pt x="8086725" y="219075"/>
                </a:cubicBezTo>
                <a:cubicBezTo>
                  <a:pt x="8096964" y="224195"/>
                  <a:pt x="8105775" y="231775"/>
                  <a:pt x="8115300" y="238125"/>
                </a:cubicBezTo>
                <a:cubicBezTo>
                  <a:pt x="8121650" y="247650"/>
                  <a:pt x="8126745" y="258144"/>
                  <a:pt x="8134350" y="266700"/>
                </a:cubicBezTo>
                <a:cubicBezTo>
                  <a:pt x="8152248" y="286836"/>
                  <a:pt x="8191500" y="323850"/>
                  <a:pt x="8191500" y="323850"/>
                </a:cubicBezTo>
                <a:cubicBezTo>
                  <a:pt x="8197850" y="342900"/>
                  <a:pt x="8211803" y="360959"/>
                  <a:pt x="8210550" y="381000"/>
                </a:cubicBezTo>
                <a:cubicBezTo>
                  <a:pt x="8207375" y="431800"/>
                  <a:pt x="8182122" y="486141"/>
                  <a:pt x="8201025" y="533400"/>
                </a:cubicBezTo>
                <a:cubicBezTo>
                  <a:pt x="8203820" y="540387"/>
                  <a:pt x="8303307" y="514720"/>
                  <a:pt x="8315325" y="514350"/>
                </a:cubicBezTo>
                <a:cubicBezTo>
                  <a:pt x="8505761" y="508490"/>
                  <a:pt x="8696325" y="508000"/>
                  <a:pt x="8886825" y="504825"/>
                </a:cubicBezTo>
                <a:cubicBezTo>
                  <a:pt x="8909050" y="501650"/>
                  <a:pt x="8931411" y="499316"/>
                  <a:pt x="8953500" y="495300"/>
                </a:cubicBezTo>
                <a:cubicBezTo>
                  <a:pt x="8979229" y="490622"/>
                  <a:pt x="9028040" y="475009"/>
                  <a:pt x="9048750" y="466725"/>
                </a:cubicBezTo>
                <a:cubicBezTo>
                  <a:pt x="9064625" y="460375"/>
                  <a:pt x="9081082" y="455321"/>
                  <a:pt x="9096375" y="447675"/>
                </a:cubicBezTo>
                <a:cubicBezTo>
                  <a:pt x="9112934" y="439396"/>
                  <a:pt x="9127441" y="427379"/>
                  <a:pt x="9144000" y="419100"/>
                </a:cubicBezTo>
                <a:cubicBezTo>
                  <a:pt x="9159293" y="411454"/>
                  <a:pt x="9176856" y="408665"/>
                  <a:pt x="9191625" y="400050"/>
                </a:cubicBezTo>
                <a:cubicBezTo>
                  <a:pt x="9305675" y="333521"/>
                  <a:pt x="9217977" y="365866"/>
                  <a:pt x="9286875" y="342900"/>
                </a:cubicBezTo>
                <a:cubicBezTo>
                  <a:pt x="9293225" y="333375"/>
                  <a:pt x="9297830" y="322420"/>
                  <a:pt x="9305925" y="314325"/>
                </a:cubicBezTo>
                <a:cubicBezTo>
                  <a:pt x="9321396" y="298854"/>
                  <a:pt x="9355169" y="286186"/>
                  <a:pt x="9372600" y="276225"/>
                </a:cubicBezTo>
                <a:cubicBezTo>
                  <a:pt x="9395048" y="263398"/>
                  <a:pt x="9418832" y="243202"/>
                  <a:pt x="9439275" y="228600"/>
                </a:cubicBezTo>
                <a:cubicBezTo>
                  <a:pt x="9448590" y="221946"/>
                  <a:pt x="9458325" y="215900"/>
                  <a:pt x="9467850" y="209550"/>
                </a:cubicBezTo>
                <a:cubicBezTo>
                  <a:pt x="9477375" y="193675"/>
                  <a:pt x="9487434" y="178109"/>
                  <a:pt x="9496425" y="161925"/>
                </a:cubicBezTo>
                <a:cubicBezTo>
                  <a:pt x="9503321" y="149513"/>
                  <a:pt x="9507222" y="135379"/>
                  <a:pt x="9515475" y="123825"/>
                </a:cubicBezTo>
                <a:cubicBezTo>
                  <a:pt x="9523305" y="112864"/>
                  <a:pt x="9534525" y="104775"/>
                  <a:pt x="9544050" y="95250"/>
                </a:cubicBezTo>
                <a:cubicBezTo>
                  <a:pt x="9547225" y="82550"/>
                  <a:pt x="9547721" y="68859"/>
                  <a:pt x="9553575" y="57150"/>
                </a:cubicBezTo>
                <a:cubicBezTo>
                  <a:pt x="9563814" y="36672"/>
                  <a:pt x="9591675" y="0"/>
                  <a:pt x="9591675" y="0"/>
                </a:cubicBezTo>
                <a:cubicBezTo>
                  <a:pt x="9601200" y="3175"/>
                  <a:pt x="9613150" y="2425"/>
                  <a:pt x="9620250" y="9525"/>
                </a:cubicBezTo>
                <a:cubicBezTo>
                  <a:pt x="9638500" y="27775"/>
                  <a:pt x="9641991" y="62946"/>
                  <a:pt x="9648825" y="85725"/>
                </a:cubicBezTo>
                <a:cubicBezTo>
                  <a:pt x="9654595" y="104959"/>
                  <a:pt x="9663937" y="123184"/>
                  <a:pt x="9667875" y="142875"/>
                </a:cubicBezTo>
                <a:cubicBezTo>
                  <a:pt x="9671050" y="158750"/>
                  <a:pt x="9673140" y="174881"/>
                  <a:pt x="9677400" y="190500"/>
                </a:cubicBezTo>
                <a:cubicBezTo>
                  <a:pt x="9682684" y="209873"/>
                  <a:pt x="9685311" y="230942"/>
                  <a:pt x="9696450" y="247650"/>
                </a:cubicBezTo>
                <a:cubicBezTo>
                  <a:pt x="9710810" y="269190"/>
                  <a:pt x="9743379" y="320334"/>
                  <a:pt x="9763125" y="342900"/>
                </a:cubicBezTo>
                <a:cubicBezTo>
                  <a:pt x="9774952" y="356417"/>
                  <a:pt x="9787588" y="369311"/>
                  <a:pt x="9801225" y="381000"/>
                </a:cubicBezTo>
                <a:cubicBezTo>
                  <a:pt x="9809917" y="388450"/>
                  <a:pt x="9821705" y="391955"/>
                  <a:pt x="9829800" y="400050"/>
                </a:cubicBezTo>
                <a:cubicBezTo>
                  <a:pt x="9841025" y="411275"/>
                  <a:pt x="9846179" y="427987"/>
                  <a:pt x="9858375" y="438150"/>
                </a:cubicBezTo>
                <a:cubicBezTo>
                  <a:pt x="9866088" y="444578"/>
                  <a:pt x="9877970" y="443185"/>
                  <a:pt x="9886950" y="447675"/>
                </a:cubicBezTo>
                <a:cubicBezTo>
                  <a:pt x="9897189" y="452795"/>
                  <a:pt x="9905286" y="461605"/>
                  <a:pt x="9915525" y="466725"/>
                </a:cubicBezTo>
                <a:cubicBezTo>
                  <a:pt x="9924505" y="471215"/>
                  <a:pt x="9934872" y="472295"/>
                  <a:pt x="9944100" y="476250"/>
                </a:cubicBezTo>
                <a:cubicBezTo>
                  <a:pt x="9970665" y="487635"/>
                  <a:pt x="10010443" y="514350"/>
                  <a:pt x="10039350" y="514350"/>
                </a:cubicBezTo>
                <a:lnTo>
                  <a:pt x="10182225" y="51435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a:extLst>
              <a:ext uri="{FF2B5EF4-FFF2-40B4-BE49-F238E27FC236}">
                <a16:creationId xmlns="" xmlns:a16="http://schemas.microsoft.com/office/drawing/2014/main" id="{4276A60B-D894-4415-B7F1-E932EFB27C4D}"/>
              </a:ext>
            </a:extLst>
          </p:cNvPr>
          <p:cNvSpPr txBox="1"/>
          <p:nvPr/>
        </p:nvSpPr>
        <p:spPr>
          <a:xfrm>
            <a:off x="8758708" y="1844824"/>
            <a:ext cx="2058874" cy="400110"/>
          </a:xfrm>
          <a:prstGeom prst="rect">
            <a:avLst/>
          </a:prstGeom>
          <a:noFill/>
        </p:spPr>
        <p:txBody>
          <a:bodyPr wrap="square" rtlCol="0">
            <a:spAutoFit/>
          </a:bodyPr>
          <a:lstStyle/>
          <a:p>
            <a:r>
              <a:rPr lang="en-GB" sz="2000" dirty="0" err="1">
                <a:solidFill>
                  <a:srgbClr val="004680"/>
                </a:solidFill>
              </a:rPr>
              <a:t>Über</a:t>
            </a:r>
            <a:r>
              <a:rPr lang="en-GB" sz="2000" dirty="0">
                <a:solidFill>
                  <a:srgbClr val="004680"/>
                </a:solidFill>
              </a:rPr>
              <a:t> </a:t>
            </a:r>
            <a:r>
              <a:rPr lang="en-GB" sz="2000" dirty="0" err="1">
                <a:solidFill>
                  <a:srgbClr val="004680"/>
                </a:solidFill>
              </a:rPr>
              <a:t>Wasser</a:t>
            </a:r>
            <a:endParaRPr lang="en-GB" sz="2000" dirty="0">
              <a:solidFill>
                <a:srgbClr val="004680"/>
              </a:solidFill>
            </a:endParaRPr>
          </a:p>
        </p:txBody>
      </p:sp>
      <p:sp>
        <p:nvSpPr>
          <p:cNvPr id="18" name="TextBox 17">
            <a:extLst>
              <a:ext uri="{FF2B5EF4-FFF2-40B4-BE49-F238E27FC236}">
                <a16:creationId xmlns="" xmlns:a16="http://schemas.microsoft.com/office/drawing/2014/main" id="{07C9B756-E35F-4F4A-AFB4-E44820EC3046}"/>
              </a:ext>
            </a:extLst>
          </p:cNvPr>
          <p:cNvSpPr txBox="1"/>
          <p:nvPr/>
        </p:nvSpPr>
        <p:spPr>
          <a:xfrm>
            <a:off x="8902724" y="4869160"/>
            <a:ext cx="2088233" cy="400110"/>
          </a:xfrm>
          <a:prstGeom prst="rect">
            <a:avLst/>
          </a:prstGeom>
          <a:noFill/>
        </p:spPr>
        <p:txBody>
          <a:bodyPr wrap="square" rtlCol="0">
            <a:spAutoFit/>
          </a:bodyPr>
          <a:lstStyle/>
          <a:p>
            <a:r>
              <a:rPr lang="en-GB" sz="2000" dirty="0" err="1">
                <a:solidFill>
                  <a:srgbClr val="004680"/>
                </a:solidFill>
              </a:rPr>
              <a:t>Unter</a:t>
            </a:r>
            <a:r>
              <a:rPr lang="en-GB" sz="2000" dirty="0">
                <a:solidFill>
                  <a:srgbClr val="004680"/>
                </a:solidFill>
              </a:rPr>
              <a:t> </a:t>
            </a:r>
            <a:r>
              <a:rPr lang="en-GB" sz="2000" dirty="0" err="1">
                <a:solidFill>
                  <a:srgbClr val="004680"/>
                </a:solidFill>
              </a:rPr>
              <a:t>Wasser</a:t>
            </a:r>
            <a:endParaRPr lang="en-GB" sz="2000" dirty="0">
              <a:solidFill>
                <a:srgbClr val="004680"/>
              </a:solidFill>
            </a:endParaRPr>
          </a:p>
        </p:txBody>
      </p:sp>
      <p:pic>
        <p:nvPicPr>
          <p:cNvPr id="20" name="Graphic 19" descr="Tug boat with solid fill">
            <a:extLst>
              <a:ext uri="{FF2B5EF4-FFF2-40B4-BE49-F238E27FC236}">
                <a16:creationId xmlns="" xmlns:a16="http://schemas.microsoft.com/office/drawing/2014/main" id="{D1BD1C4F-B839-467B-8E99-0E35B29B6FA1}"/>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9378106" y="2554650"/>
            <a:ext cx="914400" cy="914400"/>
          </a:xfrm>
          <a:prstGeom prst="rect">
            <a:avLst/>
          </a:prstGeom>
        </p:spPr>
      </p:pic>
      <p:pic>
        <p:nvPicPr>
          <p:cNvPr id="22" name="Graphic 21" descr="Fish with solid fill">
            <a:extLst>
              <a:ext uri="{FF2B5EF4-FFF2-40B4-BE49-F238E27FC236}">
                <a16:creationId xmlns="" xmlns:a16="http://schemas.microsoft.com/office/drawing/2014/main" id="{30FC00BF-38C1-47E1-9AE6-FA9493340441}"/>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1371243" y="3796656"/>
            <a:ext cx="914400" cy="914400"/>
          </a:xfrm>
          <a:prstGeom prst="rect">
            <a:avLst/>
          </a:prstGeom>
        </p:spPr>
      </p:pic>
      <p:pic>
        <p:nvPicPr>
          <p:cNvPr id="24" name="Graphic 23" descr="Clownfish with solid fill">
            <a:extLst>
              <a:ext uri="{FF2B5EF4-FFF2-40B4-BE49-F238E27FC236}">
                <a16:creationId xmlns="" xmlns:a16="http://schemas.microsoft.com/office/drawing/2014/main" id="{12E64490-2BE0-43A6-95F2-E7FA2BAA7C81}"/>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tretch>
            <a:fillRect/>
          </a:stretch>
        </p:blipFill>
        <p:spPr>
          <a:xfrm rot="-22860000">
            <a:off x="10135749" y="5625886"/>
            <a:ext cx="914400" cy="914400"/>
          </a:xfrm>
          <a:prstGeom prst="rect">
            <a:avLst/>
          </a:prstGeom>
        </p:spPr>
      </p:pic>
    </p:spTree>
    <p:extLst>
      <p:ext uri="{BB962C8B-B14F-4D97-AF65-F5344CB8AC3E}">
        <p14:creationId xmlns:p14="http://schemas.microsoft.com/office/powerpoint/2010/main" val="1954567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93C8EA-A219-4509-A30B-8B8998700E96}"/>
              </a:ext>
            </a:extLst>
          </p:cNvPr>
          <p:cNvSpPr>
            <a:spLocks noGrp="1"/>
          </p:cNvSpPr>
          <p:nvPr>
            <p:ph type="title"/>
          </p:nvPr>
        </p:nvSpPr>
        <p:spPr/>
        <p:txBody>
          <a:bodyPr/>
          <a:lstStyle/>
          <a:p>
            <a:r>
              <a:rPr lang="en-GB" dirty="0" err="1"/>
              <a:t>Aktivität</a:t>
            </a:r>
            <a:r>
              <a:rPr lang="en-GB" dirty="0"/>
              <a:t>: </a:t>
            </a:r>
            <a:r>
              <a:rPr lang="en-GB" dirty="0" err="1"/>
              <a:t>Ein</a:t>
            </a:r>
            <a:r>
              <a:rPr lang="en-GB" dirty="0"/>
              <a:t> </a:t>
            </a:r>
            <a:r>
              <a:rPr lang="en-GB" dirty="0" err="1"/>
              <a:t>Blick</a:t>
            </a:r>
            <a:r>
              <a:rPr lang="en-GB" dirty="0"/>
              <a:t> auf </a:t>
            </a:r>
            <a:r>
              <a:rPr lang="en-GB" dirty="0" err="1"/>
              <a:t>unserer</a:t>
            </a:r>
            <a:r>
              <a:rPr lang="en-GB" dirty="0"/>
              <a:t> </a:t>
            </a:r>
            <a:r>
              <a:rPr lang="en-GB" dirty="0" err="1"/>
              <a:t>Kultur</a:t>
            </a:r>
            <a:endParaRPr lang="en-GB" dirty="0"/>
          </a:p>
        </p:txBody>
      </p:sp>
      <p:sp>
        <p:nvSpPr>
          <p:cNvPr id="3" name="Content Placeholder 2">
            <a:extLst>
              <a:ext uri="{FF2B5EF4-FFF2-40B4-BE49-F238E27FC236}">
                <a16:creationId xmlns="" xmlns:a16="http://schemas.microsoft.com/office/drawing/2014/main" id="{49E0B745-299F-434B-8761-E21E93FAF474}"/>
              </a:ext>
            </a:extLst>
          </p:cNvPr>
          <p:cNvSpPr>
            <a:spLocks noGrp="1"/>
          </p:cNvSpPr>
          <p:nvPr>
            <p:ph idx="1"/>
          </p:nvPr>
        </p:nvSpPr>
        <p:spPr/>
        <p:txBody>
          <a:bodyPr>
            <a:normAutofit/>
          </a:bodyPr>
          <a:lstStyle/>
          <a:p>
            <a:pPr marL="0" indent="0">
              <a:buNone/>
            </a:pPr>
            <a:r>
              <a:rPr lang="de-DE" dirty="0"/>
              <a:t>Denken Sie an Ihren eigenen kulturellen Hintergrund und wählen Sie ein Beispiel für die folgenden Aspekte, die alle über der Wasseroberfläche liegen.</a:t>
            </a:r>
          </a:p>
          <a:p>
            <a:pPr marL="0" indent="0">
              <a:buNone/>
            </a:pPr>
            <a:r>
              <a:rPr lang="de-DE" dirty="0"/>
              <a:t>KLEIDUNG - was trägt man im Allgemeinen, wenn man zu einer Hochzeit geht?</a:t>
            </a:r>
          </a:p>
          <a:p>
            <a:pPr marL="0" indent="0">
              <a:buNone/>
            </a:pPr>
            <a:r>
              <a:rPr lang="de-DE" dirty="0"/>
              <a:t>ARCHITEKTUR - welcher Baustil ist am weitesten verbreitet?</a:t>
            </a:r>
          </a:p>
          <a:p>
            <a:pPr marL="0" indent="0">
              <a:buNone/>
            </a:pPr>
            <a:r>
              <a:rPr lang="de-DE" dirty="0"/>
              <a:t>ERNÄHRUNG - welche Lebensmittel essen die Menschen täglich?</a:t>
            </a:r>
          </a:p>
          <a:p>
            <a:pPr marL="0" indent="0">
              <a:buNone/>
            </a:pPr>
            <a:r>
              <a:rPr lang="de-DE" dirty="0"/>
              <a:t>Fallen Ihnen andere Kulturen ein, die diese Fragen anders beantworten würden? </a:t>
            </a:r>
            <a:endParaRPr lang="en-GB" dirty="0"/>
          </a:p>
          <a:p>
            <a:pPr marL="0" indent="0">
              <a:buNone/>
            </a:pPr>
            <a:endParaRPr lang="en-GB" dirty="0"/>
          </a:p>
          <a:p>
            <a:pPr marL="0" indent="0">
              <a:buNone/>
            </a:pPr>
            <a:endParaRPr lang="en-GB" dirty="0"/>
          </a:p>
        </p:txBody>
      </p:sp>
      <p:sp>
        <p:nvSpPr>
          <p:cNvPr id="4" name="Slide Number Placeholder 3">
            <a:extLst>
              <a:ext uri="{FF2B5EF4-FFF2-40B4-BE49-F238E27FC236}">
                <a16:creationId xmlns="" xmlns:a16="http://schemas.microsoft.com/office/drawing/2014/main" id="{395D0EF8-3813-4FCF-9EA1-596ECDAC7E0C}"/>
              </a:ext>
            </a:extLst>
          </p:cNvPr>
          <p:cNvSpPr>
            <a:spLocks noGrp="1"/>
          </p:cNvSpPr>
          <p:nvPr>
            <p:ph type="sldNum" sz="quarter" idx="12"/>
          </p:nvPr>
        </p:nvSpPr>
        <p:spPr/>
        <p:txBody>
          <a:bodyPr/>
          <a:lstStyle/>
          <a:p>
            <a:fld id="{C014DD1E-5D91-48A3-AD6D-45FBA980D106}" type="slidenum">
              <a:rPr lang="en-GB" smtClean="0"/>
              <a:t>9</a:t>
            </a:fld>
            <a:endParaRPr lang="en-GB"/>
          </a:p>
        </p:txBody>
      </p:sp>
      <p:pic>
        <p:nvPicPr>
          <p:cNvPr id="5" name="Picture 4">
            <a:extLst>
              <a:ext uri="{FF2B5EF4-FFF2-40B4-BE49-F238E27FC236}">
                <a16:creationId xmlns="" xmlns:a16="http://schemas.microsoft.com/office/drawing/2014/main" id="{74D4EFE4-9771-41D9-85A1-CA7AC2A357FA}"/>
              </a:ext>
            </a:extLst>
          </p:cNvPr>
          <p:cNvPicPr>
            <a:picLocks noChangeAspect="1"/>
          </p:cNvPicPr>
          <p:nvPr/>
        </p:nvPicPr>
        <p:blipFill>
          <a:blip r:embed="rId2"/>
          <a:stretch>
            <a:fillRect/>
          </a:stretch>
        </p:blipFill>
        <p:spPr>
          <a:xfrm>
            <a:off x="10609270" y="5419305"/>
            <a:ext cx="902286" cy="896190"/>
          </a:xfrm>
          <a:prstGeom prst="rect">
            <a:avLst/>
          </a:prstGeom>
        </p:spPr>
      </p:pic>
    </p:spTree>
    <p:extLst>
      <p:ext uri="{BB962C8B-B14F-4D97-AF65-F5344CB8AC3E}">
        <p14:creationId xmlns:p14="http://schemas.microsoft.com/office/powerpoint/2010/main" val="2497389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Crop">
  <a:themeElements>
    <a:clrScheme name="Custom 8">
      <a:dk1>
        <a:sysClr val="windowText" lastClr="000000"/>
      </a:dk1>
      <a:lt1>
        <a:srgbClr val="D8D8D8"/>
      </a:lt1>
      <a:dk2>
        <a:srgbClr val="004680"/>
      </a:dk2>
      <a:lt2>
        <a:srgbClr val="FFFFFF"/>
      </a:lt2>
      <a:accent1>
        <a:srgbClr val="5C226E"/>
      </a:accent1>
      <a:accent2>
        <a:srgbClr val="108A7E"/>
      </a:accent2>
      <a:accent3>
        <a:srgbClr val="9D232F"/>
      </a:accent3>
      <a:accent4>
        <a:srgbClr val="8064A2"/>
      </a:accent4>
      <a:accent5>
        <a:srgbClr val="4BACC6"/>
      </a:accent5>
      <a:accent6>
        <a:srgbClr val="F79646"/>
      </a:accent6>
      <a:hlink>
        <a:srgbClr val="0000FF"/>
      </a:hlink>
      <a:folHlink>
        <a:srgbClr val="800080"/>
      </a:folHlink>
    </a:clrScheme>
    <a:fontScheme name="Custom 1">
      <a:majorFont>
        <a:latin typeface="Calibri"/>
        <a:ea typeface=""/>
        <a:cs typeface=""/>
      </a:majorFont>
      <a:minorFont>
        <a:latin typeface="Calibri"/>
        <a:ea typeface=""/>
        <a:cs typeface=""/>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2.xml><?xml version="1.0" encoding="utf-8"?>
<a:theme xmlns:a="http://schemas.openxmlformats.org/drawingml/2006/main" name="Office Theme">
  <a:themeElements>
    <a:clrScheme name="Tech_16x9">
      <a:dk1>
        <a:sysClr val="windowText" lastClr="000000"/>
      </a:dk1>
      <a:lt1>
        <a:sysClr val="window" lastClr="FFFFFF"/>
      </a:lt1>
      <a:dk2>
        <a:srgbClr val="192A52"/>
      </a:dk2>
      <a:lt2>
        <a:srgbClr val="C0C0C0"/>
      </a:lt2>
      <a:accent1>
        <a:srgbClr val="009999"/>
      </a:accent1>
      <a:accent2>
        <a:srgbClr val="E98915"/>
      </a:accent2>
      <a:accent3>
        <a:srgbClr val="A419A7"/>
      </a:accent3>
      <a:accent4>
        <a:srgbClr val="AFC34D"/>
      </a:accent4>
      <a:accent5>
        <a:srgbClr val="E5572B"/>
      </a:accent5>
      <a:accent6>
        <a:srgbClr val="6868C4"/>
      </a:accent6>
      <a:hlink>
        <a:srgbClr val="009999"/>
      </a:hlink>
      <a:folHlink>
        <a:srgbClr val="7F7F7F"/>
      </a:folHlink>
    </a:clrScheme>
    <a:fontScheme name="Calibri">
      <a:maj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Tech_16x9">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schemeClr>
            </a:gs>
          </a:gsLst>
          <a:lin ang="5040000" scaled="1"/>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100000"/>
                <a:shade val="100000"/>
                <a:satMod val="155000"/>
              </a:schemeClr>
            </a:gs>
          </a:gsLst>
          <a:lin ang="16200000" scaled="0"/>
        </a:gradFill>
      </a:fillStyleLst>
      <a:lnStyleLst>
        <a:ln w="9525" cap="flat" cmpd="sng" algn="ctr">
          <a:solidFill>
            <a:schemeClr val="phClr"/>
          </a:solidFill>
          <a:miter lim="800000"/>
        </a:ln>
        <a:ln w="25400" cap="flat" cmpd="sng" algn="ctr">
          <a:solidFill>
            <a:schemeClr val="phClr"/>
          </a:solidFill>
          <a:miter lim="800000"/>
        </a:ln>
        <a:ln w="38100" cap="flat" cmpd="sng" algn="ctr">
          <a:solidFill>
            <a:schemeClr val="phClr"/>
          </a:solidFill>
          <a:miter lim="800000"/>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atMod val="300000"/>
              </a:schemeClr>
            </a:contourClr>
          </a:sp3d>
        </a:effectStyle>
      </a:effectStyleLst>
      <a:bgFillStyleLst>
        <a:solidFill>
          <a:schemeClr val="phClr"/>
        </a:solidFill>
        <a:gradFill rotWithShape="1">
          <a:gsLst>
            <a:gs pos="0">
              <a:schemeClr val="phClr">
                <a:tint val="100000"/>
                <a:shade val="0"/>
                <a:satMod val="100000"/>
              </a:schemeClr>
            </a:gs>
            <a:gs pos="85000">
              <a:schemeClr val="phClr">
                <a:tint val="100000"/>
                <a:shade val="30000"/>
                <a:satMod val="100000"/>
              </a:schemeClr>
            </a:gs>
            <a:gs pos="100000">
              <a:schemeClr val="phClr">
                <a:shade val="60000"/>
                <a:satMod val="100000"/>
              </a:schemeClr>
            </a:gs>
          </a:gsLst>
          <a:lin ang="13500000" scaled="0"/>
        </a:gradFill>
        <a:gradFill rotWithShape="1">
          <a:gsLst>
            <a:gs pos="0">
              <a:schemeClr val="phClr">
                <a:tint val="100000"/>
                <a:shade val="0"/>
                <a:satMod val="100000"/>
              </a:schemeClr>
            </a:gs>
            <a:gs pos="85000">
              <a:schemeClr val="phClr">
                <a:shade val="30000"/>
                <a:satMod val="100000"/>
              </a:schemeClr>
            </a:gs>
            <a:gs pos="100000">
              <a:schemeClr val="phClr">
                <a:shade val="60000"/>
                <a:satMod val="100000"/>
              </a:schemeClr>
            </a:gs>
          </a:gsLst>
          <a:lin ang="18900000" scaled="0"/>
        </a:gradFill>
      </a:bgFillStyleLst>
    </a:fmtScheme>
  </a:themeElements>
  <a:objectDefaults/>
  <a:extraClrSchemeLst/>
</a:theme>
</file>

<file path=ppt/theme/theme3.xml><?xml version="1.0" encoding="utf-8"?>
<a:theme xmlns:a="http://schemas.openxmlformats.org/drawingml/2006/main" name="Office Theme">
  <a:themeElements>
    <a:clrScheme name="Tech_16x9">
      <a:dk1>
        <a:sysClr val="windowText" lastClr="000000"/>
      </a:dk1>
      <a:lt1>
        <a:sysClr val="window" lastClr="FFFFFF"/>
      </a:lt1>
      <a:dk2>
        <a:srgbClr val="192A52"/>
      </a:dk2>
      <a:lt2>
        <a:srgbClr val="C0C0C0"/>
      </a:lt2>
      <a:accent1>
        <a:srgbClr val="009999"/>
      </a:accent1>
      <a:accent2>
        <a:srgbClr val="E98915"/>
      </a:accent2>
      <a:accent3>
        <a:srgbClr val="A419A7"/>
      </a:accent3>
      <a:accent4>
        <a:srgbClr val="AFC34D"/>
      </a:accent4>
      <a:accent5>
        <a:srgbClr val="E5572B"/>
      </a:accent5>
      <a:accent6>
        <a:srgbClr val="6868C4"/>
      </a:accent6>
      <a:hlink>
        <a:srgbClr val="009999"/>
      </a:hlink>
      <a:folHlink>
        <a:srgbClr val="7F7F7F"/>
      </a:folHlink>
    </a:clrScheme>
    <a:fontScheme name="Calibri">
      <a:maj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Tech_16x9">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schemeClr>
            </a:gs>
          </a:gsLst>
          <a:lin ang="5040000" scaled="1"/>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100000"/>
                <a:shade val="100000"/>
                <a:satMod val="155000"/>
              </a:schemeClr>
            </a:gs>
          </a:gsLst>
          <a:lin ang="16200000" scaled="0"/>
        </a:gradFill>
      </a:fillStyleLst>
      <a:lnStyleLst>
        <a:ln w="9525" cap="flat" cmpd="sng" algn="ctr">
          <a:solidFill>
            <a:schemeClr val="phClr"/>
          </a:solidFill>
          <a:miter lim="800000"/>
        </a:ln>
        <a:ln w="25400" cap="flat" cmpd="sng" algn="ctr">
          <a:solidFill>
            <a:schemeClr val="phClr"/>
          </a:solidFill>
          <a:miter lim="800000"/>
        </a:ln>
        <a:ln w="38100" cap="flat" cmpd="sng" algn="ctr">
          <a:solidFill>
            <a:schemeClr val="phClr"/>
          </a:solidFill>
          <a:miter lim="800000"/>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atMod val="300000"/>
              </a:schemeClr>
            </a:contourClr>
          </a:sp3d>
        </a:effectStyle>
      </a:effectStyleLst>
      <a:bgFillStyleLst>
        <a:solidFill>
          <a:schemeClr val="phClr"/>
        </a:solidFill>
        <a:gradFill rotWithShape="1">
          <a:gsLst>
            <a:gs pos="0">
              <a:schemeClr val="phClr">
                <a:tint val="100000"/>
                <a:shade val="0"/>
                <a:satMod val="100000"/>
              </a:schemeClr>
            </a:gs>
            <a:gs pos="85000">
              <a:schemeClr val="phClr">
                <a:tint val="100000"/>
                <a:shade val="30000"/>
                <a:satMod val="100000"/>
              </a:schemeClr>
            </a:gs>
            <a:gs pos="100000">
              <a:schemeClr val="phClr">
                <a:shade val="60000"/>
                <a:satMod val="100000"/>
              </a:schemeClr>
            </a:gs>
          </a:gsLst>
          <a:lin ang="13500000" scaled="0"/>
        </a:gradFill>
        <a:gradFill rotWithShape="1">
          <a:gsLst>
            <a:gs pos="0">
              <a:schemeClr val="phClr">
                <a:tint val="100000"/>
                <a:shade val="0"/>
                <a:satMod val="100000"/>
              </a:schemeClr>
            </a:gs>
            <a:gs pos="85000">
              <a:schemeClr val="phClr">
                <a:shade val="30000"/>
                <a:satMod val="100000"/>
              </a:schemeClr>
            </a:gs>
            <a:gs pos="100000">
              <a:schemeClr val="phClr">
                <a:shade val="60000"/>
                <a:satMod val="100000"/>
              </a:schemeClr>
            </a:gs>
          </a:gsLst>
          <a:lin ang="18900000" scaled="0"/>
        </a:gradFill>
      </a:bgFillStyleLst>
    </a:fmtScheme>
  </a:themeElements>
  <a:objectDefaults/>
  <a:extraClrScheme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525" row="5">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DD40504B-8D27-4EF2-A02E-61F02C940655}">
  <we:reference id="wa104380907" version="3.0.0.0" store="en-US" storeType="OMEX"/>
  <we:alternateReferences>
    <we:reference id="WA104380907" version="3.0.0.0" store=""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ocPublishedLinkedAssetsLookup xmlns="4873beb7-5857-4685-be1f-d57550cc96cc" xsi:nil="true"/>
    <ApprovalStatus xmlns="4873beb7-5857-4685-be1f-d57550cc96cc">InProgress</ApprovalStatus>
    <MarketSpecific xmlns="4873beb7-5857-4685-be1f-d57550cc96cc">false</MarketSpecific>
    <LocComments xmlns="4873beb7-5857-4685-be1f-d57550cc96cc" xsi:nil="true"/>
    <LocLastLocAttemptVersionTypeLookup xmlns="4873beb7-5857-4685-be1f-d57550cc96cc" xsi:nil="true"/>
    <DirectSourceMarket xmlns="4873beb7-5857-4685-be1f-d57550cc96cc" xsi:nil="true"/>
    <ThumbnailAssetId xmlns="4873beb7-5857-4685-be1f-d57550cc96cc" xsi:nil="true"/>
    <PrimaryImageGen xmlns="4873beb7-5857-4685-be1f-d57550cc96cc">false</PrimaryImageGen>
    <LocNewPublishedVersionLookup xmlns="4873beb7-5857-4685-be1f-d57550cc96cc" xsi:nil="true"/>
    <LegacyData xmlns="4873beb7-5857-4685-be1f-d57550cc96cc" xsi:nil="true"/>
    <LocRecommendedHandoff xmlns="4873beb7-5857-4685-be1f-d57550cc96cc" xsi:nil="true"/>
    <BusinessGroup xmlns="4873beb7-5857-4685-be1f-d57550cc96cc" xsi:nil="true"/>
    <BlockPublish xmlns="4873beb7-5857-4685-be1f-d57550cc96cc">false</BlockPublish>
    <TPFriendlyName xmlns="4873beb7-5857-4685-be1f-d57550cc96cc" xsi:nil="true"/>
    <LocOverallPublishStatusLookup xmlns="4873beb7-5857-4685-be1f-d57550cc96cc" xsi:nil="true"/>
    <NumericId xmlns="4873beb7-5857-4685-be1f-d57550cc96cc" xsi:nil="true"/>
    <APEditor xmlns="4873beb7-5857-4685-be1f-d57550cc96cc">
      <UserInfo>
        <DisplayName/>
        <AccountId xsi:nil="true"/>
        <AccountType/>
      </UserInfo>
    </APEditor>
    <SourceTitle xmlns="4873beb7-5857-4685-be1f-d57550cc96cc" xsi:nil="true"/>
    <OpenTemplate xmlns="4873beb7-5857-4685-be1f-d57550cc96cc">true</OpenTemplate>
    <LocOverallLocStatusLookup xmlns="4873beb7-5857-4685-be1f-d57550cc96cc" xsi:nil="true"/>
    <UALocComments xmlns="4873beb7-5857-4685-be1f-d57550cc96cc" xsi:nil="true"/>
    <ParentAssetId xmlns="4873beb7-5857-4685-be1f-d57550cc96cc" xsi:nil="true"/>
    <IntlLangReviewDate xmlns="4873beb7-5857-4685-be1f-d57550cc96cc" xsi:nil="true"/>
    <FeatureTagsTaxHTField0 xmlns="4873beb7-5857-4685-be1f-d57550cc96cc">
      <Terms xmlns="http://schemas.microsoft.com/office/infopath/2007/PartnerControls"/>
    </FeatureTagsTaxHTField0>
    <PublishStatusLookup xmlns="4873beb7-5857-4685-be1f-d57550cc96cc">
      <Value>1345093</Value>
    </PublishStatusLookup>
    <Providers xmlns="4873beb7-5857-4685-be1f-d57550cc96cc" xsi:nil="true"/>
    <MachineTranslated xmlns="4873beb7-5857-4685-be1f-d57550cc96cc">false</MachineTranslated>
    <OriginalSourceMarket xmlns="4873beb7-5857-4685-be1f-d57550cc96cc" xsi:nil="true"/>
    <APDescription xmlns="4873beb7-5857-4685-be1f-d57550cc96cc">This simple template design works for technology and  businesses, but it's versatile enough to use in other contexts.  It features multiple slide layouts designed for widescreen (16x9 resolution) and includes a sample SmartArt list and chart that are easily editable.</APDescription>
    <ClipArtFilename xmlns="4873beb7-5857-4685-be1f-d57550cc96cc" xsi:nil="true"/>
    <ContentItem xmlns="4873beb7-5857-4685-be1f-d57550cc96cc" xsi:nil="true"/>
    <TPInstallLocation xmlns="4873beb7-5857-4685-be1f-d57550cc96cc" xsi:nil="true"/>
    <PublishTargets xmlns="4873beb7-5857-4685-be1f-d57550cc96cc">OfficeOnlineVNext</PublishTargets>
    <TimesCloned xmlns="4873beb7-5857-4685-be1f-d57550cc96cc" xsi:nil="true"/>
    <AssetStart xmlns="4873beb7-5857-4685-be1f-d57550cc96cc">2011-11-26T00:30:00+00:00</AssetStart>
    <Provider xmlns="4873beb7-5857-4685-be1f-d57550cc96cc" xsi:nil="true"/>
    <AcquiredFrom xmlns="4873beb7-5857-4685-be1f-d57550cc96cc">Internal MS</AcquiredFrom>
    <FriendlyTitle xmlns="4873beb7-5857-4685-be1f-d57550cc96cc" xsi:nil="true"/>
    <LastHandOff xmlns="4873beb7-5857-4685-be1f-d57550cc96cc" xsi:nil="true"/>
    <TPClientViewer xmlns="4873beb7-5857-4685-be1f-d57550cc96cc" xsi:nil="true"/>
    <TemplateStatus xmlns="4873beb7-5857-4685-be1f-d57550cc96cc">Complete</TemplateStatus>
    <Downloads xmlns="4873beb7-5857-4685-be1f-d57550cc96cc">0</Downloads>
    <OOCacheId xmlns="4873beb7-5857-4685-be1f-d57550cc96cc" xsi:nil="true"/>
    <IsDeleted xmlns="4873beb7-5857-4685-be1f-d57550cc96cc">false</IsDeleted>
    <LocPublishedDependentAssetsLookup xmlns="4873beb7-5857-4685-be1f-d57550cc96cc" xsi:nil="true"/>
    <TPExecutable xmlns="4873beb7-5857-4685-be1f-d57550cc96cc" xsi:nil="true"/>
    <EditorialTags xmlns="4873beb7-5857-4685-be1f-d57550cc96cc" xsi:nil="true"/>
    <SubmitterId xmlns="4873beb7-5857-4685-be1f-d57550cc96cc" xsi:nil="true"/>
    <ApprovalLog xmlns="4873beb7-5857-4685-be1f-d57550cc96cc" xsi:nil="true"/>
    <AssetType xmlns="4873beb7-5857-4685-be1f-d57550cc96cc">TP</AssetType>
    <BugNumber xmlns="4873beb7-5857-4685-be1f-d57550cc96cc" xsi:nil="true"/>
    <CSXSubmissionDate xmlns="4873beb7-5857-4685-be1f-d57550cc96cc" xsi:nil="true"/>
    <CSXUpdate xmlns="4873beb7-5857-4685-be1f-d57550cc96cc">false</CSXUpdate>
    <Milestone xmlns="4873beb7-5857-4685-be1f-d57550cc96cc" xsi:nil="true"/>
    <RecommendationsModifier xmlns="4873beb7-5857-4685-be1f-d57550cc96cc" xsi:nil="true"/>
    <OriginAsset xmlns="4873beb7-5857-4685-be1f-d57550cc96cc" xsi:nil="true"/>
    <TPComponent xmlns="4873beb7-5857-4685-be1f-d57550cc96cc" xsi:nil="true"/>
    <AssetId xmlns="4873beb7-5857-4685-be1f-d57550cc96cc">TP102787989</AssetId>
    <IntlLocPriority xmlns="4873beb7-5857-4685-be1f-d57550cc96cc" xsi:nil="true"/>
    <PolicheckWords xmlns="4873beb7-5857-4685-be1f-d57550cc96cc" xsi:nil="true"/>
    <TPLaunchHelpLink xmlns="4873beb7-5857-4685-be1f-d57550cc96cc" xsi:nil="true"/>
    <TPApplication xmlns="4873beb7-5857-4685-be1f-d57550cc96cc" xsi:nil="true"/>
    <CrawlForDependencies xmlns="4873beb7-5857-4685-be1f-d57550cc96cc">false</CrawlForDependencies>
    <HandoffToMSDN xmlns="4873beb7-5857-4685-be1f-d57550cc96cc" xsi:nil="true"/>
    <PlannedPubDate xmlns="4873beb7-5857-4685-be1f-d57550cc96cc" xsi:nil="true"/>
    <IntlLangReviewer xmlns="4873beb7-5857-4685-be1f-d57550cc96cc" xsi:nil="true"/>
    <TrustLevel xmlns="4873beb7-5857-4685-be1f-d57550cc96cc">1 Microsoft Managed Content</TrustLevel>
    <LocLastLocAttemptVersionLookup xmlns="4873beb7-5857-4685-be1f-d57550cc96cc">694266</LocLastLocAttemptVersionLookup>
    <LocProcessedForHandoffsLookup xmlns="4873beb7-5857-4685-be1f-d57550cc96cc" xsi:nil="true"/>
    <IsSearchable xmlns="4873beb7-5857-4685-be1f-d57550cc96cc">true</IsSearchable>
    <TemplateTemplateType xmlns="4873beb7-5857-4685-be1f-d57550cc96cc">PowerPoint Presentation Template</TemplateTemplateType>
    <CampaignTagsTaxHTField0 xmlns="4873beb7-5857-4685-be1f-d57550cc96cc">
      <Terms xmlns="http://schemas.microsoft.com/office/infopath/2007/PartnerControls"/>
    </CampaignTagsTaxHTField0>
    <TPNamespace xmlns="4873beb7-5857-4685-be1f-d57550cc96cc" xsi:nil="true"/>
    <LocOverallPreviewStatusLookup xmlns="4873beb7-5857-4685-be1f-d57550cc96cc" xsi:nil="true"/>
    <TaxCatchAll xmlns="4873beb7-5857-4685-be1f-d57550cc96cc"/>
    <Markets xmlns="4873beb7-5857-4685-be1f-d57550cc96cc"/>
    <UAProjectedTotalWords xmlns="4873beb7-5857-4685-be1f-d57550cc96cc" xsi:nil="true"/>
    <IntlLangReview xmlns="4873beb7-5857-4685-be1f-d57550cc96cc" xsi:nil="true"/>
    <OutputCachingOn xmlns="4873beb7-5857-4685-be1f-d57550cc96cc">false</OutputCachingOn>
    <AverageRating xmlns="4873beb7-5857-4685-be1f-d57550cc96cc" xsi:nil="true"/>
    <APAuthor xmlns="4873beb7-5857-4685-be1f-d57550cc96cc">
      <UserInfo>
        <DisplayName>REDMOND\kristaa</DisplayName>
        <AccountId>136</AccountId>
        <AccountType/>
      </UserInfo>
    </APAuthor>
    <LocManualTestRequired xmlns="4873beb7-5857-4685-be1f-d57550cc96cc">false</LocManualTestRequired>
    <TPCommandLine xmlns="4873beb7-5857-4685-be1f-d57550cc96cc" xsi:nil="true"/>
    <TPAppVersion xmlns="4873beb7-5857-4685-be1f-d57550cc96cc" xsi:nil="true"/>
    <EditorialStatus xmlns="4873beb7-5857-4685-be1f-d57550cc96cc">Complete</EditorialStatus>
    <LastModifiedDateTime xmlns="4873beb7-5857-4685-be1f-d57550cc96cc" xsi:nil="true"/>
    <ScenarioTagsTaxHTField0 xmlns="4873beb7-5857-4685-be1f-d57550cc96cc">
      <Terms xmlns="http://schemas.microsoft.com/office/infopath/2007/PartnerControls"/>
    </ScenarioTagsTaxHTField0>
    <LocProcessedForMarketsLookup xmlns="4873beb7-5857-4685-be1f-d57550cc96cc" xsi:nil="true"/>
    <TPLaunchHelpLinkType xmlns="4873beb7-5857-4685-be1f-d57550cc96cc">Template</TPLaunchHelpLinkType>
    <OriginalRelease xmlns="4873beb7-5857-4685-be1f-d57550cc96cc">15</OriginalRelease>
    <LocalizationTagsTaxHTField0 xmlns="4873beb7-5857-4685-be1f-d57550cc96cc">
      <Terms xmlns="http://schemas.microsoft.com/office/infopath/2007/PartnerControls"/>
    </LocalizationTagsTaxHTField0>
    <UACurrentWords xmlns="4873beb7-5857-4685-be1f-d57550cc96cc" xsi:nil="true"/>
    <ArtSampleDocs xmlns="4873beb7-5857-4685-be1f-d57550cc96cc" xsi:nil="true"/>
    <UALocRecommendation xmlns="4873beb7-5857-4685-be1f-d57550cc96cc">Localize</UALocRecommendation>
    <Manager xmlns="4873beb7-5857-4685-be1f-d57550cc96cc" xsi:nil="true"/>
    <LocOverallHandbackStatusLookup xmlns="4873beb7-5857-4685-be1f-d57550cc96cc" xsi:nil="true"/>
    <ShowIn xmlns="4873beb7-5857-4685-be1f-d57550cc96cc">Show everywhere</ShowIn>
    <UANotes xmlns="4873beb7-5857-4685-be1f-d57550cc96cc" xsi:nil="true"/>
    <InternalTagsTaxHTField0 xmlns="4873beb7-5857-4685-be1f-d57550cc96cc">
      <Terms xmlns="http://schemas.microsoft.com/office/infopath/2007/PartnerControls"/>
    </InternalTagsTaxHTField0>
    <CSXHash xmlns="4873beb7-5857-4685-be1f-d57550cc96cc" xsi:nil="true"/>
    <VoteCount xmlns="4873beb7-5857-4685-be1f-d57550cc96cc" xsi:nil="true"/>
    <AssetExpire xmlns="4873beb7-5857-4685-be1f-d57550cc96cc">2029-05-12T07:00:00+00:00</AssetExpire>
    <DSATActionTaken xmlns="4873beb7-5857-4685-be1f-d57550cc96cc" xsi:nil="true"/>
    <CSXSubmissionMarket xmlns="4873beb7-5857-4685-be1f-d57550cc96cc" xsi:nil="true"/>
    <LocMarketGroupTiers2 xmlns="4873beb7-5857-4685-be1f-d57550cc96cc" xsi:nil="true"/>
  </documentManagement>
</p:properties>
</file>

<file path=customXml/item3.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836F65B-1B07-41EE-A0E8-BC6EF3855225}">
  <ds:schemaRefs>
    <ds:schemaRef ds:uri="http://schemas.microsoft.com/sharepoint/v3/contenttype/forms"/>
  </ds:schemaRefs>
</ds:datastoreItem>
</file>

<file path=customXml/itemProps2.xml><?xml version="1.0" encoding="utf-8"?>
<ds:datastoreItem xmlns:ds="http://schemas.openxmlformats.org/officeDocument/2006/customXml" ds:itemID="{60C67BEE-D13F-4BD2-98A5-34D8A0977F68}">
  <ds:schemaRefs>
    <ds:schemaRef ds:uri="4873beb7-5857-4685-be1f-d57550cc96cc"/>
    <ds:schemaRef ds:uri="http://purl.org/dc/elements/1.1/"/>
    <ds:schemaRef ds:uri="http://schemas.microsoft.com/office/2006/metadata/properties"/>
    <ds:schemaRef ds:uri="http://schemas.microsoft.com/office/infopath/2007/PartnerControls"/>
    <ds:schemaRef ds:uri="http://purl.org/dc/terms/"/>
    <ds:schemaRef ds:uri="http://schemas.microsoft.com/office/2006/documentManagement/types"/>
    <ds:schemaRef ds:uri="http://schemas.openxmlformats.org/package/2006/metadata/core-properties"/>
    <ds:schemaRef ds:uri="http://www.w3.org/XML/1998/namespace"/>
    <ds:schemaRef ds:uri="http://purl.org/dc/dcmitype/"/>
  </ds:schemaRefs>
</ds:datastoreItem>
</file>

<file path=customXml/itemProps3.xml><?xml version="1.0" encoding="utf-8"?>
<ds:datastoreItem xmlns:ds="http://schemas.openxmlformats.org/officeDocument/2006/customXml" ds:itemID="{A09BF4D4-EF60-4196-BFC3-9462D607978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0</TotalTime>
  <Words>3483</Words>
  <Application>Microsoft Office PowerPoint</Application>
  <PresentationFormat>Custom</PresentationFormat>
  <Paragraphs>323</Paragraphs>
  <Slides>41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41</vt:i4>
      </vt:variant>
    </vt:vector>
  </HeadingPairs>
  <TitlesOfParts>
    <vt:vector size="46" baseType="lpstr">
      <vt:lpstr>Calibri</vt:lpstr>
      <vt:lpstr>Franklin Gothic Book</vt:lpstr>
      <vt:lpstr>Poppins</vt:lpstr>
      <vt:lpstr>Times New Roman</vt:lpstr>
      <vt:lpstr>Crop</vt:lpstr>
      <vt:lpstr>Kulturelle Vielfalt -  Bewusstsein schaffen</vt:lpstr>
      <vt:lpstr>Lernziele  Am Ende dieses Moduls:</vt:lpstr>
      <vt:lpstr>Einleitung</vt:lpstr>
      <vt:lpstr>Übung: Wenn Sie an sich denken:  Wer sind Sie - kulturell gesehen?</vt:lpstr>
      <vt:lpstr>Definitionen von Kultur</vt:lpstr>
      <vt:lpstr>Kultur beschreiben</vt:lpstr>
      <vt:lpstr>Kulturelle Kontaklinsen</vt:lpstr>
      <vt:lpstr>Das Eisberg-Modell Edward T. Hall Ein Modell zur Erklärung von Kultur</vt:lpstr>
      <vt:lpstr>Aktivität: Ein Blick auf unserer Kultur</vt:lpstr>
      <vt:lpstr>Kultur unterhalb der Wasseroberfläche</vt:lpstr>
      <vt:lpstr>3 Ebenen der Einzigartigkeit in der menschlichen mentalen Programmierung  adaptiert nach Hofstede 1994                                                                                                                                                                                                          Ein Überblick über uns alle</vt:lpstr>
      <vt:lpstr>Kultur im täglichen Leben</vt:lpstr>
      <vt:lpstr>Übung: Die eigene Kultur und die eigene Person erforschen</vt:lpstr>
      <vt:lpstr>Kulturell – richtig oder falsch?</vt:lpstr>
      <vt:lpstr>Zusammenfassung</vt:lpstr>
      <vt:lpstr>DIVERSITÄT und unbewusste Vorurteile</vt:lpstr>
      <vt:lpstr>Unterschiedliche kulturelle Hintergründe</vt:lpstr>
      <vt:lpstr>Stereotype und Generalisierungen</vt:lpstr>
      <vt:lpstr>Stereotype und Generalisierungen</vt:lpstr>
      <vt:lpstr>Alice und Priti - Fragen</vt:lpstr>
      <vt:lpstr>Alice und Priti</vt:lpstr>
      <vt:lpstr>Über uns selbst</vt:lpstr>
      <vt:lpstr>Unbewusste Voreingenommenheit</vt:lpstr>
      <vt:lpstr>Denken in Systemen</vt:lpstr>
      <vt:lpstr>Denken in Systemen (Daniel Kahneman)</vt:lpstr>
      <vt:lpstr>Denken in Systemen</vt:lpstr>
      <vt:lpstr>Antworten</vt:lpstr>
      <vt:lpstr>Zusammenfassung</vt:lpstr>
      <vt:lpstr>Kulturübergreifendes Arbeiten</vt:lpstr>
      <vt:lpstr>Die Bedeutung der Anerkennung der eigenen und der fremden Kultur</vt:lpstr>
      <vt:lpstr>Fallbeispiel</vt:lpstr>
      <vt:lpstr>Fragen</vt:lpstr>
      <vt:lpstr>Übung: Kulturelle Werte </vt:lpstr>
      <vt:lpstr>Zusammenfassung</vt:lpstr>
      <vt:lpstr>Arbeit in kulturell Vielfältigen Teams</vt:lpstr>
      <vt:lpstr>Vorteile von kulturell vielfältigen Teams</vt:lpstr>
      <vt:lpstr>Arbeiten in einem kulturell vielfältigen Team </vt:lpstr>
      <vt:lpstr>Zusammenfassung</vt:lpstr>
      <vt:lpstr>Gute Zusammenarbeit in einem kulturell vielfältigen Team</vt:lpstr>
      <vt:lpstr>Reflexion und Handlungsplan</vt:lpstr>
      <vt:lpstr>PowerPoint Presentation</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Layout</dc:title>
  <dc:creator>Hilary Hale</dc:creator>
  <cp:lastModifiedBy>Microsoft account</cp:lastModifiedBy>
  <cp:revision>447</cp:revision>
  <cp:lastPrinted>2018-11-19T09:43:55Z</cp:lastPrinted>
  <dcterms:created xsi:type="dcterms:W3CDTF">2018-08-29T12:26:02Z</dcterms:created>
  <dcterms:modified xsi:type="dcterms:W3CDTF">2022-02-07T15:00:59Z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CampaignTags">
    <vt:lpwstr/>
  </property>
  <property fmtid="{D5CDD505-2E9C-101B-9397-08002B2CF9AE}" pid="7" name="ScenarioTags">
    <vt:lpwstr/>
  </property>
</Properties>
</file>