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7"/>
  </p:notesMasterIdLst>
  <p:handoutMasterIdLst>
    <p:handoutMasterId r:id="rId48"/>
  </p:handoutMasterIdLst>
  <p:sldIdLst>
    <p:sldId id="742" r:id="rId5"/>
    <p:sldId id="789" r:id="rId6"/>
    <p:sldId id="790" r:id="rId7"/>
    <p:sldId id="771" r:id="rId8"/>
    <p:sldId id="791" r:id="rId9"/>
    <p:sldId id="776" r:id="rId10"/>
    <p:sldId id="743" r:id="rId11"/>
    <p:sldId id="799" r:id="rId12"/>
    <p:sldId id="748" r:id="rId13"/>
    <p:sldId id="759" r:id="rId14"/>
    <p:sldId id="773" r:id="rId15"/>
    <p:sldId id="800" r:id="rId16"/>
    <p:sldId id="808" r:id="rId17"/>
    <p:sldId id="777" r:id="rId18"/>
    <p:sldId id="749" r:id="rId19"/>
    <p:sldId id="781" r:id="rId20"/>
    <p:sldId id="783" r:id="rId21"/>
    <p:sldId id="809" r:id="rId22"/>
    <p:sldId id="810" r:id="rId23"/>
    <p:sldId id="780" r:id="rId24"/>
    <p:sldId id="782" r:id="rId25"/>
    <p:sldId id="784" r:id="rId26"/>
    <p:sldId id="762" r:id="rId27"/>
    <p:sldId id="751" r:id="rId28"/>
    <p:sldId id="811" r:id="rId29"/>
    <p:sldId id="812" r:id="rId30"/>
    <p:sldId id="778" r:id="rId31"/>
    <p:sldId id="787" r:id="rId32"/>
    <p:sldId id="814" r:id="rId33"/>
    <p:sldId id="785" r:id="rId34"/>
    <p:sldId id="774" r:id="rId35"/>
    <p:sldId id="802" r:id="rId36"/>
    <p:sldId id="801" r:id="rId37"/>
    <p:sldId id="752" r:id="rId38"/>
    <p:sldId id="803" r:id="rId39"/>
    <p:sldId id="804" r:id="rId40"/>
    <p:sldId id="807" r:id="rId41"/>
    <p:sldId id="798" r:id="rId42"/>
    <p:sldId id="792" r:id="rId43"/>
    <p:sldId id="760" r:id="rId44"/>
    <p:sldId id="761" r:id="rId45"/>
    <p:sldId id="816" r:id="rId4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4" clrIdx="0">
    <p:extLst>
      <p:ext uri="{19B8F6BF-5375-455C-9EA6-DF929625EA0E}">
        <p15:presenceInfo xmlns:p15="http://schemas.microsoft.com/office/powerpoint/2012/main" userId="Damien Wright" providerId="None"/>
      </p:ext>
    </p:extLst>
  </p:cmAuthor>
  <p:cmAuthor id="2" name="Satke Maren" initials="SM" lastIdx="2" clrIdx="1">
    <p:extLst>
      <p:ext uri="{19B8F6BF-5375-455C-9EA6-DF929625EA0E}">
        <p15:presenceInfo xmlns:p15="http://schemas.microsoft.com/office/powerpoint/2012/main" userId="Satke Ma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BA9238"/>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3792" autoAdjust="0"/>
  </p:normalViewPr>
  <p:slideViewPr>
    <p:cSldViewPr>
      <p:cViewPr varScale="1">
        <p:scale>
          <a:sx n="105" d="100"/>
          <a:sy n="105" d="100"/>
        </p:scale>
        <p:origin x="594" y="114"/>
      </p:cViewPr>
      <p:guideLst>
        <p:guide orient="horz" pos="2160"/>
        <p:guide pos="3839"/>
      </p:guideLst>
    </p:cSldViewPr>
  </p:slideViewPr>
  <p:outlineViewPr>
    <p:cViewPr>
      <p:scale>
        <a:sx n="33" d="100"/>
        <a:sy n="33" d="100"/>
      </p:scale>
      <p:origin x="0" y="-2592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D7349-7FC8-4101-A6D8-EB1ABB411187}"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B1C2C6E8-9AD0-4875-8650-DA8476F72810}">
      <dgm:prSet/>
      <dgm:spPr/>
      <dgm:t>
        <a:bodyPr/>
        <a:lstStyle/>
        <a:p>
          <a:r>
            <a:rPr lang="en-US" dirty="0" err="1"/>
            <a:t>Verstehen</a:t>
          </a:r>
          <a:endParaRPr lang="en-US" dirty="0"/>
        </a:p>
      </dgm:t>
    </dgm:pt>
    <dgm:pt modelId="{7CB514BB-F7B6-4DE3-BE49-E3678D2A1B4C}" type="parTrans" cxnId="{BC6C20F8-5295-4C7F-8B91-1286BE301B2B}">
      <dgm:prSet/>
      <dgm:spPr/>
      <dgm:t>
        <a:bodyPr/>
        <a:lstStyle/>
        <a:p>
          <a:endParaRPr lang="en-US"/>
        </a:p>
      </dgm:t>
    </dgm:pt>
    <dgm:pt modelId="{BE87DAAE-388A-48F7-9741-248CD72B1B62}" type="sibTrans" cxnId="{BC6C20F8-5295-4C7F-8B91-1286BE301B2B}">
      <dgm:prSet/>
      <dgm:spPr/>
      <dgm:t>
        <a:bodyPr/>
        <a:lstStyle/>
        <a:p>
          <a:endParaRPr lang="en-US"/>
        </a:p>
      </dgm:t>
    </dgm:pt>
    <dgm:pt modelId="{82AFD504-607E-49E5-BE00-FA8AF2A857F5}">
      <dgm:prSet/>
      <dgm:spPr/>
      <dgm:t>
        <a:bodyPr/>
        <a:lstStyle/>
        <a:p>
          <a:r>
            <a:rPr lang="en-US" dirty="0"/>
            <a:t>den </a:t>
          </a:r>
          <a:r>
            <a:rPr lang="en-US" dirty="0" err="1"/>
            <a:t>Unterschied</a:t>
          </a:r>
          <a:r>
            <a:rPr lang="en-US" dirty="0"/>
            <a:t> </a:t>
          </a:r>
          <a:r>
            <a:rPr lang="en-US" dirty="0" err="1"/>
            <a:t>zwischen</a:t>
          </a:r>
          <a:r>
            <a:rPr lang="en-US" dirty="0"/>
            <a:t> </a:t>
          </a:r>
          <a:r>
            <a:rPr lang="en-US" dirty="0" err="1"/>
            <a:t>Geschlecht</a:t>
          </a:r>
          <a:r>
            <a:rPr lang="en-US" dirty="0"/>
            <a:t> und Gender (</a:t>
          </a:r>
          <a:r>
            <a:rPr lang="en-US" dirty="0" err="1"/>
            <a:t>geschlechtliche</a:t>
          </a:r>
          <a:r>
            <a:rPr lang="en-US" dirty="0"/>
            <a:t> </a:t>
          </a:r>
          <a:r>
            <a:rPr lang="en-US" dirty="0" err="1"/>
            <a:t>Identität</a:t>
          </a:r>
          <a:r>
            <a:rPr lang="en-US" dirty="0"/>
            <a:t>)</a:t>
          </a:r>
        </a:p>
      </dgm:t>
    </dgm:pt>
    <dgm:pt modelId="{41909E41-99E3-4FF0-A1FB-D3AEA8F04F4E}" type="parTrans" cxnId="{FD9774D0-5F71-40AB-99DA-547B3730D5F7}">
      <dgm:prSet/>
      <dgm:spPr/>
      <dgm:t>
        <a:bodyPr/>
        <a:lstStyle/>
        <a:p>
          <a:endParaRPr lang="en-US"/>
        </a:p>
      </dgm:t>
    </dgm:pt>
    <dgm:pt modelId="{2E3B4ADF-9E73-4397-A3D9-A5F139ACCC4A}" type="sibTrans" cxnId="{FD9774D0-5F71-40AB-99DA-547B3730D5F7}">
      <dgm:prSet/>
      <dgm:spPr/>
      <dgm:t>
        <a:bodyPr/>
        <a:lstStyle/>
        <a:p>
          <a:endParaRPr lang="en-US"/>
        </a:p>
      </dgm:t>
    </dgm:pt>
    <dgm:pt modelId="{4F5DC858-DEF5-4656-B6E6-891E69519B18}">
      <dgm:prSet/>
      <dgm:spPr/>
      <dgm:t>
        <a:bodyPr/>
        <a:lstStyle/>
        <a:p>
          <a:r>
            <a:rPr lang="en-US" dirty="0" err="1"/>
            <a:t>Verstehen</a:t>
          </a:r>
          <a:endParaRPr lang="en-US" dirty="0"/>
        </a:p>
      </dgm:t>
    </dgm:pt>
    <dgm:pt modelId="{CDD9CBC8-8CA5-46C4-AB0E-7175E0C5D4F1}" type="parTrans" cxnId="{3DCBF94B-5391-461E-8DE7-C0E4F7FB7924}">
      <dgm:prSet/>
      <dgm:spPr/>
      <dgm:t>
        <a:bodyPr/>
        <a:lstStyle/>
        <a:p>
          <a:endParaRPr lang="en-US"/>
        </a:p>
      </dgm:t>
    </dgm:pt>
    <dgm:pt modelId="{F687FB4A-3431-456E-AB12-17158D542288}" type="sibTrans" cxnId="{3DCBF94B-5391-461E-8DE7-C0E4F7FB7924}">
      <dgm:prSet/>
      <dgm:spPr/>
      <dgm:t>
        <a:bodyPr/>
        <a:lstStyle/>
        <a:p>
          <a:endParaRPr lang="en-US"/>
        </a:p>
      </dgm:t>
    </dgm:pt>
    <dgm:pt modelId="{CBFBB9B1-45F3-40FA-BC1A-1C63842AA05A}">
      <dgm:prSet/>
      <dgm:spPr/>
      <dgm:t>
        <a:bodyPr/>
        <a:lstStyle/>
        <a:p>
          <a:r>
            <a:rPr lang="de-AT" dirty="0"/>
            <a:t>unterschiedliche Einstellungen im Zusammenhang mit Geschlecht und Körper</a:t>
          </a:r>
          <a:endParaRPr lang="en-US" dirty="0"/>
        </a:p>
      </dgm:t>
    </dgm:pt>
    <dgm:pt modelId="{2B6AEBBD-AB18-41CA-A4A1-533BADF41652}" type="parTrans" cxnId="{03F15607-B34B-4FBE-93FE-700CF4ABFE71}">
      <dgm:prSet/>
      <dgm:spPr/>
      <dgm:t>
        <a:bodyPr/>
        <a:lstStyle/>
        <a:p>
          <a:endParaRPr lang="en-US"/>
        </a:p>
      </dgm:t>
    </dgm:pt>
    <dgm:pt modelId="{813C08CB-3F96-43FA-AB97-07E8DA465010}" type="sibTrans" cxnId="{03F15607-B34B-4FBE-93FE-700CF4ABFE71}">
      <dgm:prSet/>
      <dgm:spPr/>
      <dgm:t>
        <a:bodyPr/>
        <a:lstStyle/>
        <a:p>
          <a:endParaRPr lang="en-US"/>
        </a:p>
      </dgm:t>
    </dgm:pt>
    <dgm:pt modelId="{CCA5B735-E415-45F4-8BAA-2B3EB0A10767}">
      <dgm:prSet/>
      <dgm:spPr/>
      <dgm:t>
        <a:bodyPr/>
        <a:lstStyle/>
        <a:p>
          <a:r>
            <a:rPr lang="en-US" dirty="0" err="1"/>
            <a:t>Verstehen</a:t>
          </a:r>
          <a:endParaRPr lang="en-US" dirty="0"/>
        </a:p>
      </dgm:t>
    </dgm:pt>
    <dgm:pt modelId="{604534C3-3B90-4779-B67E-AF928C4CB69B}" type="parTrans" cxnId="{262BCCB7-ABAA-4F8B-A33B-75B4D78A9D82}">
      <dgm:prSet/>
      <dgm:spPr/>
      <dgm:t>
        <a:bodyPr/>
        <a:lstStyle/>
        <a:p>
          <a:endParaRPr lang="en-US"/>
        </a:p>
      </dgm:t>
    </dgm:pt>
    <dgm:pt modelId="{D21FB4A6-251B-42FD-A827-44D0052F8287}" type="sibTrans" cxnId="{262BCCB7-ABAA-4F8B-A33B-75B4D78A9D82}">
      <dgm:prSet/>
      <dgm:spPr/>
      <dgm:t>
        <a:bodyPr/>
        <a:lstStyle/>
        <a:p>
          <a:endParaRPr lang="en-US"/>
        </a:p>
      </dgm:t>
    </dgm:pt>
    <dgm:pt modelId="{2D142607-A3B8-4676-8226-EBF96832F611}">
      <dgm:prSet/>
      <dgm:spPr/>
      <dgm:t>
        <a:bodyPr/>
        <a:lstStyle/>
        <a:p>
          <a:r>
            <a:rPr lang="de-AT" dirty="0"/>
            <a:t>die Beziehung zwischen Kultur und Gender/Körperbewusstsein</a:t>
          </a:r>
          <a:endParaRPr lang="en-US" dirty="0"/>
        </a:p>
      </dgm:t>
    </dgm:pt>
    <dgm:pt modelId="{5369DAF0-540B-412A-B3CC-8C91A7674392}" type="parTrans" cxnId="{189C4DCD-458C-44A6-A0B1-BC61374C489A}">
      <dgm:prSet/>
      <dgm:spPr/>
      <dgm:t>
        <a:bodyPr/>
        <a:lstStyle/>
        <a:p>
          <a:endParaRPr lang="en-US"/>
        </a:p>
      </dgm:t>
    </dgm:pt>
    <dgm:pt modelId="{BD2CD4BD-654A-4009-ADDE-1AF0E1DD4C63}" type="sibTrans" cxnId="{189C4DCD-458C-44A6-A0B1-BC61374C489A}">
      <dgm:prSet/>
      <dgm:spPr/>
      <dgm:t>
        <a:bodyPr/>
        <a:lstStyle/>
        <a:p>
          <a:endParaRPr lang="en-US"/>
        </a:p>
      </dgm:t>
    </dgm:pt>
    <dgm:pt modelId="{7D0B6EED-1366-44C7-B4AC-850E543B282D}">
      <dgm:prSet/>
      <dgm:spPr/>
      <dgm:t>
        <a:bodyPr/>
        <a:lstStyle/>
        <a:p>
          <a:r>
            <a:rPr lang="en-US" dirty="0" err="1"/>
            <a:t>Erkennen</a:t>
          </a:r>
          <a:endParaRPr lang="en-US" dirty="0"/>
        </a:p>
      </dgm:t>
    </dgm:pt>
    <dgm:pt modelId="{37AB55CB-83D0-438A-8949-194FDA1370F0}" type="parTrans" cxnId="{1EFDC01D-1B97-4AC0-83BF-FD0369E22CBE}">
      <dgm:prSet/>
      <dgm:spPr/>
      <dgm:t>
        <a:bodyPr/>
        <a:lstStyle/>
        <a:p>
          <a:endParaRPr lang="en-US"/>
        </a:p>
      </dgm:t>
    </dgm:pt>
    <dgm:pt modelId="{E5058895-F66C-4E1A-A89F-0841D49A9901}" type="sibTrans" cxnId="{1EFDC01D-1B97-4AC0-83BF-FD0369E22CBE}">
      <dgm:prSet/>
      <dgm:spPr/>
      <dgm:t>
        <a:bodyPr/>
        <a:lstStyle/>
        <a:p>
          <a:endParaRPr lang="en-US"/>
        </a:p>
      </dgm:t>
    </dgm:pt>
    <dgm:pt modelId="{503911CE-5305-4CAE-9C87-04F19FDD4D1A}">
      <dgm:prSet/>
      <dgm:spPr/>
      <dgm:t>
        <a:bodyPr/>
        <a:lstStyle/>
        <a:p>
          <a:r>
            <a:rPr lang="de-DE" dirty="0"/>
            <a:t>Geschlechterrollen in verschiedenen Kulturen</a:t>
          </a:r>
          <a:endParaRPr lang="en-US" dirty="0"/>
        </a:p>
      </dgm:t>
    </dgm:pt>
    <dgm:pt modelId="{54E1FE9F-9547-42C9-B851-17637549AD1B}" type="parTrans" cxnId="{F01B1791-9BF2-4CA5-9C49-A3F6FBDA3497}">
      <dgm:prSet/>
      <dgm:spPr/>
      <dgm:t>
        <a:bodyPr/>
        <a:lstStyle/>
        <a:p>
          <a:endParaRPr lang="en-US"/>
        </a:p>
      </dgm:t>
    </dgm:pt>
    <dgm:pt modelId="{0FBC709D-8962-4053-A993-50B9DD705CD0}" type="sibTrans" cxnId="{F01B1791-9BF2-4CA5-9C49-A3F6FBDA3497}">
      <dgm:prSet/>
      <dgm:spPr/>
      <dgm:t>
        <a:bodyPr/>
        <a:lstStyle/>
        <a:p>
          <a:endParaRPr lang="en-US"/>
        </a:p>
      </dgm:t>
    </dgm:pt>
    <dgm:pt modelId="{837F9D9A-FFA8-4597-8B1A-725E64DF42F8}">
      <dgm:prSet/>
      <dgm:spPr/>
      <dgm:t>
        <a:bodyPr/>
        <a:lstStyle/>
        <a:p>
          <a:r>
            <a:rPr lang="en-US" dirty="0" err="1"/>
            <a:t>Reflektieren</a:t>
          </a:r>
          <a:r>
            <a:rPr lang="en-US" dirty="0"/>
            <a:t> </a:t>
          </a:r>
        </a:p>
      </dgm:t>
    </dgm:pt>
    <dgm:pt modelId="{ACA1355F-0D8A-4187-B173-CC10CBC32C37}" type="parTrans" cxnId="{622E773C-C688-413C-9520-D44B37B97122}">
      <dgm:prSet/>
      <dgm:spPr/>
      <dgm:t>
        <a:bodyPr/>
        <a:lstStyle/>
        <a:p>
          <a:endParaRPr lang="en-US"/>
        </a:p>
      </dgm:t>
    </dgm:pt>
    <dgm:pt modelId="{C2851CFD-3F44-4C2B-B48F-F6EF7CB5BC11}" type="sibTrans" cxnId="{622E773C-C688-413C-9520-D44B37B97122}">
      <dgm:prSet/>
      <dgm:spPr/>
      <dgm:t>
        <a:bodyPr/>
        <a:lstStyle/>
        <a:p>
          <a:endParaRPr lang="en-US"/>
        </a:p>
      </dgm:t>
    </dgm:pt>
    <dgm:pt modelId="{AEB20B4D-3755-402B-A882-4A49FC75962C}">
      <dgm:prSet/>
      <dgm:spPr/>
      <dgm:t>
        <a:bodyPr/>
        <a:lstStyle/>
        <a:p>
          <a:r>
            <a:rPr lang="de-AT" dirty="0"/>
            <a:t>über kulturelle Identitäten und wie diese in der Realität interkulturelle Kommunikationsprobleme verursachen </a:t>
          </a:r>
          <a:endParaRPr lang="en-US" dirty="0"/>
        </a:p>
      </dgm:t>
    </dgm:pt>
    <dgm:pt modelId="{5B816E53-DD46-496C-ADFF-4D7ACF18AAF9}" type="parTrans" cxnId="{54ACA5E6-B62D-4C39-B93D-EA4F15512CE2}">
      <dgm:prSet/>
      <dgm:spPr/>
      <dgm:t>
        <a:bodyPr/>
        <a:lstStyle/>
        <a:p>
          <a:endParaRPr lang="en-US"/>
        </a:p>
      </dgm:t>
    </dgm:pt>
    <dgm:pt modelId="{AEF7429A-CA5F-4726-A0C9-9EEF6A98D254}" type="sibTrans" cxnId="{54ACA5E6-B62D-4C39-B93D-EA4F15512CE2}">
      <dgm:prSet/>
      <dgm:spPr/>
      <dgm:t>
        <a:bodyPr/>
        <a:lstStyle/>
        <a:p>
          <a:endParaRPr lang="en-US"/>
        </a:p>
      </dgm:t>
    </dgm:pt>
    <dgm:pt modelId="{F8B30B04-2217-4338-9040-B3B5ACDC3641}">
      <dgm:prSet/>
      <dgm:spPr/>
      <dgm:t>
        <a:bodyPr/>
        <a:lstStyle/>
        <a:p>
          <a:r>
            <a:rPr lang="en-US" dirty="0" err="1"/>
            <a:t>Anwenden</a:t>
          </a:r>
          <a:endParaRPr lang="el-GR" dirty="0"/>
        </a:p>
      </dgm:t>
    </dgm:pt>
    <dgm:pt modelId="{D500C3EE-12C4-4683-913B-1B20E052B1BB}" type="parTrans" cxnId="{8C20D784-F950-46BF-812A-299B6F1B868A}">
      <dgm:prSet/>
      <dgm:spPr/>
      <dgm:t>
        <a:bodyPr/>
        <a:lstStyle/>
        <a:p>
          <a:endParaRPr lang="el-GR"/>
        </a:p>
      </dgm:t>
    </dgm:pt>
    <dgm:pt modelId="{A891D062-7E7D-42ED-99F8-C52915E9D959}" type="sibTrans" cxnId="{8C20D784-F950-46BF-812A-299B6F1B868A}">
      <dgm:prSet/>
      <dgm:spPr/>
      <dgm:t>
        <a:bodyPr/>
        <a:lstStyle/>
        <a:p>
          <a:endParaRPr lang="el-GR"/>
        </a:p>
      </dgm:t>
    </dgm:pt>
    <dgm:pt modelId="{2B4EC466-3BE8-400E-9305-157DB17F6FFD}">
      <dgm:prSet/>
      <dgm:spPr/>
      <dgm:t>
        <a:bodyPr/>
        <a:lstStyle/>
        <a:p>
          <a:r>
            <a:rPr lang="en-US" dirty="0" err="1"/>
            <a:t>Aktivieren</a:t>
          </a:r>
          <a:endParaRPr lang="el-GR" dirty="0"/>
        </a:p>
      </dgm:t>
    </dgm:pt>
    <dgm:pt modelId="{4AAA6F7E-F94E-4B41-AFC0-F907E2A40B37}" type="parTrans" cxnId="{B3FB39BD-EF7B-4075-A384-E3264A0B57B1}">
      <dgm:prSet/>
      <dgm:spPr/>
      <dgm:t>
        <a:bodyPr/>
        <a:lstStyle/>
        <a:p>
          <a:endParaRPr lang="el-GR"/>
        </a:p>
      </dgm:t>
    </dgm:pt>
    <dgm:pt modelId="{15238935-3C26-4C32-8F22-EC67ED241A30}" type="sibTrans" cxnId="{B3FB39BD-EF7B-4075-A384-E3264A0B57B1}">
      <dgm:prSet/>
      <dgm:spPr/>
      <dgm:t>
        <a:bodyPr/>
        <a:lstStyle/>
        <a:p>
          <a:endParaRPr lang="el-GR"/>
        </a:p>
      </dgm:t>
    </dgm:pt>
    <dgm:pt modelId="{54F65B19-F647-4695-8BAD-7CCE21363D8D}">
      <dgm:prSet/>
      <dgm:spPr/>
      <dgm:t>
        <a:bodyPr/>
        <a:lstStyle/>
        <a:p>
          <a:r>
            <a:rPr lang="de-AT" dirty="0"/>
            <a:t>kritischer Umgang mit kulturellen Unterschieden in Bezug auf Geschlecht und Gender</a:t>
          </a:r>
          <a:endParaRPr lang="el-GR" dirty="0"/>
        </a:p>
      </dgm:t>
    </dgm:pt>
    <dgm:pt modelId="{B701AF14-FC95-4765-827F-A257CCDDB1F6}" type="parTrans" cxnId="{126EF4C1-6474-431B-AB67-08CD5AFB54F7}">
      <dgm:prSet/>
      <dgm:spPr/>
      <dgm:t>
        <a:bodyPr/>
        <a:lstStyle/>
        <a:p>
          <a:endParaRPr lang="el-GR"/>
        </a:p>
      </dgm:t>
    </dgm:pt>
    <dgm:pt modelId="{A55F4FA7-FED2-4DEE-AE6C-E414B03BB8EF}" type="sibTrans" cxnId="{126EF4C1-6474-431B-AB67-08CD5AFB54F7}">
      <dgm:prSet/>
      <dgm:spPr/>
      <dgm:t>
        <a:bodyPr/>
        <a:lstStyle/>
        <a:p>
          <a:endParaRPr lang="el-GR"/>
        </a:p>
      </dgm:t>
    </dgm:pt>
    <dgm:pt modelId="{8817284D-3166-4ECD-A643-CAAD67698B17}">
      <dgm:prSet/>
      <dgm:spPr/>
      <dgm:t>
        <a:bodyPr/>
        <a:lstStyle/>
        <a:p>
          <a:r>
            <a:rPr lang="de-AT" dirty="0"/>
            <a:t>wirksame Instrumente zur Überbrückung der kulturellen Kluft bei der Betreuung von Menschen aus einem anderen Kulturkreis </a:t>
          </a:r>
          <a:endParaRPr lang="el-GR" dirty="0"/>
        </a:p>
      </dgm:t>
    </dgm:pt>
    <dgm:pt modelId="{43824FED-0712-4AD8-8092-491BBFF6FD49}" type="parTrans" cxnId="{7919E478-1854-440C-8A96-0643CD5428DA}">
      <dgm:prSet/>
      <dgm:spPr/>
      <dgm:t>
        <a:bodyPr/>
        <a:lstStyle/>
        <a:p>
          <a:endParaRPr lang="el-GR"/>
        </a:p>
      </dgm:t>
    </dgm:pt>
    <dgm:pt modelId="{583E954F-0D29-43F7-89C9-163139707B59}" type="sibTrans" cxnId="{7919E478-1854-440C-8A96-0643CD5428DA}">
      <dgm:prSet/>
      <dgm:spPr/>
      <dgm:t>
        <a:bodyPr/>
        <a:lstStyle/>
        <a:p>
          <a:endParaRPr lang="el-GR"/>
        </a:p>
      </dgm:t>
    </dgm:pt>
    <dgm:pt modelId="{85F59D6B-0F6A-4B1A-8E11-0B3692D29D69}" type="pres">
      <dgm:prSet presAssocID="{E56D7349-7FC8-4101-A6D8-EB1ABB411187}" presName="Name0" presStyleCnt="0">
        <dgm:presLayoutVars>
          <dgm:dir/>
          <dgm:animLvl val="lvl"/>
          <dgm:resizeHandles val="exact"/>
        </dgm:presLayoutVars>
      </dgm:prSet>
      <dgm:spPr/>
      <dgm:t>
        <a:bodyPr/>
        <a:lstStyle/>
        <a:p>
          <a:endParaRPr lang="en-GB"/>
        </a:p>
      </dgm:t>
    </dgm:pt>
    <dgm:pt modelId="{BF88EDD9-BA68-4E11-A892-F77A9BA0D6A8}" type="pres">
      <dgm:prSet presAssocID="{B1C2C6E8-9AD0-4875-8650-DA8476F72810}" presName="linNode" presStyleCnt="0"/>
      <dgm:spPr/>
    </dgm:pt>
    <dgm:pt modelId="{56EC128F-1B69-4EC0-BCA5-4696F6545627}" type="pres">
      <dgm:prSet presAssocID="{B1C2C6E8-9AD0-4875-8650-DA8476F72810}" presName="parentText" presStyleLbl="alignNode1" presStyleIdx="0" presStyleCnt="7">
        <dgm:presLayoutVars>
          <dgm:chMax val="1"/>
          <dgm:bulletEnabled/>
        </dgm:presLayoutVars>
      </dgm:prSet>
      <dgm:spPr/>
      <dgm:t>
        <a:bodyPr/>
        <a:lstStyle/>
        <a:p>
          <a:endParaRPr lang="en-GB"/>
        </a:p>
      </dgm:t>
    </dgm:pt>
    <dgm:pt modelId="{506F7A60-C2C4-4997-8A12-8875A10FB0C1}" type="pres">
      <dgm:prSet presAssocID="{B1C2C6E8-9AD0-4875-8650-DA8476F72810}" presName="descendantText" presStyleLbl="alignAccFollowNode1" presStyleIdx="0" presStyleCnt="7">
        <dgm:presLayoutVars>
          <dgm:bulletEnabled/>
        </dgm:presLayoutVars>
      </dgm:prSet>
      <dgm:spPr/>
      <dgm:t>
        <a:bodyPr/>
        <a:lstStyle/>
        <a:p>
          <a:endParaRPr lang="en-GB"/>
        </a:p>
      </dgm:t>
    </dgm:pt>
    <dgm:pt modelId="{269FE5B6-457C-4547-A1FE-22609F67A88B}" type="pres">
      <dgm:prSet presAssocID="{BE87DAAE-388A-48F7-9741-248CD72B1B62}" presName="sp" presStyleCnt="0"/>
      <dgm:spPr/>
    </dgm:pt>
    <dgm:pt modelId="{5A44019A-FDEB-47E1-9EC9-77BC069D2464}" type="pres">
      <dgm:prSet presAssocID="{4F5DC858-DEF5-4656-B6E6-891E69519B18}" presName="linNode" presStyleCnt="0"/>
      <dgm:spPr/>
    </dgm:pt>
    <dgm:pt modelId="{3C8F31A1-C1D3-4C81-96AF-D2AE2C7D7716}" type="pres">
      <dgm:prSet presAssocID="{4F5DC858-DEF5-4656-B6E6-891E69519B18}" presName="parentText" presStyleLbl="alignNode1" presStyleIdx="1" presStyleCnt="7">
        <dgm:presLayoutVars>
          <dgm:chMax val="1"/>
          <dgm:bulletEnabled/>
        </dgm:presLayoutVars>
      </dgm:prSet>
      <dgm:spPr/>
      <dgm:t>
        <a:bodyPr/>
        <a:lstStyle/>
        <a:p>
          <a:endParaRPr lang="en-GB"/>
        </a:p>
      </dgm:t>
    </dgm:pt>
    <dgm:pt modelId="{27AF7F90-EADD-49BB-A06C-C3B04B062D64}" type="pres">
      <dgm:prSet presAssocID="{4F5DC858-DEF5-4656-B6E6-891E69519B18}" presName="descendantText" presStyleLbl="alignAccFollowNode1" presStyleIdx="1" presStyleCnt="7">
        <dgm:presLayoutVars>
          <dgm:bulletEnabled/>
        </dgm:presLayoutVars>
      </dgm:prSet>
      <dgm:spPr/>
      <dgm:t>
        <a:bodyPr/>
        <a:lstStyle/>
        <a:p>
          <a:endParaRPr lang="en-GB"/>
        </a:p>
      </dgm:t>
    </dgm:pt>
    <dgm:pt modelId="{1691CE97-6403-4A10-865A-0A4A5C55CB04}" type="pres">
      <dgm:prSet presAssocID="{F687FB4A-3431-456E-AB12-17158D542288}" presName="sp" presStyleCnt="0"/>
      <dgm:spPr/>
    </dgm:pt>
    <dgm:pt modelId="{8C9DC37D-6AA6-4F59-BCAF-B882F882F0E2}" type="pres">
      <dgm:prSet presAssocID="{CCA5B735-E415-45F4-8BAA-2B3EB0A10767}" presName="linNode" presStyleCnt="0"/>
      <dgm:spPr/>
    </dgm:pt>
    <dgm:pt modelId="{AFB8F269-8BFC-4B2D-87FB-A8DB261F02C8}" type="pres">
      <dgm:prSet presAssocID="{CCA5B735-E415-45F4-8BAA-2B3EB0A10767}" presName="parentText" presStyleLbl="alignNode1" presStyleIdx="2" presStyleCnt="7">
        <dgm:presLayoutVars>
          <dgm:chMax val="1"/>
          <dgm:bulletEnabled/>
        </dgm:presLayoutVars>
      </dgm:prSet>
      <dgm:spPr/>
      <dgm:t>
        <a:bodyPr/>
        <a:lstStyle/>
        <a:p>
          <a:endParaRPr lang="en-GB"/>
        </a:p>
      </dgm:t>
    </dgm:pt>
    <dgm:pt modelId="{BA745964-2B7F-4536-967D-55A55851388E}" type="pres">
      <dgm:prSet presAssocID="{CCA5B735-E415-45F4-8BAA-2B3EB0A10767}" presName="descendantText" presStyleLbl="alignAccFollowNode1" presStyleIdx="2" presStyleCnt="7">
        <dgm:presLayoutVars>
          <dgm:bulletEnabled/>
        </dgm:presLayoutVars>
      </dgm:prSet>
      <dgm:spPr/>
      <dgm:t>
        <a:bodyPr/>
        <a:lstStyle/>
        <a:p>
          <a:endParaRPr lang="en-GB"/>
        </a:p>
      </dgm:t>
    </dgm:pt>
    <dgm:pt modelId="{E68FF7EA-9FFF-4ADE-B27D-876E58A4FD68}" type="pres">
      <dgm:prSet presAssocID="{D21FB4A6-251B-42FD-A827-44D0052F8287}" presName="sp" presStyleCnt="0"/>
      <dgm:spPr/>
    </dgm:pt>
    <dgm:pt modelId="{15936871-037A-4A61-A949-AD08960A0353}" type="pres">
      <dgm:prSet presAssocID="{7D0B6EED-1366-44C7-B4AC-850E543B282D}" presName="linNode" presStyleCnt="0"/>
      <dgm:spPr/>
    </dgm:pt>
    <dgm:pt modelId="{BE7A0F9F-4497-4823-B1C6-B6817C9D7A71}" type="pres">
      <dgm:prSet presAssocID="{7D0B6EED-1366-44C7-B4AC-850E543B282D}" presName="parentText" presStyleLbl="alignNode1" presStyleIdx="3" presStyleCnt="7">
        <dgm:presLayoutVars>
          <dgm:chMax val="1"/>
          <dgm:bulletEnabled/>
        </dgm:presLayoutVars>
      </dgm:prSet>
      <dgm:spPr/>
      <dgm:t>
        <a:bodyPr/>
        <a:lstStyle/>
        <a:p>
          <a:endParaRPr lang="en-GB"/>
        </a:p>
      </dgm:t>
    </dgm:pt>
    <dgm:pt modelId="{EFFDAA90-068F-4C16-82DC-E83D652310D1}" type="pres">
      <dgm:prSet presAssocID="{7D0B6EED-1366-44C7-B4AC-850E543B282D}" presName="descendantText" presStyleLbl="alignAccFollowNode1" presStyleIdx="3" presStyleCnt="7">
        <dgm:presLayoutVars>
          <dgm:bulletEnabled/>
        </dgm:presLayoutVars>
      </dgm:prSet>
      <dgm:spPr/>
      <dgm:t>
        <a:bodyPr/>
        <a:lstStyle/>
        <a:p>
          <a:endParaRPr lang="en-GB"/>
        </a:p>
      </dgm:t>
    </dgm:pt>
    <dgm:pt modelId="{FB445542-1FA4-42DD-9E0C-6DF68C5731F2}" type="pres">
      <dgm:prSet presAssocID="{E5058895-F66C-4E1A-A89F-0841D49A9901}" presName="sp" presStyleCnt="0"/>
      <dgm:spPr/>
    </dgm:pt>
    <dgm:pt modelId="{12251612-0262-46E1-A329-E750B7B2B664}" type="pres">
      <dgm:prSet presAssocID="{F8B30B04-2217-4338-9040-B3B5ACDC3641}" presName="linNode" presStyleCnt="0"/>
      <dgm:spPr/>
    </dgm:pt>
    <dgm:pt modelId="{0C9D3A38-856B-4248-A27D-64B2B097EC17}" type="pres">
      <dgm:prSet presAssocID="{F8B30B04-2217-4338-9040-B3B5ACDC3641}" presName="parentText" presStyleLbl="alignNode1" presStyleIdx="4" presStyleCnt="7">
        <dgm:presLayoutVars>
          <dgm:chMax val="1"/>
          <dgm:bulletEnabled/>
        </dgm:presLayoutVars>
      </dgm:prSet>
      <dgm:spPr/>
      <dgm:t>
        <a:bodyPr/>
        <a:lstStyle/>
        <a:p>
          <a:endParaRPr lang="en-GB"/>
        </a:p>
      </dgm:t>
    </dgm:pt>
    <dgm:pt modelId="{5482BF32-7184-4A33-A9F1-23235DFFCDDC}" type="pres">
      <dgm:prSet presAssocID="{F8B30B04-2217-4338-9040-B3B5ACDC3641}" presName="descendantText" presStyleLbl="alignAccFollowNode1" presStyleIdx="4" presStyleCnt="7">
        <dgm:presLayoutVars>
          <dgm:bulletEnabled/>
        </dgm:presLayoutVars>
      </dgm:prSet>
      <dgm:spPr/>
      <dgm:t>
        <a:bodyPr/>
        <a:lstStyle/>
        <a:p>
          <a:endParaRPr lang="en-GB"/>
        </a:p>
      </dgm:t>
    </dgm:pt>
    <dgm:pt modelId="{5F2C6CF6-24C3-4CFE-B2B4-80BCCB0B996D}" type="pres">
      <dgm:prSet presAssocID="{A891D062-7E7D-42ED-99F8-C52915E9D959}" presName="sp" presStyleCnt="0"/>
      <dgm:spPr/>
    </dgm:pt>
    <dgm:pt modelId="{8CAF371A-A101-4E12-8BA5-74B483EA11A3}" type="pres">
      <dgm:prSet presAssocID="{2B4EC466-3BE8-400E-9305-157DB17F6FFD}" presName="linNode" presStyleCnt="0"/>
      <dgm:spPr/>
    </dgm:pt>
    <dgm:pt modelId="{F9E49374-ACA0-483B-AE94-FCC9E432B11A}" type="pres">
      <dgm:prSet presAssocID="{2B4EC466-3BE8-400E-9305-157DB17F6FFD}" presName="parentText" presStyleLbl="alignNode1" presStyleIdx="5" presStyleCnt="7">
        <dgm:presLayoutVars>
          <dgm:chMax val="1"/>
          <dgm:bulletEnabled/>
        </dgm:presLayoutVars>
      </dgm:prSet>
      <dgm:spPr/>
      <dgm:t>
        <a:bodyPr/>
        <a:lstStyle/>
        <a:p>
          <a:endParaRPr lang="en-GB"/>
        </a:p>
      </dgm:t>
    </dgm:pt>
    <dgm:pt modelId="{F2FA4791-6D8C-47BF-A485-CACEA935C2C2}" type="pres">
      <dgm:prSet presAssocID="{2B4EC466-3BE8-400E-9305-157DB17F6FFD}" presName="descendantText" presStyleLbl="alignAccFollowNode1" presStyleIdx="5" presStyleCnt="7" custLinFactNeighborY="-12101">
        <dgm:presLayoutVars>
          <dgm:bulletEnabled/>
        </dgm:presLayoutVars>
      </dgm:prSet>
      <dgm:spPr/>
      <dgm:t>
        <a:bodyPr/>
        <a:lstStyle/>
        <a:p>
          <a:endParaRPr lang="en-GB"/>
        </a:p>
      </dgm:t>
    </dgm:pt>
    <dgm:pt modelId="{82603CE8-D4AB-4D68-87C4-DD5E7B597AE6}" type="pres">
      <dgm:prSet presAssocID="{15238935-3C26-4C32-8F22-EC67ED241A30}" presName="sp" presStyleCnt="0"/>
      <dgm:spPr/>
    </dgm:pt>
    <dgm:pt modelId="{75950C24-CA55-4570-97D6-B3D23BA0FCC1}" type="pres">
      <dgm:prSet presAssocID="{837F9D9A-FFA8-4597-8B1A-725E64DF42F8}" presName="linNode" presStyleCnt="0"/>
      <dgm:spPr/>
    </dgm:pt>
    <dgm:pt modelId="{B77B346D-10E9-442B-87A7-4D88E594E8C1}" type="pres">
      <dgm:prSet presAssocID="{837F9D9A-FFA8-4597-8B1A-725E64DF42F8}" presName="parentText" presStyleLbl="alignNode1" presStyleIdx="6" presStyleCnt="7">
        <dgm:presLayoutVars>
          <dgm:chMax val="1"/>
          <dgm:bulletEnabled/>
        </dgm:presLayoutVars>
      </dgm:prSet>
      <dgm:spPr/>
      <dgm:t>
        <a:bodyPr/>
        <a:lstStyle/>
        <a:p>
          <a:endParaRPr lang="en-GB"/>
        </a:p>
      </dgm:t>
    </dgm:pt>
    <dgm:pt modelId="{6A8AE629-8213-4654-9414-353FDCA361B1}" type="pres">
      <dgm:prSet presAssocID="{837F9D9A-FFA8-4597-8B1A-725E64DF42F8}" presName="descendantText" presStyleLbl="alignAccFollowNode1" presStyleIdx="6" presStyleCnt="7">
        <dgm:presLayoutVars>
          <dgm:bulletEnabled/>
        </dgm:presLayoutVars>
      </dgm:prSet>
      <dgm:spPr/>
      <dgm:t>
        <a:bodyPr/>
        <a:lstStyle/>
        <a:p>
          <a:endParaRPr lang="en-GB"/>
        </a:p>
      </dgm:t>
    </dgm:pt>
  </dgm:ptLst>
  <dgm:cxnLst>
    <dgm:cxn modelId="{BC6C20F8-5295-4C7F-8B91-1286BE301B2B}" srcId="{E56D7349-7FC8-4101-A6D8-EB1ABB411187}" destId="{B1C2C6E8-9AD0-4875-8650-DA8476F72810}" srcOrd="0" destOrd="0" parTransId="{7CB514BB-F7B6-4DE3-BE49-E3678D2A1B4C}" sibTransId="{BE87DAAE-388A-48F7-9741-248CD72B1B62}"/>
    <dgm:cxn modelId="{B3FB39BD-EF7B-4075-A384-E3264A0B57B1}" srcId="{E56D7349-7FC8-4101-A6D8-EB1ABB411187}" destId="{2B4EC466-3BE8-400E-9305-157DB17F6FFD}" srcOrd="5" destOrd="0" parTransId="{4AAA6F7E-F94E-4B41-AFC0-F907E2A40B37}" sibTransId="{15238935-3C26-4C32-8F22-EC67ED241A30}"/>
    <dgm:cxn modelId="{54ACA5E6-B62D-4C39-B93D-EA4F15512CE2}" srcId="{837F9D9A-FFA8-4597-8B1A-725E64DF42F8}" destId="{AEB20B4D-3755-402B-A882-4A49FC75962C}" srcOrd="0" destOrd="0" parTransId="{5B816E53-DD46-496C-ADFF-4D7ACF18AAF9}" sibTransId="{AEF7429A-CA5F-4726-A0C9-9EEF6A98D254}"/>
    <dgm:cxn modelId="{F01B1791-9BF2-4CA5-9C49-A3F6FBDA3497}" srcId="{7D0B6EED-1366-44C7-B4AC-850E543B282D}" destId="{503911CE-5305-4CAE-9C87-04F19FDD4D1A}" srcOrd="0" destOrd="0" parTransId="{54E1FE9F-9547-42C9-B851-17637549AD1B}" sibTransId="{0FBC709D-8962-4053-A993-50B9DD705CD0}"/>
    <dgm:cxn modelId="{53837664-B4E6-4820-AB3D-837F6A330560}" type="presOf" srcId="{4F5DC858-DEF5-4656-B6E6-891E69519B18}" destId="{3C8F31A1-C1D3-4C81-96AF-D2AE2C7D7716}" srcOrd="0" destOrd="0" presId="urn:microsoft.com/office/officeart/2016/7/layout/VerticalSolidActionList"/>
    <dgm:cxn modelId="{FD9774D0-5F71-40AB-99DA-547B3730D5F7}" srcId="{B1C2C6E8-9AD0-4875-8650-DA8476F72810}" destId="{82AFD504-607E-49E5-BE00-FA8AF2A857F5}" srcOrd="0" destOrd="0" parTransId="{41909E41-99E3-4FF0-A1FB-D3AEA8F04F4E}" sibTransId="{2E3B4ADF-9E73-4397-A3D9-A5F139ACCC4A}"/>
    <dgm:cxn modelId="{0EEE50EB-F96D-41EF-8E16-A6ABB48B7E72}" type="presOf" srcId="{7D0B6EED-1366-44C7-B4AC-850E543B282D}" destId="{BE7A0F9F-4497-4823-B1C6-B6817C9D7A71}" srcOrd="0" destOrd="0" presId="urn:microsoft.com/office/officeart/2016/7/layout/VerticalSolidActionList"/>
    <dgm:cxn modelId="{3DCBF94B-5391-461E-8DE7-C0E4F7FB7924}" srcId="{E56D7349-7FC8-4101-A6D8-EB1ABB411187}" destId="{4F5DC858-DEF5-4656-B6E6-891E69519B18}" srcOrd="1" destOrd="0" parTransId="{CDD9CBC8-8CA5-46C4-AB0E-7175E0C5D4F1}" sibTransId="{F687FB4A-3431-456E-AB12-17158D542288}"/>
    <dgm:cxn modelId="{D9993C57-0A79-4248-A3CD-2DACFE7D6ABB}" type="presOf" srcId="{2D142607-A3B8-4676-8226-EBF96832F611}" destId="{BA745964-2B7F-4536-967D-55A55851388E}" srcOrd="0" destOrd="0" presId="urn:microsoft.com/office/officeart/2016/7/layout/VerticalSolidActionList"/>
    <dgm:cxn modelId="{619AD71C-3203-4200-99BD-3BF9842C65DA}" type="presOf" srcId="{2B4EC466-3BE8-400E-9305-157DB17F6FFD}" destId="{F9E49374-ACA0-483B-AE94-FCC9E432B11A}" srcOrd="0" destOrd="0" presId="urn:microsoft.com/office/officeart/2016/7/layout/VerticalSolidActionList"/>
    <dgm:cxn modelId="{5E5447D8-BBDB-45BE-9E27-03DBC71CADF6}" type="presOf" srcId="{54F65B19-F647-4695-8BAD-7CCE21363D8D}" destId="{F2FA4791-6D8C-47BF-A485-CACEA935C2C2}" srcOrd="0" destOrd="0" presId="urn:microsoft.com/office/officeart/2016/7/layout/VerticalSolidActionList"/>
    <dgm:cxn modelId="{9CA2A59A-5D1D-41E4-8A59-9667806DDCF8}" type="presOf" srcId="{837F9D9A-FFA8-4597-8B1A-725E64DF42F8}" destId="{B77B346D-10E9-442B-87A7-4D88E594E8C1}" srcOrd="0" destOrd="0" presId="urn:microsoft.com/office/officeart/2016/7/layout/VerticalSolidActionList"/>
    <dgm:cxn modelId="{48334840-5066-4625-9E77-FAF0544865EB}" type="presOf" srcId="{503911CE-5305-4CAE-9C87-04F19FDD4D1A}" destId="{EFFDAA90-068F-4C16-82DC-E83D652310D1}" srcOrd="0" destOrd="0" presId="urn:microsoft.com/office/officeart/2016/7/layout/VerticalSolidActionList"/>
    <dgm:cxn modelId="{49DCB4B5-0CD5-4CFF-9B83-D4A9E3F3BF32}" type="presOf" srcId="{82AFD504-607E-49E5-BE00-FA8AF2A857F5}" destId="{506F7A60-C2C4-4997-8A12-8875A10FB0C1}" srcOrd="0" destOrd="0" presId="urn:microsoft.com/office/officeart/2016/7/layout/VerticalSolidActionList"/>
    <dgm:cxn modelId="{86D05CB9-870D-4785-BAE7-F8B0C156D6AC}" type="presOf" srcId="{AEB20B4D-3755-402B-A882-4A49FC75962C}" destId="{6A8AE629-8213-4654-9414-353FDCA361B1}" srcOrd="0" destOrd="0" presId="urn:microsoft.com/office/officeart/2016/7/layout/VerticalSolidActionList"/>
    <dgm:cxn modelId="{7919E478-1854-440C-8A96-0643CD5428DA}" srcId="{F8B30B04-2217-4338-9040-B3B5ACDC3641}" destId="{8817284D-3166-4ECD-A643-CAAD67698B17}" srcOrd="0" destOrd="0" parTransId="{43824FED-0712-4AD8-8092-491BBFF6FD49}" sibTransId="{583E954F-0D29-43F7-89C9-163139707B59}"/>
    <dgm:cxn modelId="{189C4DCD-458C-44A6-A0B1-BC61374C489A}" srcId="{CCA5B735-E415-45F4-8BAA-2B3EB0A10767}" destId="{2D142607-A3B8-4676-8226-EBF96832F611}" srcOrd="0" destOrd="0" parTransId="{5369DAF0-540B-412A-B3CC-8C91A7674392}" sibTransId="{BD2CD4BD-654A-4009-ADDE-1AF0E1DD4C63}"/>
    <dgm:cxn modelId="{81B72011-9DCD-4036-A420-D8CF49DCD255}" type="presOf" srcId="{8817284D-3166-4ECD-A643-CAAD67698B17}" destId="{5482BF32-7184-4A33-A9F1-23235DFFCDDC}" srcOrd="0" destOrd="0" presId="urn:microsoft.com/office/officeart/2016/7/layout/VerticalSolidActionList"/>
    <dgm:cxn modelId="{DD6491E2-5E29-44C1-84F1-DA97E892AD22}" type="presOf" srcId="{CBFBB9B1-45F3-40FA-BC1A-1C63842AA05A}" destId="{27AF7F90-EADD-49BB-A06C-C3B04B062D64}" srcOrd="0" destOrd="0" presId="urn:microsoft.com/office/officeart/2016/7/layout/VerticalSolidActionList"/>
    <dgm:cxn modelId="{8C20D784-F950-46BF-812A-299B6F1B868A}" srcId="{E56D7349-7FC8-4101-A6D8-EB1ABB411187}" destId="{F8B30B04-2217-4338-9040-B3B5ACDC3641}" srcOrd="4" destOrd="0" parTransId="{D500C3EE-12C4-4683-913B-1B20E052B1BB}" sibTransId="{A891D062-7E7D-42ED-99F8-C52915E9D959}"/>
    <dgm:cxn modelId="{FA4B4DC5-9EC8-480E-972F-F6AF48CB0FE4}" type="presOf" srcId="{CCA5B735-E415-45F4-8BAA-2B3EB0A10767}" destId="{AFB8F269-8BFC-4B2D-87FB-A8DB261F02C8}" srcOrd="0" destOrd="0" presId="urn:microsoft.com/office/officeart/2016/7/layout/VerticalSolidActionList"/>
    <dgm:cxn modelId="{03F15607-B34B-4FBE-93FE-700CF4ABFE71}" srcId="{4F5DC858-DEF5-4656-B6E6-891E69519B18}" destId="{CBFBB9B1-45F3-40FA-BC1A-1C63842AA05A}" srcOrd="0" destOrd="0" parTransId="{2B6AEBBD-AB18-41CA-A4A1-533BADF41652}" sibTransId="{813C08CB-3F96-43FA-AB97-07E8DA465010}"/>
    <dgm:cxn modelId="{1877C1A3-5C2D-49A7-AA13-A4FD424ABFDD}" type="presOf" srcId="{F8B30B04-2217-4338-9040-B3B5ACDC3641}" destId="{0C9D3A38-856B-4248-A27D-64B2B097EC17}" srcOrd="0" destOrd="0" presId="urn:microsoft.com/office/officeart/2016/7/layout/VerticalSolidActionList"/>
    <dgm:cxn modelId="{126EF4C1-6474-431B-AB67-08CD5AFB54F7}" srcId="{2B4EC466-3BE8-400E-9305-157DB17F6FFD}" destId="{54F65B19-F647-4695-8BAD-7CCE21363D8D}" srcOrd="0" destOrd="0" parTransId="{B701AF14-FC95-4765-827F-A257CCDDB1F6}" sibTransId="{A55F4FA7-FED2-4DEE-AE6C-E414B03BB8EF}"/>
    <dgm:cxn modelId="{1EFDC01D-1B97-4AC0-83BF-FD0369E22CBE}" srcId="{E56D7349-7FC8-4101-A6D8-EB1ABB411187}" destId="{7D0B6EED-1366-44C7-B4AC-850E543B282D}" srcOrd="3" destOrd="0" parTransId="{37AB55CB-83D0-438A-8949-194FDA1370F0}" sibTransId="{E5058895-F66C-4E1A-A89F-0841D49A9901}"/>
    <dgm:cxn modelId="{BB47AF0B-1524-4CAF-8F8C-1CB54FFCB962}" type="presOf" srcId="{B1C2C6E8-9AD0-4875-8650-DA8476F72810}" destId="{56EC128F-1B69-4EC0-BCA5-4696F6545627}" srcOrd="0" destOrd="0" presId="urn:microsoft.com/office/officeart/2016/7/layout/VerticalSolidActionList"/>
    <dgm:cxn modelId="{622E773C-C688-413C-9520-D44B37B97122}" srcId="{E56D7349-7FC8-4101-A6D8-EB1ABB411187}" destId="{837F9D9A-FFA8-4597-8B1A-725E64DF42F8}" srcOrd="6" destOrd="0" parTransId="{ACA1355F-0D8A-4187-B173-CC10CBC32C37}" sibTransId="{C2851CFD-3F44-4C2B-B48F-F6EF7CB5BC11}"/>
    <dgm:cxn modelId="{711F140E-8652-48FE-9C94-4AFA4EB2C9AE}" type="presOf" srcId="{E56D7349-7FC8-4101-A6D8-EB1ABB411187}" destId="{85F59D6B-0F6A-4B1A-8E11-0B3692D29D69}" srcOrd="0" destOrd="0" presId="urn:microsoft.com/office/officeart/2016/7/layout/VerticalSolidActionList"/>
    <dgm:cxn modelId="{262BCCB7-ABAA-4F8B-A33B-75B4D78A9D82}" srcId="{E56D7349-7FC8-4101-A6D8-EB1ABB411187}" destId="{CCA5B735-E415-45F4-8BAA-2B3EB0A10767}" srcOrd="2" destOrd="0" parTransId="{604534C3-3B90-4779-B67E-AF928C4CB69B}" sibTransId="{D21FB4A6-251B-42FD-A827-44D0052F8287}"/>
    <dgm:cxn modelId="{1DCA5A13-F176-4B5D-B52B-3EC2BB1DFC66}" type="presParOf" srcId="{85F59D6B-0F6A-4B1A-8E11-0B3692D29D69}" destId="{BF88EDD9-BA68-4E11-A892-F77A9BA0D6A8}" srcOrd="0" destOrd="0" presId="urn:microsoft.com/office/officeart/2016/7/layout/VerticalSolidActionList"/>
    <dgm:cxn modelId="{13158B12-7711-4E34-B79A-920E02407DCE}" type="presParOf" srcId="{BF88EDD9-BA68-4E11-A892-F77A9BA0D6A8}" destId="{56EC128F-1B69-4EC0-BCA5-4696F6545627}" srcOrd="0" destOrd="0" presId="urn:microsoft.com/office/officeart/2016/7/layout/VerticalSolidActionList"/>
    <dgm:cxn modelId="{FC2469E2-299C-4900-B344-806F29A1F75D}" type="presParOf" srcId="{BF88EDD9-BA68-4E11-A892-F77A9BA0D6A8}" destId="{506F7A60-C2C4-4997-8A12-8875A10FB0C1}" srcOrd="1" destOrd="0" presId="urn:microsoft.com/office/officeart/2016/7/layout/VerticalSolidActionList"/>
    <dgm:cxn modelId="{72A739B6-D96A-457E-9396-548E73DA50E5}" type="presParOf" srcId="{85F59D6B-0F6A-4B1A-8E11-0B3692D29D69}" destId="{269FE5B6-457C-4547-A1FE-22609F67A88B}" srcOrd="1" destOrd="0" presId="urn:microsoft.com/office/officeart/2016/7/layout/VerticalSolidActionList"/>
    <dgm:cxn modelId="{8C2B15EA-8ADA-4788-A28A-80FB8A537C87}" type="presParOf" srcId="{85F59D6B-0F6A-4B1A-8E11-0B3692D29D69}" destId="{5A44019A-FDEB-47E1-9EC9-77BC069D2464}" srcOrd="2" destOrd="0" presId="urn:microsoft.com/office/officeart/2016/7/layout/VerticalSolidActionList"/>
    <dgm:cxn modelId="{FF42E00A-006E-4ED1-B9A8-7D0DE6B1CC8C}" type="presParOf" srcId="{5A44019A-FDEB-47E1-9EC9-77BC069D2464}" destId="{3C8F31A1-C1D3-4C81-96AF-D2AE2C7D7716}" srcOrd="0" destOrd="0" presId="urn:microsoft.com/office/officeart/2016/7/layout/VerticalSolidActionList"/>
    <dgm:cxn modelId="{38AEC83C-CBF9-4657-A575-FDC3C8D3E24F}" type="presParOf" srcId="{5A44019A-FDEB-47E1-9EC9-77BC069D2464}" destId="{27AF7F90-EADD-49BB-A06C-C3B04B062D64}" srcOrd="1" destOrd="0" presId="urn:microsoft.com/office/officeart/2016/7/layout/VerticalSolidActionList"/>
    <dgm:cxn modelId="{BE03C27A-D4F0-4457-81A1-C9581810FCA6}" type="presParOf" srcId="{85F59D6B-0F6A-4B1A-8E11-0B3692D29D69}" destId="{1691CE97-6403-4A10-865A-0A4A5C55CB04}" srcOrd="3" destOrd="0" presId="urn:microsoft.com/office/officeart/2016/7/layout/VerticalSolidActionList"/>
    <dgm:cxn modelId="{D169DEA5-4BEA-428F-BC38-0F4A695D5A90}" type="presParOf" srcId="{85F59D6B-0F6A-4B1A-8E11-0B3692D29D69}" destId="{8C9DC37D-6AA6-4F59-BCAF-B882F882F0E2}" srcOrd="4" destOrd="0" presId="urn:microsoft.com/office/officeart/2016/7/layout/VerticalSolidActionList"/>
    <dgm:cxn modelId="{918CFF34-3AE6-480F-8DE6-1C17B7F9BF0B}" type="presParOf" srcId="{8C9DC37D-6AA6-4F59-BCAF-B882F882F0E2}" destId="{AFB8F269-8BFC-4B2D-87FB-A8DB261F02C8}" srcOrd="0" destOrd="0" presId="urn:microsoft.com/office/officeart/2016/7/layout/VerticalSolidActionList"/>
    <dgm:cxn modelId="{15FB270C-17D0-408A-9763-1699F6C6C122}" type="presParOf" srcId="{8C9DC37D-6AA6-4F59-BCAF-B882F882F0E2}" destId="{BA745964-2B7F-4536-967D-55A55851388E}" srcOrd="1" destOrd="0" presId="urn:microsoft.com/office/officeart/2016/7/layout/VerticalSolidActionList"/>
    <dgm:cxn modelId="{A44BDBBB-B2E4-4EC5-B23A-619CF447CEF8}" type="presParOf" srcId="{85F59D6B-0F6A-4B1A-8E11-0B3692D29D69}" destId="{E68FF7EA-9FFF-4ADE-B27D-876E58A4FD68}" srcOrd="5" destOrd="0" presId="urn:microsoft.com/office/officeart/2016/7/layout/VerticalSolidActionList"/>
    <dgm:cxn modelId="{B63EC6B1-05A3-43AE-8B73-EAD2EDD40530}" type="presParOf" srcId="{85F59D6B-0F6A-4B1A-8E11-0B3692D29D69}" destId="{15936871-037A-4A61-A949-AD08960A0353}" srcOrd="6" destOrd="0" presId="urn:microsoft.com/office/officeart/2016/7/layout/VerticalSolidActionList"/>
    <dgm:cxn modelId="{6EF342D8-EC6A-4B39-8FD3-F1DE07A38B56}" type="presParOf" srcId="{15936871-037A-4A61-A949-AD08960A0353}" destId="{BE7A0F9F-4497-4823-B1C6-B6817C9D7A71}" srcOrd="0" destOrd="0" presId="urn:microsoft.com/office/officeart/2016/7/layout/VerticalSolidActionList"/>
    <dgm:cxn modelId="{B9BAA11F-279C-47BF-9AE1-3C6803A330BD}" type="presParOf" srcId="{15936871-037A-4A61-A949-AD08960A0353}" destId="{EFFDAA90-068F-4C16-82DC-E83D652310D1}" srcOrd="1" destOrd="0" presId="urn:microsoft.com/office/officeart/2016/7/layout/VerticalSolidActionList"/>
    <dgm:cxn modelId="{5F10BEFD-523F-4CF1-9E81-248817907DB1}" type="presParOf" srcId="{85F59D6B-0F6A-4B1A-8E11-0B3692D29D69}" destId="{FB445542-1FA4-42DD-9E0C-6DF68C5731F2}" srcOrd="7" destOrd="0" presId="urn:microsoft.com/office/officeart/2016/7/layout/VerticalSolidActionList"/>
    <dgm:cxn modelId="{AD8A83C4-F317-4676-9A7C-39A94F789BC4}" type="presParOf" srcId="{85F59D6B-0F6A-4B1A-8E11-0B3692D29D69}" destId="{12251612-0262-46E1-A329-E750B7B2B664}" srcOrd="8" destOrd="0" presId="urn:microsoft.com/office/officeart/2016/7/layout/VerticalSolidActionList"/>
    <dgm:cxn modelId="{25EF2CE5-FA9B-4718-9457-4D79DFD5D7E6}" type="presParOf" srcId="{12251612-0262-46E1-A329-E750B7B2B664}" destId="{0C9D3A38-856B-4248-A27D-64B2B097EC17}" srcOrd="0" destOrd="0" presId="urn:microsoft.com/office/officeart/2016/7/layout/VerticalSolidActionList"/>
    <dgm:cxn modelId="{9B06A944-B6E5-43CA-81D8-628FE23944E3}" type="presParOf" srcId="{12251612-0262-46E1-A329-E750B7B2B664}" destId="{5482BF32-7184-4A33-A9F1-23235DFFCDDC}" srcOrd="1" destOrd="0" presId="urn:microsoft.com/office/officeart/2016/7/layout/VerticalSolidActionList"/>
    <dgm:cxn modelId="{BED32A87-02DA-4AE6-9F3C-9D896BA37F1A}" type="presParOf" srcId="{85F59D6B-0F6A-4B1A-8E11-0B3692D29D69}" destId="{5F2C6CF6-24C3-4CFE-B2B4-80BCCB0B996D}" srcOrd="9" destOrd="0" presId="urn:microsoft.com/office/officeart/2016/7/layout/VerticalSolidActionList"/>
    <dgm:cxn modelId="{3978616F-FB76-4B9D-AF62-1463BF26C696}" type="presParOf" srcId="{85F59D6B-0F6A-4B1A-8E11-0B3692D29D69}" destId="{8CAF371A-A101-4E12-8BA5-74B483EA11A3}" srcOrd="10" destOrd="0" presId="urn:microsoft.com/office/officeart/2016/7/layout/VerticalSolidActionList"/>
    <dgm:cxn modelId="{475CABDA-BBF9-45BD-AEB2-792ABD9D2303}" type="presParOf" srcId="{8CAF371A-A101-4E12-8BA5-74B483EA11A3}" destId="{F9E49374-ACA0-483B-AE94-FCC9E432B11A}" srcOrd="0" destOrd="0" presId="urn:microsoft.com/office/officeart/2016/7/layout/VerticalSolidActionList"/>
    <dgm:cxn modelId="{99A3A84B-7D65-43B4-B995-F66510FF4C9E}" type="presParOf" srcId="{8CAF371A-A101-4E12-8BA5-74B483EA11A3}" destId="{F2FA4791-6D8C-47BF-A485-CACEA935C2C2}" srcOrd="1" destOrd="0" presId="urn:microsoft.com/office/officeart/2016/7/layout/VerticalSolidActionList"/>
    <dgm:cxn modelId="{EBC99DB9-BB50-4FC3-9C8D-A7151137BB88}" type="presParOf" srcId="{85F59D6B-0F6A-4B1A-8E11-0B3692D29D69}" destId="{82603CE8-D4AB-4D68-87C4-DD5E7B597AE6}" srcOrd="11" destOrd="0" presId="urn:microsoft.com/office/officeart/2016/7/layout/VerticalSolidActionList"/>
    <dgm:cxn modelId="{484FE5FF-84A6-4148-9A78-14086514C2D9}" type="presParOf" srcId="{85F59D6B-0F6A-4B1A-8E11-0B3692D29D69}" destId="{75950C24-CA55-4570-97D6-B3D23BA0FCC1}" srcOrd="12" destOrd="0" presId="urn:microsoft.com/office/officeart/2016/7/layout/VerticalSolidActionList"/>
    <dgm:cxn modelId="{CD2FBD08-3F75-4F2F-AEFB-A0FBEC96E6F8}" type="presParOf" srcId="{75950C24-CA55-4570-97D6-B3D23BA0FCC1}" destId="{B77B346D-10E9-442B-87A7-4D88E594E8C1}" srcOrd="0" destOrd="0" presId="urn:microsoft.com/office/officeart/2016/7/layout/VerticalSolidActionList"/>
    <dgm:cxn modelId="{EA20B408-3F32-42D2-BB81-CA3EE47AECD9}" type="presParOf" srcId="{75950C24-CA55-4570-97D6-B3D23BA0FCC1}" destId="{6A8AE629-8213-4654-9414-353FDCA361B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73E1AD-3CBB-4B31-AFCA-C10FB5E9FFAA}" type="doc">
      <dgm:prSet loTypeId="urn:microsoft.com/office/officeart/2008/layout/RadialCluster" loCatId="cycle" qsTypeId="urn:microsoft.com/office/officeart/2005/8/quickstyle/simple1" qsCatId="simple" csTypeId="urn:microsoft.com/office/officeart/2005/8/colors/accent0_2" csCatId="mainScheme" phldr="1"/>
      <dgm:spPr/>
      <dgm:t>
        <a:bodyPr/>
        <a:lstStyle/>
        <a:p>
          <a:endParaRPr lang="el-GR"/>
        </a:p>
      </dgm:t>
    </dgm:pt>
    <dgm:pt modelId="{569F8EFF-3306-4A04-B330-D7CF89DE4DBA}">
      <dgm:prSet phldrT="[Text]"/>
      <dgm:spPr/>
      <dgm:t>
        <a:bodyPr/>
        <a:lstStyle/>
        <a:p>
          <a:r>
            <a:rPr lang="en-US" b="1" dirty="0" err="1"/>
            <a:t>Handlungen</a:t>
          </a:r>
          <a:endParaRPr lang="el-GR" b="1" dirty="0"/>
        </a:p>
      </dgm:t>
    </dgm:pt>
    <dgm:pt modelId="{AA74DB77-A2DD-4178-A4A7-A32D98DCECC4}" type="parTrans" cxnId="{946CB63E-126D-447F-9B87-19EF8945A810}">
      <dgm:prSet/>
      <dgm:spPr/>
      <dgm:t>
        <a:bodyPr/>
        <a:lstStyle/>
        <a:p>
          <a:endParaRPr lang="el-GR"/>
        </a:p>
      </dgm:t>
    </dgm:pt>
    <dgm:pt modelId="{C7BB57D2-D009-4BDE-8B4C-74118B7D2279}" type="sibTrans" cxnId="{946CB63E-126D-447F-9B87-19EF8945A810}">
      <dgm:prSet/>
      <dgm:spPr/>
      <dgm:t>
        <a:bodyPr/>
        <a:lstStyle/>
        <a:p>
          <a:endParaRPr lang="el-GR"/>
        </a:p>
      </dgm:t>
    </dgm:pt>
    <dgm:pt modelId="{C1081A27-AD1A-4A89-9956-73E7A396B925}">
      <dgm:prSet phldrT="[Text]" custT="1"/>
      <dgm:spPr/>
      <dgm:t>
        <a:bodyPr/>
        <a:lstStyle/>
        <a:p>
          <a:r>
            <a:rPr lang="de-DE" sz="1400" dirty="0"/>
            <a:t>Abweichen von diesen Normen</a:t>
          </a:r>
          <a:endParaRPr lang="el-GR" sz="1400" dirty="0"/>
        </a:p>
      </dgm:t>
    </dgm:pt>
    <dgm:pt modelId="{B7737F1C-C649-4997-8094-653663C57EB2}" type="parTrans" cxnId="{E6A8F3DF-F351-41FA-833C-FD88D31DAE08}">
      <dgm:prSet/>
      <dgm:spPr/>
      <dgm:t>
        <a:bodyPr/>
        <a:lstStyle/>
        <a:p>
          <a:endParaRPr lang="el-GR"/>
        </a:p>
      </dgm:t>
    </dgm:pt>
    <dgm:pt modelId="{F6EA64D7-2258-464C-AD12-B8E0DC70984E}" type="sibTrans" cxnId="{E6A8F3DF-F351-41FA-833C-FD88D31DAE08}">
      <dgm:prSet/>
      <dgm:spPr/>
      <dgm:t>
        <a:bodyPr/>
        <a:lstStyle/>
        <a:p>
          <a:endParaRPr lang="el-GR"/>
        </a:p>
      </dgm:t>
    </dgm:pt>
    <dgm:pt modelId="{4739DF86-94CB-4500-9303-ACF7071DC9FD}">
      <dgm:prSet phldrT="[Text]"/>
      <dgm:spPr/>
      <dgm:t>
        <a:bodyPr/>
        <a:lstStyle/>
        <a:p>
          <a:r>
            <a:rPr lang="de-AT" dirty="0"/>
            <a:t>Soziale Normen und Stereotypen werden über Geschlechterrollen umgesetzt</a:t>
          </a:r>
          <a:endParaRPr lang="el-GR" dirty="0"/>
        </a:p>
      </dgm:t>
    </dgm:pt>
    <dgm:pt modelId="{D6845239-097D-49A2-8D06-7A4CC7033172}" type="parTrans" cxnId="{E769597F-F0A7-4666-8957-8BCC7D1ECC33}">
      <dgm:prSet/>
      <dgm:spPr/>
      <dgm:t>
        <a:bodyPr/>
        <a:lstStyle/>
        <a:p>
          <a:endParaRPr lang="el-GR"/>
        </a:p>
      </dgm:t>
    </dgm:pt>
    <dgm:pt modelId="{261FB020-6DA5-4A1F-9B09-5BD56CE09D51}" type="sibTrans" cxnId="{E769597F-F0A7-4666-8957-8BCC7D1ECC33}">
      <dgm:prSet/>
      <dgm:spPr/>
      <dgm:t>
        <a:bodyPr/>
        <a:lstStyle/>
        <a:p>
          <a:endParaRPr lang="el-GR"/>
        </a:p>
      </dgm:t>
    </dgm:pt>
    <dgm:pt modelId="{FA5ABC56-A042-4FD5-A2CE-9EE29C905078}" type="pres">
      <dgm:prSet presAssocID="{C573E1AD-3CBB-4B31-AFCA-C10FB5E9FFAA}" presName="Name0" presStyleCnt="0">
        <dgm:presLayoutVars>
          <dgm:chMax val="1"/>
          <dgm:chPref val="1"/>
          <dgm:dir/>
          <dgm:animOne val="branch"/>
          <dgm:animLvl val="lvl"/>
        </dgm:presLayoutVars>
      </dgm:prSet>
      <dgm:spPr/>
      <dgm:t>
        <a:bodyPr/>
        <a:lstStyle/>
        <a:p>
          <a:endParaRPr lang="en-GB"/>
        </a:p>
      </dgm:t>
    </dgm:pt>
    <dgm:pt modelId="{227F9FD6-EC67-4F94-A5AF-40DD2A28A614}" type="pres">
      <dgm:prSet presAssocID="{569F8EFF-3306-4A04-B330-D7CF89DE4DBA}" presName="singleCycle" presStyleCnt="0"/>
      <dgm:spPr/>
    </dgm:pt>
    <dgm:pt modelId="{83371015-1901-41F1-843F-EC3A05942102}" type="pres">
      <dgm:prSet presAssocID="{569F8EFF-3306-4A04-B330-D7CF89DE4DBA}" presName="singleCenter" presStyleLbl="node1" presStyleIdx="0" presStyleCnt="3" custLinFactNeighborX="-2186" custLinFactNeighborY="-280">
        <dgm:presLayoutVars>
          <dgm:chMax val="7"/>
          <dgm:chPref val="7"/>
        </dgm:presLayoutVars>
      </dgm:prSet>
      <dgm:spPr/>
      <dgm:t>
        <a:bodyPr/>
        <a:lstStyle/>
        <a:p>
          <a:endParaRPr lang="en-GB"/>
        </a:p>
      </dgm:t>
    </dgm:pt>
    <dgm:pt modelId="{227D1775-FB48-439B-A910-3F042E09B007}" type="pres">
      <dgm:prSet presAssocID="{B7737F1C-C649-4997-8094-653663C57EB2}" presName="Name56" presStyleLbl="parChTrans1D2" presStyleIdx="0" presStyleCnt="2"/>
      <dgm:spPr/>
      <dgm:t>
        <a:bodyPr/>
        <a:lstStyle/>
        <a:p>
          <a:endParaRPr lang="en-GB"/>
        </a:p>
      </dgm:t>
    </dgm:pt>
    <dgm:pt modelId="{E981D341-C362-4448-A2D1-5E3DBCD74588}" type="pres">
      <dgm:prSet presAssocID="{C1081A27-AD1A-4A89-9956-73E7A396B925}" presName="text0" presStyleLbl="node1" presStyleIdx="1" presStyleCnt="3" custScaleX="200297" custScaleY="118086" custRadScaleRad="104400" custRadScaleInc="-196511">
        <dgm:presLayoutVars>
          <dgm:bulletEnabled val="1"/>
        </dgm:presLayoutVars>
      </dgm:prSet>
      <dgm:spPr/>
      <dgm:t>
        <a:bodyPr/>
        <a:lstStyle/>
        <a:p>
          <a:endParaRPr lang="en-GB"/>
        </a:p>
      </dgm:t>
    </dgm:pt>
    <dgm:pt modelId="{5554AA0C-F2D0-40F2-ABA4-51340D5C7431}" type="pres">
      <dgm:prSet presAssocID="{D6845239-097D-49A2-8D06-7A4CC7033172}" presName="Name56" presStyleLbl="parChTrans1D2" presStyleIdx="1" presStyleCnt="2"/>
      <dgm:spPr/>
      <dgm:t>
        <a:bodyPr/>
        <a:lstStyle/>
        <a:p>
          <a:endParaRPr lang="en-GB"/>
        </a:p>
      </dgm:t>
    </dgm:pt>
    <dgm:pt modelId="{F988BAD7-1E25-4A39-BA95-92B9305A4E3B}" type="pres">
      <dgm:prSet presAssocID="{4739DF86-94CB-4500-9303-ACF7071DC9FD}" presName="text0" presStyleLbl="node1" presStyleIdx="2" presStyleCnt="3" custScaleX="189862" custScaleY="128554" custRadScaleRad="93765" custRadScaleInc="197265">
        <dgm:presLayoutVars>
          <dgm:bulletEnabled val="1"/>
        </dgm:presLayoutVars>
      </dgm:prSet>
      <dgm:spPr/>
      <dgm:t>
        <a:bodyPr/>
        <a:lstStyle/>
        <a:p>
          <a:endParaRPr lang="en-GB"/>
        </a:p>
      </dgm:t>
    </dgm:pt>
  </dgm:ptLst>
  <dgm:cxnLst>
    <dgm:cxn modelId="{643CEF11-30E8-4E81-BFCC-6BC60BAF4E2B}" type="presOf" srcId="{D6845239-097D-49A2-8D06-7A4CC7033172}" destId="{5554AA0C-F2D0-40F2-ABA4-51340D5C7431}" srcOrd="0" destOrd="0" presId="urn:microsoft.com/office/officeart/2008/layout/RadialCluster"/>
    <dgm:cxn modelId="{B10A5B03-872E-4C18-B277-C039931CF24C}" type="presOf" srcId="{C573E1AD-3CBB-4B31-AFCA-C10FB5E9FFAA}" destId="{FA5ABC56-A042-4FD5-A2CE-9EE29C905078}" srcOrd="0" destOrd="0" presId="urn:microsoft.com/office/officeart/2008/layout/RadialCluster"/>
    <dgm:cxn modelId="{E6A8F3DF-F351-41FA-833C-FD88D31DAE08}" srcId="{569F8EFF-3306-4A04-B330-D7CF89DE4DBA}" destId="{C1081A27-AD1A-4A89-9956-73E7A396B925}" srcOrd="0" destOrd="0" parTransId="{B7737F1C-C649-4997-8094-653663C57EB2}" sibTransId="{F6EA64D7-2258-464C-AD12-B8E0DC70984E}"/>
    <dgm:cxn modelId="{851940CF-3274-4ACF-AF7C-5B6601F3B210}" type="presOf" srcId="{B7737F1C-C649-4997-8094-653663C57EB2}" destId="{227D1775-FB48-439B-A910-3F042E09B007}" srcOrd="0" destOrd="0" presId="urn:microsoft.com/office/officeart/2008/layout/RadialCluster"/>
    <dgm:cxn modelId="{71930BAC-3678-42A2-924A-798CCA4054DB}" type="presOf" srcId="{C1081A27-AD1A-4A89-9956-73E7A396B925}" destId="{E981D341-C362-4448-A2D1-5E3DBCD74588}" srcOrd="0" destOrd="0" presId="urn:microsoft.com/office/officeart/2008/layout/RadialCluster"/>
    <dgm:cxn modelId="{71FC42C8-46CD-4399-94AA-F5F3F61ACBDC}" type="presOf" srcId="{4739DF86-94CB-4500-9303-ACF7071DC9FD}" destId="{F988BAD7-1E25-4A39-BA95-92B9305A4E3B}" srcOrd="0" destOrd="0" presId="urn:microsoft.com/office/officeart/2008/layout/RadialCluster"/>
    <dgm:cxn modelId="{E769597F-F0A7-4666-8957-8BCC7D1ECC33}" srcId="{569F8EFF-3306-4A04-B330-D7CF89DE4DBA}" destId="{4739DF86-94CB-4500-9303-ACF7071DC9FD}" srcOrd="1" destOrd="0" parTransId="{D6845239-097D-49A2-8D06-7A4CC7033172}" sibTransId="{261FB020-6DA5-4A1F-9B09-5BD56CE09D51}"/>
    <dgm:cxn modelId="{946CB63E-126D-447F-9B87-19EF8945A810}" srcId="{C573E1AD-3CBB-4B31-AFCA-C10FB5E9FFAA}" destId="{569F8EFF-3306-4A04-B330-D7CF89DE4DBA}" srcOrd="0" destOrd="0" parTransId="{AA74DB77-A2DD-4178-A4A7-A32D98DCECC4}" sibTransId="{C7BB57D2-D009-4BDE-8B4C-74118B7D2279}"/>
    <dgm:cxn modelId="{C1E162C4-4C8F-4615-9C29-E5187C190FEB}" type="presOf" srcId="{569F8EFF-3306-4A04-B330-D7CF89DE4DBA}" destId="{83371015-1901-41F1-843F-EC3A05942102}" srcOrd="0" destOrd="0" presId="urn:microsoft.com/office/officeart/2008/layout/RadialCluster"/>
    <dgm:cxn modelId="{55A880AF-8B6B-41D9-8F5E-73C47FCAD75D}" type="presParOf" srcId="{FA5ABC56-A042-4FD5-A2CE-9EE29C905078}" destId="{227F9FD6-EC67-4F94-A5AF-40DD2A28A614}" srcOrd="0" destOrd="0" presId="urn:microsoft.com/office/officeart/2008/layout/RadialCluster"/>
    <dgm:cxn modelId="{225E5634-9A33-4032-AD54-337F573FC1D7}" type="presParOf" srcId="{227F9FD6-EC67-4F94-A5AF-40DD2A28A614}" destId="{83371015-1901-41F1-843F-EC3A05942102}" srcOrd="0" destOrd="0" presId="urn:microsoft.com/office/officeart/2008/layout/RadialCluster"/>
    <dgm:cxn modelId="{07EE2590-98B1-467B-95BE-60B54B29B01B}" type="presParOf" srcId="{227F9FD6-EC67-4F94-A5AF-40DD2A28A614}" destId="{227D1775-FB48-439B-A910-3F042E09B007}" srcOrd="1" destOrd="0" presId="urn:microsoft.com/office/officeart/2008/layout/RadialCluster"/>
    <dgm:cxn modelId="{B7819650-33AB-4E3B-A8A8-C42E8F2872E3}" type="presParOf" srcId="{227F9FD6-EC67-4F94-A5AF-40DD2A28A614}" destId="{E981D341-C362-4448-A2D1-5E3DBCD74588}" srcOrd="2" destOrd="0" presId="urn:microsoft.com/office/officeart/2008/layout/RadialCluster"/>
    <dgm:cxn modelId="{A0CDCEB1-9FF2-4CBD-84CE-1D8C80597B27}" type="presParOf" srcId="{227F9FD6-EC67-4F94-A5AF-40DD2A28A614}" destId="{5554AA0C-F2D0-40F2-ABA4-51340D5C7431}" srcOrd="3" destOrd="0" presId="urn:microsoft.com/office/officeart/2008/layout/RadialCluster"/>
    <dgm:cxn modelId="{82BDA85E-FF78-45C0-83FA-D18D7B2C4969}" type="presParOf" srcId="{227F9FD6-EC67-4F94-A5AF-40DD2A28A614}" destId="{F988BAD7-1E25-4A39-BA95-92B9305A4E3B}"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7CD78-1A2A-459F-AEE2-7EA1BECDE5D6}"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l-GR"/>
        </a:p>
      </dgm:t>
    </dgm:pt>
    <dgm:pt modelId="{712F63DC-E92D-4A8E-99EF-EE81382DE593}">
      <dgm:prSet phldrT="[Text]"/>
      <dgm:spPr/>
      <dgm:t>
        <a:bodyPr/>
        <a:lstStyle/>
        <a:p>
          <a:r>
            <a:rPr lang="de-AT" dirty="0"/>
            <a:t>Die Umsetzung traditioneller Normen und Stereotypen fördert </a:t>
          </a:r>
          <a:endParaRPr lang="el-GR" dirty="0"/>
        </a:p>
      </dgm:t>
    </dgm:pt>
    <dgm:pt modelId="{1CEFE3DC-83EC-49FD-8EB2-952FE54A13CB}" type="parTrans" cxnId="{AA7B6979-F1CD-45E6-9D9B-01C53A585270}">
      <dgm:prSet/>
      <dgm:spPr/>
      <dgm:t>
        <a:bodyPr/>
        <a:lstStyle/>
        <a:p>
          <a:endParaRPr lang="el-GR"/>
        </a:p>
      </dgm:t>
    </dgm:pt>
    <dgm:pt modelId="{48FB43CB-0C5D-4C5B-BEA3-323BA78675E3}" type="sibTrans" cxnId="{AA7B6979-F1CD-45E6-9D9B-01C53A585270}">
      <dgm:prSet/>
      <dgm:spPr/>
      <dgm:t>
        <a:bodyPr/>
        <a:lstStyle/>
        <a:p>
          <a:endParaRPr lang="el-GR"/>
        </a:p>
      </dgm:t>
    </dgm:pt>
    <dgm:pt modelId="{656E34F3-4CE3-4D0F-B48B-C5902C04942B}">
      <dgm:prSet phldrT="[Text]"/>
      <dgm:spPr/>
      <dgm:t>
        <a:bodyPr/>
        <a:lstStyle/>
        <a:p>
          <a:r>
            <a:rPr lang="en-US" dirty="0"/>
            <a:t>das </a:t>
          </a:r>
          <a:r>
            <a:rPr lang="en-US" dirty="0" err="1"/>
            <a:t>Wesen</a:t>
          </a:r>
          <a:r>
            <a:rPr lang="en-US" dirty="0"/>
            <a:t> der Frau</a:t>
          </a:r>
          <a:endParaRPr lang="el-GR" dirty="0"/>
        </a:p>
      </dgm:t>
    </dgm:pt>
    <dgm:pt modelId="{57231788-4909-4D48-93B1-EB0641C0119B}" type="parTrans" cxnId="{AD532A1E-CBC5-48BE-B842-70D412D67691}">
      <dgm:prSet/>
      <dgm:spPr/>
      <dgm:t>
        <a:bodyPr/>
        <a:lstStyle/>
        <a:p>
          <a:endParaRPr lang="el-GR"/>
        </a:p>
      </dgm:t>
    </dgm:pt>
    <dgm:pt modelId="{D84E8025-D0F4-4EDC-8E13-C6130FFB5B9B}" type="sibTrans" cxnId="{AD532A1E-CBC5-48BE-B842-70D412D67691}">
      <dgm:prSet/>
      <dgm:spPr/>
      <dgm:t>
        <a:bodyPr/>
        <a:lstStyle/>
        <a:p>
          <a:endParaRPr lang="el-GR"/>
        </a:p>
      </dgm:t>
    </dgm:pt>
    <dgm:pt modelId="{1BD6330C-733D-4271-8FFD-EF2D04DF605B}">
      <dgm:prSet phldrT="[Text]"/>
      <dgm:spPr/>
      <dgm:t>
        <a:bodyPr/>
        <a:lstStyle/>
        <a:p>
          <a:r>
            <a:rPr lang="en-US" dirty="0"/>
            <a:t>das </a:t>
          </a:r>
          <a:r>
            <a:rPr lang="en-US" dirty="0" err="1"/>
            <a:t>Wesen</a:t>
          </a:r>
          <a:r>
            <a:rPr lang="en-US" dirty="0"/>
            <a:t> des Mannes</a:t>
          </a:r>
          <a:endParaRPr lang="el-GR" dirty="0"/>
        </a:p>
      </dgm:t>
    </dgm:pt>
    <dgm:pt modelId="{F147B0FE-DC71-44F3-B916-9099BE51101A}" type="parTrans" cxnId="{1960C5E8-1968-4908-BD3E-4086A2B95DC0}">
      <dgm:prSet/>
      <dgm:spPr/>
      <dgm:t>
        <a:bodyPr/>
        <a:lstStyle/>
        <a:p>
          <a:endParaRPr lang="el-GR"/>
        </a:p>
      </dgm:t>
    </dgm:pt>
    <dgm:pt modelId="{23F165BB-B615-4947-B504-E49441468CE7}" type="sibTrans" cxnId="{1960C5E8-1968-4908-BD3E-4086A2B95DC0}">
      <dgm:prSet/>
      <dgm:spPr/>
      <dgm:t>
        <a:bodyPr/>
        <a:lstStyle/>
        <a:p>
          <a:endParaRPr lang="el-GR"/>
        </a:p>
      </dgm:t>
    </dgm:pt>
    <dgm:pt modelId="{E8912B25-BEEE-4BCC-9853-B86A6DFEFDFA}">
      <dgm:prSet/>
      <dgm:spPr/>
      <dgm:t>
        <a:bodyPr/>
        <a:lstStyle/>
        <a:p>
          <a:endParaRPr lang="de-AT" dirty="0"/>
        </a:p>
        <a:p>
          <a:r>
            <a:rPr lang="de-AT" dirty="0"/>
            <a:t>die Unterscheidung zwischen Mann/Frau (</a:t>
          </a:r>
          <a:r>
            <a:rPr lang="de-AT" dirty="0" err="1"/>
            <a:t>Binarismus</a:t>
          </a:r>
          <a:r>
            <a:rPr lang="de-AT" dirty="0"/>
            <a:t>)</a:t>
          </a:r>
          <a:endParaRPr lang="de-DE" dirty="0"/>
        </a:p>
        <a:p>
          <a:endParaRPr lang="el-GR" dirty="0"/>
        </a:p>
      </dgm:t>
    </dgm:pt>
    <dgm:pt modelId="{42B654DA-A98F-4FF0-8714-F31623CA40DA}" type="parTrans" cxnId="{B95103D5-D8B0-43AE-89C9-F8047263917E}">
      <dgm:prSet/>
      <dgm:spPr/>
      <dgm:t>
        <a:bodyPr/>
        <a:lstStyle/>
        <a:p>
          <a:endParaRPr lang="el-GR"/>
        </a:p>
      </dgm:t>
    </dgm:pt>
    <dgm:pt modelId="{1D286090-4B4D-4C78-875B-6F816F8BA32F}" type="sibTrans" cxnId="{B95103D5-D8B0-43AE-89C9-F8047263917E}">
      <dgm:prSet/>
      <dgm:spPr/>
      <dgm:t>
        <a:bodyPr/>
        <a:lstStyle/>
        <a:p>
          <a:endParaRPr lang="el-GR"/>
        </a:p>
      </dgm:t>
    </dgm:pt>
    <dgm:pt modelId="{3DB36FD3-B491-4BB3-B718-26D38F701443}" type="pres">
      <dgm:prSet presAssocID="{7D47CD78-1A2A-459F-AEE2-7EA1BECDE5D6}" presName="diagram" presStyleCnt="0">
        <dgm:presLayoutVars>
          <dgm:chPref val="1"/>
          <dgm:dir/>
          <dgm:animOne val="branch"/>
          <dgm:animLvl val="lvl"/>
          <dgm:resizeHandles val="exact"/>
        </dgm:presLayoutVars>
      </dgm:prSet>
      <dgm:spPr/>
      <dgm:t>
        <a:bodyPr/>
        <a:lstStyle/>
        <a:p>
          <a:endParaRPr lang="en-GB"/>
        </a:p>
      </dgm:t>
    </dgm:pt>
    <dgm:pt modelId="{5516C1F4-128F-4F09-9A49-00A6562ED76F}" type="pres">
      <dgm:prSet presAssocID="{712F63DC-E92D-4A8E-99EF-EE81382DE593}" presName="root1" presStyleCnt="0"/>
      <dgm:spPr/>
    </dgm:pt>
    <dgm:pt modelId="{75DFFF48-D4AB-4BBE-9B9D-2930EACDFCB2}" type="pres">
      <dgm:prSet presAssocID="{712F63DC-E92D-4A8E-99EF-EE81382DE593}" presName="LevelOneTextNode" presStyleLbl="node0" presStyleIdx="0" presStyleCnt="1">
        <dgm:presLayoutVars>
          <dgm:chPref val="3"/>
        </dgm:presLayoutVars>
      </dgm:prSet>
      <dgm:spPr/>
      <dgm:t>
        <a:bodyPr/>
        <a:lstStyle/>
        <a:p>
          <a:endParaRPr lang="en-GB"/>
        </a:p>
      </dgm:t>
    </dgm:pt>
    <dgm:pt modelId="{FE106908-E21B-4A95-A411-C49C2B01FC1C}" type="pres">
      <dgm:prSet presAssocID="{712F63DC-E92D-4A8E-99EF-EE81382DE593}" presName="level2hierChild" presStyleCnt="0"/>
      <dgm:spPr/>
    </dgm:pt>
    <dgm:pt modelId="{833E6EA7-07BC-4F68-81AE-C0C354FAC120}" type="pres">
      <dgm:prSet presAssocID="{57231788-4909-4D48-93B1-EB0641C0119B}" presName="conn2-1" presStyleLbl="parChTrans1D2" presStyleIdx="0" presStyleCnt="3"/>
      <dgm:spPr/>
      <dgm:t>
        <a:bodyPr/>
        <a:lstStyle/>
        <a:p>
          <a:endParaRPr lang="en-GB"/>
        </a:p>
      </dgm:t>
    </dgm:pt>
    <dgm:pt modelId="{16BB69CC-2D65-474B-BBB8-E3F438A31848}" type="pres">
      <dgm:prSet presAssocID="{57231788-4909-4D48-93B1-EB0641C0119B}" presName="connTx" presStyleLbl="parChTrans1D2" presStyleIdx="0" presStyleCnt="3"/>
      <dgm:spPr/>
      <dgm:t>
        <a:bodyPr/>
        <a:lstStyle/>
        <a:p>
          <a:endParaRPr lang="en-GB"/>
        </a:p>
      </dgm:t>
    </dgm:pt>
    <dgm:pt modelId="{C26A5FCA-4E01-4363-9B23-196BFE2019E7}" type="pres">
      <dgm:prSet presAssocID="{656E34F3-4CE3-4D0F-B48B-C5902C04942B}" presName="root2" presStyleCnt="0"/>
      <dgm:spPr/>
    </dgm:pt>
    <dgm:pt modelId="{AAB7CC01-6B4D-4D53-90A4-4961BB638ED1}" type="pres">
      <dgm:prSet presAssocID="{656E34F3-4CE3-4D0F-B48B-C5902C04942B}" presName="LevelTwoTextNode" presStyleLbl="node2" presStyleIdx="0" presStyleCnt="3">
        <dgm:presLayoutVars>
          <dgm:chPref val="3"/>
        </dgm:presLayoutVars>
      </dgm:prSet>
      <dgm:spPr/>
      <dgm:t>
        <a:bodyPr/>
        <a:lstStyle/>
        <a:p>
          <a:endParaRPr lang="en-GB"/>
        </a:p>
      </dgm:t>
    </dgm:pt>
    <dgm:pt modelId="{236F8E02-1F68-4302-A564-89B0CFF37A7F}" type="pres">
      <dgm:prSet presAssocID="{656E34F3-4CE3-4D0F-B48B-C5902C04942B}" presName="level3hierChild" presStyleCnt="0"/>
      <dgm:spPr/>
    </dgm:pt>
    <dgm:pt modelId="{B61AB7FF-EFF1-4ADD-9C63-37D0BC97A47F}" type="pres">
      <dgm:prSet presAssocID="{F147B0FE-DC71-44F3-B916-9099BE51101A}" presName="conn2-1" presStyleLbl="parChTrans1D2" presStyleIdx="1" presStyleCnt="3"/>
      <dgm:spPr/>
      <dgm:t>
        <a:bodyPr/>
        <a:lstStyle/>
        <a:p>
          <a:endParaRPr lang="en-GB"/>
        </a:p>
      </dgm:t>
    </dgm:pt>
    <dgm:pt modelId="{3D2DB897-F383-4D3B-B2BA-5B794454EF13}" type="pres">
      <dgm:prSet presAssocID="{F147B0FE-DC71-44F3-B916-9099BE51101A}" presName="connTx" presStyleLbl="parChTrans1D2" presStyleIdx="1" presStyleCnt="3"/>
      <dgm:spPr/>
      <dgm:t>
        <a:bodyPr/>
        <a:lstStyle/>
        <a:p>
          <a:endParaRPr lang="en-GB"/>
        </a:p>
      </dgm:t>
    </dgm:pt>
    <dgm:pt modelId="{6BFD355B-E422-45C6-AE27-8FAF06578290}" type="pres">
      <dgm:prSet presAssocID="{1BD6330C-733D-4271-8FFD-EF2D04DF605B}" presName="root2" presStyleCnt="0"/>
      <dgm:spPr/>
    </dgm:pt>
    <dgm:pt modelId="{BFA8E676-179A-4848-AEC2-990CC358F3A1}" type="pres">
      <dgm:prSet presAssocID="{1BD6330C-733D-4271-8FFD-EF2D04DF605B}" presName="LevelTwoTextNode" presStyleLbl="node2" presStyleIdx="1" presStyleCnt="3">
        <dgm:presLayoutVars>
          <dgm:chPref val="3"/>
        </dgm:presLayoutVars>
      </dgm:prSet>
      <dgm:spPr/>
      <dgm:t>
        <a:bodyPr/>
        <a:lstStyle/>
        <a:p>
          <a:endParaRPr lang="en-GB"/>
        </a:p>
      </dgm:t>
    </dgm:pt>
    <dgm:pt modelId="{2364FCD1-0A0C-43F7-B872-3171D56A4058}" type="pres">
      <dgm:prSet presAssocID="{1BD6330C-733D-4271-8FFD-EF2D04DF605B}" presName="level3hierChild" presStyleCnt="0"/>
      <dgm:spPr/>
    </dgm:pt>
    <dgm:pt modelId="{A54ED0C0-6F35-4E6C-9D49-348E491C48B0}" type="pres">
      <dgm:prSet presAssocID="{42B654DA-A98F-4FF0-8714-F31623CA40DA}" presName="conn2-1" presStyleLbl="parChTrans1D2" presStyleIdx="2" presStyleCnt="3"/>
      <dgm:spPr/>
      <dgm:t>
        <a:bodyPr/>
        <a:lstStyle/>
        <a:p>
          <a:endParaRPr lang="en-GB"/>
        </a:p>
      </dgm:t>
    </dgm:pt>
    <dgm:pt modelId="{E874844C-A6FC-4967-8907-40B0D955D5E8}" type="pres">
      <dgm:prSet presAssocID="{42B654DA-A98F-4FF0-8714-F31623CA40DA}" presName="connTx" presStyleLbl="parChTrans1D2" presStyleIdx="2" presStyleCnt="3"/>
      <dgm:spPr/>
      <dgm:t>
        <a:bodyPr/>
        <a:lstStyle/>
        <a:p>
          <a:endParaRPr lang="en-GB"/>
        </a:p>
      </dgm:t>
    </dgm:pt>
    <dgm:pt modelId="{24EEAC5F-AD62-4E66-AA18-4608BAED2550}" type="pres">
      <dgm:prSet presAssocID="{E8912B25-BEEE-4BCC-9853-B86A6DFEFDFA}" presName="root2" presStyleCnt="0"/>
      <dgm:spPr/>
    </dgm:pt>
    <dgm:pt modelId="{0AE86205-D315-494B-821A-258911583B6D}" type="pres">
      <dgm:prSet presAssocID="{E8912B25-BEEE-4BCC-9853-B86A6DFEFDFA}" presName="LevelTwoTextNode" presStyleLbl="node2" presStyleIdx="2" presStyleCnt="3">
        <dgm:presLayoutVars>
          <dgm:chPref val="3"/>
        </dgm:presLayoutVars>
      </dgm:prSet>
      <dgm:spPr/>
      <dgm:t>
        <a:bodyPr/>
        <a:lstStyle/>
        <a:p>
          <a:endParaRPr lang="en-GB"/>
        </a:p>
      </dgm:t>
    </dgm:pt>
    <dgm:pt modelId="{E6854678-5C5E-4525-9478-7AF864887A93}" type="pres">
      <dgm:prSet presAssocID="{E8912B25-BEEE-4BCC-9853-B86A6DFEFDFA}" presName="level3hierChild" presStyleCnt="0"/>
      <dgm:spPr/>
    </dgm:pt>
  </dgm:ptLst>
  <dgm:cxnLst>
    <dgm:cxn modelId="{4BA09D66-FFEC-4A67-901E-AEF8775C7B1B}" type="presOf" srcId="{E8912B25-BEEE-4BCC-9853-B86A6DFEFDFA}" destId="{0AE86205-D315-494B-821A-258911583B6D}" srcOrd="0" destOrd="0" presId="urn:microsoft.com/office/officeart/2005/8/layout/hierarchy2"/>
    <dgm:cxn modelId="{80FD1B21-3406-4037-B88A-98BE7A2F1F00}" type="presOf" srcId="{57231788-4909-4D48-93B1-EB0641C0119B}" destId="{833E6EA7-07BC-4F68-81AE-C0C354FAC120}" srcOrd="0" destOrd="0" presId="urn:microsoft.com/office/officeart/2005/8/layout/hierarchy2"/>
    <dgm:cxn modelId="{AD532A1E-CBC5-48BE-B842-70D412D67691}" srcId="{712F63DC-E92D-4A8E-99EF-EE81382DE593}" destId="{656E34F3-4CE3-4D0F-B48B-C5902C04942B}" srcOrd="0" destOrd="0" parTransId="{57231788-4909-4D48-93B1-EB0641C0119B}" sibTransId="{D84E8025-D0F4-4EDC-8E13-C6130FFB5B9B}"/>
    <dgm:cxn modelId="{6BA90AFF-B8E3-4A00-A51C-981CEB7E6645}" type="presOf" srcId="{712F63DC-E92D-4A8E-99EF-EE81382DE593}" destId="{75DFFF48-D4AB-4BBE-9B9D-2930EACDFCB2}" srcOrd="0" destOrd="0" presId="urn:microsoft.com/office/officeart/2005/8/layout/hierarchy2"/>
    <dgm:cxn modelId="{284A9903-F5B4-47E3-AA41-508E5ABB4121}" type="presOf" srcId="{F147B0FE-DC71-44F3-B916-9099BE51101A}" destId="{B61AB7FF-EFF1-4ADD-9C63-37D0BC97A47F}" srcOrd="0" destOrd="0" presId="urn:microsoft.com/office/officeart/2005/8/layout/hierarchy2"/>
    <dgm:cxn modelId="{DFE4CF92-5434-4B02-A9D3-F5B75AF8BF61}" type="presOf" srcId="{57231788-4909-4D48-93B1-EB0641C0119B}" destId="{16BB69CC-2D65-474B-BBB8-E3F438A31848}" srcOrd="1" destOrd="0" presId="urn:microsoft.com/office/officeart/2005/8/layout/hierarchy2"/>
    <dgm:cxn modelId="{1960C5E8-1968-4908-BD3E-4086A2B95DC0}" srcId="{712F63DC-E92D-4A8E-99EF-EE81382DE593}" destId="{1BD6330C-733D-4271-8FFD-EF2D04DF605B}" srcOrd="1" destOrd="0" parTransId="{F147B0FE-DC71-44F3-B916-9099BE51101A}" sibTransId="{23F165BB-B615-4947-B504-E49441468CE7}"/>
    <dgm:cxn modelId="{70885A52-5924-4A56-B27F-E423FEE91860}" type="presOf" srcId="{42B654DA-A98F-4FF0-8714-F31623CA40DA}" destId="{A54ED0C0-6F35-4E6C-9D49-348E491C48B0}" srcOrd="0" destOrd="0" presId="urn:microsoft.com/office/officeart/2005/8/layout/hierarchy2"/>
    <dgm:cxn modelId="{7DFF1229-6CC4-4307-B596-54EB3E408D50}" type="presOf" srcId="{7D47CD78-1A2A-459F-AEE2-7EA1BECDE5D6}" destId="{3DB36FD3-B491-4BB3-B718-26D38F701443}" srcOrd="0" destOrd="0" presId="urn:microsoft.com/office/officeart/2005/8/layout/hierarchy2"/>
    <dgm:cxn modelId="{15720B3F-252C-4A77-9265-09A3B08F9102}" type="presOf" srcId="{F147B0FE-DC71-44F3-B916-9099BE51101A}" destId="{3D2DB897-F383-4D3B-B2BA-5B794454EF13}" srcOrd="1" destOrd="0" presId="urn:microsoft.com/office/officeart/2005/8/layout/hierarchy2"/>
    <dgm:cxn modelId="{CE26E708-91DE-4A43-AFA1-3AD6BD42273F}" type="presOf" srcId="{1BD6330C-733D-4271-8FFD-EF2D04DF605B}" destId="{BFA8E676-179A-4848-AEC2-990CC358F3A1}" srcOrd="0" destOrd="0" presId="urn:microsoft.com/office/officeart/2005/8/layout/hierarchy2"/>
    <dgm:cxn modelId="{260EA937-5BF5-4AF1-AF82-552629ADC9D6}" type="presOf" srcId="{656E34F3-4CE3-4D0F-B48B-C5902C04942B}" destId="{AAB7CC01-6B4D-4D53-90A4-4961BB638ED1}" srcOrd="0" destOrd="0" presId="urn:microsoft.com/office/officeart/2005/8/layout/hierarchy2"/>
    <dgm:cxn modelId="{AA7B6979-F1CD-45E6-9D9B-01C53A585270}" srcId="{7D47CD78-1A2A-459F-AEE2-7EA1BECDE5D6}" destId="{712F63DC-E92D-4A8E-99EF-EE81382DE593}" srcOrd="0" destOrd="0" parTransId="{1CEFE3DC-83EC-49FD-8EB2-952FE54A13CB}" sibTransId="{48FB43CB-0C5D-4C5B-BEA3-323BA78675E3}"/>
    <dgm:cxn modelId="{BC1E0662-0065-4153-AA0B-8669D5DE9141}" type="presOf" srcId="{42B654DA-A98F-4FF0-8714-F31623CA40DA}" destId="{E874844C-A6FC-4967-8907-40B0D955D5E8}" srcOrd="1" destOrd="0" presId="urn:microsoft.com/office/officeart/2005/8/layout/hierarchy2"/>
    <dgm:cxn modelId="{B95103D5-D8B0-43AE-89C9-F8047263917E}" srcId="{712F63DC-E92D-4A8E-99EF-EE81382DE593}" destId="{E8912B25-BEEE-4BCC-9853-B86A6DFEFDFA}" srcOrd="2" destOrd="0" parTransId="{42B654DA-A98F-4FF0-8714-F31623CA40DA}" sibTransId="{1D286090-4B4D-4C78-875B-6F816F8BA32F}"/>
    <dgm:cxn modelId="{8B72D0A7-54D5-402B-AA18-B5FFE76C8D57}" type="presParOf" srcId="{3DB36FD3-B491-4BB3-B718-26D38F701443}" destId="{5516C1F4-128F-4F09-9A49-00A6562ED76F}" srcOrd="0" destOrd="0" presId="urn:microsoft.com/office/officeart/2005/8/layout/hierarchy2"/>
    <dgm:cxn modelId="{4460518F-9F6E-4D5F-AAD3-311BDECB7E44}" type="presParOf" srcId="{5516C1F4-128F-4F09-9A49-00A6562ED76F}" destId="{75DFFF48-D4AB-4BBE-9B9D-2930EACDFCB2}" srcOrd="0" destOrd="0" presId="urn:microsoft.com/office/officeart/2005/8/layout/hierarchy2"/>
    <dgm:cxn modelId="{51460E2A-BC21-40FC-A630-DA6D02C4587E}" type="presParOf" srcId="{5516C1F4-128F-4F09-9A49-00A6562ED76F}" destId="{FE106908-E21B-4A95-A411-C49C2B01FC1C}" srcOrd="1" destOrd="0" presId="urn:microsoft.com/office/officeart/2005/8/layout/hierarchy2"/>
    <dgm:cxn modelId="{A7F184AA-AA46-42BE-B8C8-213BE318386E}" type="presParOf" srcId="{FE106908-E21B-4A95-A411-C49C2B01FC1C}" destId="{833E6EA7-07BC-4F68-81AE-C0C354FAC120}" srcOrd="0" destOrd="0" presId="urn:microsoft.com/office/officeart/2005/8/layout/hierarchy2"/>
    <dgm:cxn modelId="{FE06F0F6-A7C4-48D4-AAEB-F6A3B912F942}" type="presParOf" srcId="{833E6EA7-07BC-4F68-81AE-C0C354FAC120}" destId="{16BB69CC-2D65-474B-BBB8-E3F438A31848}" srcOrd="0" destOrd="0" presId="urn:microsoft.com/office/officeart/2005/8/layout/hierarchy2"/>
    <dgm:cxn modelId="{6DB6E1F7-16E3-4BD6-89F6-337C22AA5EB2}" type="presParOf" srcId="{FE106908-E21B-4A95-A411-C49C2B01FC1C}" destId="{C26A5FCA-4E01-4363-9B23-196BFE2019E7}" srcOrd="1" destOrd="0" presId="urn:microsoft.com/office/officeart/2005/8/layout/hierarchy2"/>
    <dgm:cxn modelId="{A245A1BA-59E4-4E85-A192-77FC39F27F6D}" type="presParOf" srcId="{C26A5FCA-4E01-4363-9B23-196BFE2019E7}" destId="{AAB7CC01-6B4D-4D53-90A4-4961BB638ED1}" srcOrd="0" destOrd="0" presId="urn:microsoft.com/office/officeart/2005/8/layout/hierarchy2"/>
    <dgm:cxn modelId="{33A8D7F2-F8AC-41B3-B0F0-B5E06063D378}" type="presParOf" srcId="{C26A5FCA-4E01-4363-9B23-196BFE2019E7}" destId="{236F8E02-1F68-4302-A564-89B0CFF37A7F}" srcOrd="1" destOrd="0" presId="urn:microsoft.com/office/officeart/2005/8/layout/hierarchy2"/>
    <dgm:cxn modelId="{1622A9B4-8412-4B70-9104-17C771A13C92}" type="presParOf" srcId="{FE106908-E21B-4A95-A411-C49C2B01FC1C}" destId="{B61AB7FF-EFF1-4ADD-9C63-37D0BC97A47F}" srcOrd="2" destOrd="0" presId="urn:microsoft.com/office/officeart/2005/8/layout/hierarchy2"/>
    <dgm:cxn modelId="{67230759-789E-4723-AFC4-6D60CB49DE2D}" type="presParOf" srcId="{B61AB7FF-EFF1-4ADD-9C63-37D0BC97A47F}" destId="{3D2DB897-F383-4D3B-B2BA-5B794454EF13}" srcOrd="0" destOrd="0" presId="urn:microsoft.com/office/officeart/2005/8/layout/hierarchy2"/>
    <dgm:cxn modelId="{32843199-FA16-49B2-8DCE-BDCB49826DEA}" type="presParOf" srcId="{FE106908-E21B-4A95-A411-C49C2B01FC1C}" destId="{6BFD355B-E422-45C6-AE27-8FAF06578290}" srcOrd="3" destOrd="0" presId="urn:microsoft.com/office/officeart/2005/8/layout/hierarchy2"/>
    <dgm:cxn modelId="{8FF563D9-AAFF-49C9-8BC5-A32CD9524472}" type="presParOf" srcId="{6BFD355B-E422-45C6-AE27-8FAF06578290}" destId="{BFA8E676-179A-4848-AEC2-990CC358F3A1}" srcOrd="0" destOrd="0" presId="urn:microsoft.com/office/officeart/2005/8/layout/hierarchy2"/>
    <dgm:cxn modelId="{F0D8739F-4E74-4ABD-A89C-98FC88D98C23}" type="presParOf" srcId="{6BFD355B-E422-45C6-AE27-8FAF06578290}" destId="{2364FCD1-0A0C-43F7-B872-3171D56A4058}" srcOrd="1" destOrd="0" presId="urn:microsoft.com/office/officeart/2005/8/layout/hierarchy2"/>
    <dgm:cxn modelId="{971721C6-919F-47C4-BC66-600837376D2C}" type="presParOf" srcId="{FE106908-E21B-4A95-A411-C49C2B01FC1C}" destId="{A54ED0C0-6F35-4E6C-9D49-348E491C48B0}" srcOrd="4" destOrd="0" presId="urn:microsoft.com/office/officeart/2005/8/layout/hierarchy2"/>
    <dgm:cxn modelId="{8ACEFAA4-62DC-4EAE-B23F-4FA752E17B81}" type="presParOf" srcId="{A54ED0C0-6F35-4E6C-9D49-348E491C48B0}" destId="{E874844C-A6FC-4967-8907-40B0D955D5E8}" srcOrd="0" destOrd="0" presId="urn:microsoft.com/office/officeart/2005/8/layout/hierarchy2"/>
    <dgm:cxn modelId="{C180AA38-051B-400F-B613-EA74BFADC8CC}" type="presParOf" srcId="{FE106908-E21B-4A95-A411-C49C2B01FC1C}" destId="{24EEAC5F-AD62-4E66-AA18-4608BAED2550}" srcOrd="5" destOrd="0" presId="urn:microsoft.com/office/officeart/2005/8/layout/hierarchy2"/>
    <dgm:cxn modelId="{A7F27D05-CE00-4C4B-AC8C-17D1754B4DC5}" type="presParOf" srcId="{24EEAC5F-AD62-4E66-AA18-4608BAED2550}" destId="{0AE86205-D315-494B-821A-258911583B6D}" srcOrd="0" destOrd="0" presId="urn:microsoft.com/office/officeart/2005/8/layout/hierarchy2"/>
    <dgm:cxn modelId="{36BAC014-0C52-4868-A321-393D449D067C}" type="presParOf" srcId="{24EEAC5F-AD62-4E66-AA18-4608BAED2550}" destId="{E6854678-5C5E-4525-9478-7AF864887A93}"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5CD615-E292-47F3-ABB4-D1C3E58A56F0}"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l-GR"/>
        </a:p>
      </dgm:t>
    </dgm:pt>
    <dgm:pt modelId="{EE1B232C-7DDE-49EC-9986-5CDE4D778400}">
      <dgm:prSet phldrT="[Text]"/>
      <dgm:spPr/>
      <dgm:t>
        <a:bodyPr/>
        <a:lstStyle/>
        <a:p>
          <a:r>
            <a:rPr lang="de-DE" dirty="0"/>
            <a:t>Lebensphasen</a:t>
          </a:r>
          <a:endParaRPr lang="el-GR" dirty="0"/>
        </a:p>
      </dgm:t>
    </dgm:pt>
    <dgm:pt modelId="{FA30A50C-1118-4528-AEC9-66663E7A4F43}" type="parTrans" cxnId="{A5D68006-1672-4D51-BF42-59E591BF23A7}">
      <dgm:prSet/>
      <dgm:spPr/>
      <dgm:t>
        <a:bodyPr/>
        <a:lstStyle/>
        <a:p>
          <a:endParaRPr lang="el-GR"/>
        </a:p>
      </dgm:t>
    </dgm:pt>
    <dgm:pt modelId="{708CFFAD-9BC7-40DD-BE45-495D342E95A7}" type="sibTrans" cxnId="{A5D68006-1672-4D51-BF42-59E591BF23A7}">
      <dgm:prSet/>
      <dgm:spPr/>
      <dgm:t>
        <a:bodyPr/>
        <a:lstStyle/>
        <a:p>
          <a:endParaRPr lang="el-GR"/>
        </a:p>
      </dgm:t>
    </dgm:pt>
    <dgm:pt modelId="{DB546817-F846-47D6-AF78-341BA76DED09}">
      <dgm:prSet phldrT="[Text]"/>
      <dgm:spPr/>
      <dgm:t>
        <a:bodyPr/>
        <a:lstStyle/>
        <a:p>
          <a:r>
            <a:rPr lang="en-US" dirty="0"/>
            <a:t>Unser </a:t>
          </a:r>
          <a:r>
            <a:rPr lang="en-US" dirty="0" err="1"/>
            <a:t>Körper</a:t>
          </a:r>
          <a:r>
            <a:rPr lang="en-US" dirty="0"/>
            <a:t> </a:t>
          </a:r>
          <a:r>
            <a:rPr lang="en-US" dirty="0" err="1"/>
            <a:t>im</a:t>
          </a:r>
          <a:r>
            <a:rPr lang="en-US" dirty="0"/>
            <a:t> </a:t>
          </a:r>
          <a:r>
            <a:rPr lang="en-US" dirty="0" err="1"/>
            <a:t>Alltag</a:t>
          </a:r>
          <a:endParaRPr lang="el-GR" dirty="0"/>
        </a:p>
      </dgm:t>
    </dgm:pt>
    <dgm:pt modelId="{EF7800E1-15A6-4EC4-AEF0-2FC9A8ABB3F4}" type="parTrans" cxnId="{881CBCC9-4388-4D44-9EA9-D1EA75995335}">
      <dgm:prSet/>
      <dgm:spPr/>
      <dgm:t>
        <a:bodyPr/>
        <a:lstStyle/>
        <a:p>
          <a:endParaRPr lang="el-GR"/>
        </a:p>
      </dgm:t>
    </dgm:pt>
    <dgm:pt modelId="{0BC6766A-4D00-4C0D-9AFD-F29F13418853}" type="sibTrans" cxnId="{881CBCC9-4388-4D44-9EA9-D1EA75995335}">
      <dgm:prSet/>
      <dgm:spPr/>
      <dgm:t>
        <a:bodyPr/>
        <a:lstStyle/>
        <a:p>
          <a:endParaRPr lang="el-GR"/>
        </a:p>
      </dgm:t>
    </dgm:pt>
    <dgm:pt modelId="{56DEF590-5BCB-41ED-AEA5-69DCCF81D29D}">
      <dgm:prSet phldrT="[Text]"/>
      <dgm:spPr/>
      <dgm:t>
        <a:bodyPr/>
        <a:lstStyle/>
        <a:p>
          <a:r>
            <a:rPr lang="en-US" dirty="0"/>
            <a:t>Mode</a:t>
          </a:r>
          <a:endParaRPr lang="el-GR" dirty="0"/>
        </a:p>
      </dgm:t>
    </dgm:pt>
    <dgm:pt modelId="{EAC65212-8BCF-475B-8842-34D9D69172EF}" type="parTrans" cxnId="{D010CAB8-9761-41E5-B21C-BDCE6E352BA9}">
      <dgm:prSet/>
      <dgm:spPr/>
      <dgm:t>
        <a:bodyPr/>
        <a:lstStyle/>
        <a:p>
          <a:endParaRPr lang="el-GR"/>
        </a:p>
      </dgm:t>
    </dgm:pt>
    <dgm:pt modelId="{ECEE4266-6C69-4D26-B0C1-EF8802E7D29C}" type="sibTrans" cxnId="{D010CAB8-9761-41E5-B21C-BDCE6E352BA9}">
      <dgm:prSet/>
      <dgm:spPr/>
      <dgm:t>
        <a:bodyPr/>
        <a:lstStyle/>
        <a:p>
          <a:endParaRPr lang="el-GR"/>
        </a:p>
      </dgm:t>
    </dgm:pt>
    <dgm:pt modelId="{E412D700-2588-4AC2-A7BC-C8C5B882F04F}">
      <dgm:prSet phldrT="[Text]"/>
      <dgm:spPr/>
      <dgm:t>
        <a:bodyPr/>
        <a:lstStyle/>
        <a:p>
          <a:r>
            <a:rPr lang="en-US" dirty="0"/>
            <a:t>Non-</a:t>
          </a:r>
          <a:r>
            <a:rPr lang="en-US" dirty="0" err="1"/>
            <a:t>verbale</a:t>
          </a:r>
          <a:r>
            <a:rPr lang="en-US" dirty="0"/>
            <a:t> </a:t>
          </a:r>
          <a:r>
            <a:rPr lang="en-US" dirty="0" err="1"/>
            <a:t>Kommunikation</a:t>
          </a:r>
          <a:endParaRPr lang="el-GR" dirty="0"/>
        </a:p>
      </dgm:t>
    </dgm:pt>
    <dgm:pt modelId="{B89E4F1F-5529-4CEC-B391-7A3D2B52864B}" type="parTrans" cxnId="{A181473F-A83E-4AE3-BFBF-B823CC21DB7F}">
      <dgm:prSet/>
      <dgm:spPr/>
      <dgm:t>
        <a:bodyPr/>
        <a:lstStyle/>
        <a:p>
          <a:endParaRPr lang="el-GR"/>
        </a:p>
      </dgm:t>
    </dgm:pt>
    <dgm:pt modelId="{5C9863B0-0D56-4704-9D0D-95CD3E49CCEB}" type="sibTrans" cxnId="{A181473F-A83E-4AE3-BFBF-B823CC21DB7F}">
      <dgm:prSet/>
      <dgm:spPr/>
      <dgm:t>
        <a:bodyPr/>
        <a:lstStyle/>
        <a:p>
          <a:endParaRPr lang="el-GR"/>
        </a:p>
      </dgm:t>
    </dgm:pt>
    <dgm:pt modelId="{1A4ED7F2-6840-4BB8-9FED-102ED612674D}">
      <dgm:prSet phldrT="[Text]"/>
      <dgm:spPr/>
      <dgm:t>
        <a:bodyPr/>
        <a:lstStyle/>
        <a:p>
          <a:r>
            <a:rPr lang="en-US" dirty="0" err="1"/>
            <a:t>Funktionen</a:t>
          </a:r>
          <a:r>
            <a:rPr lang="en-US" dirty="0"/>
            <a:t> des </a:t>
          </a:r>
          <a:r>
            <a:rPr lang="en-US" dirty="0" err="1"/>
            <a:t>Körpers</a:t>
          </a:r>
          <a:endParaRPr lang="el-GR" dirty="0"/>
        </a:p>
      </dgm:t>
    </dgm:pt>
    <dgm:pt modelId="{BD161B73-80D2-4858-AEEF-952EABAB87FD}" type="parTrans" cxnId="{EF3F639E-0037-4C37-BDEF-672257FFB79E}">
      <dgm:prSet/>
      <dgm:spPr/>
      <dgm:t>
        <a:bodyPr/>
        <a:lstStyle/>
        <a:p>
          <a:endParaRPr lang="el-GR"/>
        </a:p>
      </dgm:t>
    </dgm:pt>
    <dgm:pt modelId="{D9683F9D-EDFA-45B8-8A0F-F6897455133F}" type="sibTrans" cxnId="{EF3F639E-0037-4C37-BDEF-672257FFB79E}">
      <dgm:prSet/>
      <dgm:spPr/>
      <dgm:t>
        <a:bodyPr/>
        <a:lstStyle/>
        <a:p>
          <a:endParaRPr lang="el-GR"/>
        </a:p>
      </dgm:t>
    </dgm:pt>
    <dgm:pt modelId="{80A452FE-755F-46F4-A8D9-2F17BF3439E7}">
      <dgm:prSet/>
      <dgm:spPr/>
      <dgm:t>
        <a:bodyPr/>
        <a:lstStyle/>
        <a:p>
          <a:r>
            <a:rPr lang="en-US" dirty="0" err="1"/>
            <a:t>Schmerz</a:t>
          </a:r>
          <a:endParaRPr lang="el-GR" dirty="0"/>
        </a:p>
      </dgm:t>
    </dgm:pt>
    <dgm:pt modelId="{3053F319-39C4-490D-81BD-A36506A5B4EF}" type="parTrans" cxnId="{41B2D567-7508-47E4-8A36-41AB3E55150F}">
      <dgm:prSet/>
      <dgm:spPr/>
      <dgm:t>
        <a:bodyPr/>
        <a:lstStyle/>
        <a:p>
          <a:endParaRPr lang="el-GR"/>
        </a:p>
      </dgm:t>
    </dgm:pt>
    <dgm:pt modelId="{84F7C207-756B-4222-9BA4-4A4638155FA4}" type="sibTrans" cxnId="{41B2D567-7508-47E4-8A36-41AB3E55150F}">
      <dgm:prSet/>
      <dgm:spPr/>
      <dgm:t>
        <a:bodyPr/>
        <a:lstStyle/>
        <a:p>
          <a:endParaRPr lang="el-GR"/>
        </a:p>
      </dgm:t>
    </dgm:pt>
    <dgm:pt modelId="{053EB7D2-107B-4A60-B12F-A9616BFC70BF}">
      <dgm:prSet/>
      <dgm:spPr/>
      <dgm:t>
        <a:bodyPr/>
        <a:lstStyle/>
        <a:p>
          <a:r>
            <a:rPr lang="en-US" dirty="0"/>
            <a:t>Gesundheit</a:t>
          </a:r>
          <a:endParaRPr lang="el-GR" dirty="0"/>
        </a:p>
      </dgm:t>
    </dgm:pt>
    <dgm:pt modelId="{117C4A23-C859-4D1C-B2E9-272A65756460}" type="parTrans" cxnId="{5D126575-CEE2-4E0D-BE1C-9B5BFFD2ECD6}">
      <dgm:prSet/>
      <dgm:spPr/>
      <dgm:t>
        <a:bodyPr/>
        <a:lstStyle/>
        <a:p>
          <a:endParaRPr lang="el-GR"/>
        </a:p>
      </dgm:t>
    </dgm:pt>
    <dgm:pt modelId="{2092DAD6-93B8-48EC-A5FF-C67156C619A3}" type="sibTrans" cxnId="{5D126575-CEE2-4E0D-BE1C-9B5BFFD2ECD6}">
      <dgm:prSet/>
      <dgm:spPr/>
      <dgm:t>
        <a:bodyPr/>
        <a:lstStyle/>
        <a:p>
          <a:endParaRPr lang="el-GR"/>
        </a:p>
      </dgm:t>
    </dgm:pt>
    <dgm:pt modelId="{A56A15B4-EE4A-4C21-B02E-083E74141477}">
      <dgm:prSet/>
      <dgm:spPr/>
      <dgm:t>
        <a:bodyPr/>
        <a:lstStyle/>
        <a:p>
          <a:endParaRPr lang="el-GR"/>
        </a:p>
      </dgm:t>
    </dgm:pt>
    <dgm:pt modelId="{4F6F4D94-D787-45F4-8ACC-FDD25128AC4F}" type="parTrans" cxnId="{D97E7A50-9858-495C-89A2-6291F897B491}">
      <dgm:prSet/>
      <dgm:spPr/>
      <dgm:t>
        <a:bodyPr/>
        <a:lstStyle/>
        <a:p>
          <a:endParaRPr lang="el-GR"/>
        </a:p>
      </dgm:t>
    </dgm:pt>
    <dgm:pt modelId="{B57D7A43-CD22-417C-B35C-47ED2A14DC71}" type="sibTrans" cxnId="{D97E7A50-9858-495C-89A2-6291F897B491}">
      <dgm:prSet/>
      <dgm:spPr/>
      <dgm:t>
        <a:bodyPr/>
        <a:lstStyle/>
        <a:p>
          <a:endParaRPr lang="el-GR"/>
        </a:p>
      </dgm:t>
    </dgm:pt>
    <dgm:pt modelId="{EC097FF6-5D08-47B5-9B82-BE6E2AEA7A21}">
      <dgm:prSet/>
      <dgm:spPr/>
      <dgm:t>
        <a:bodyPr/>
        <a:lstStyle/>
        <a:p>
          <a:endParaRPr lang="el-GR"/>
        </a:p>
      </dgm:t>
    </dgm:pt>
    <dgm:pt modelId="{D173C41F-C0EA-49AD-8080-358896C1E30D}" type="parTrans" cxnId="{EF968FE4-3364-4BA5-A8BE-E1AC8FF26980}">
      <dgm:prSet/>
      <dgm:spPr/>
      <dgm:t>
        <a:bodyPr/>
        <a:lstStyle/>
        <a:p>
          <a:endParaRPr lang="el-GR"/>
        </a:p>
      </dgm:t>
    </dgm:pt>
    <dgm:pt modelId="{92DEBACD-0DB2-4BCA-8B03-2BDC64DB0093}" type="sibTrans" cxnId="{EF968FE4-3364-4BA5-A8BE-E1AC8FF26980}">
      <dgm:prSet/>
      <dgm:spPr/>
      <dgm:t>
        <a:bodyPr/>
        <a:lstStyle/>
        <a:p>
          <a:endParaRPr lang="el-GR"/>
        </a:p>
      </dgm:t>
    </dgm:pt>
    <dgm:pt modelId="{EAF13B9B-C20B-48E5-B1A3-FC6F9EEB3A4F}" type="pres">
      <dgm:prSet presAssocID="{F45CD615-E292-47F3-ABB4-D1C3E58A56F0}" presName="Name0" presStyleCnt="0">
        <dgm:presLayoutVars>
          <dgm:chMax val="7"/>
          <dgm:chPref val="7"/>
          <dgm:dir/>
        </dgm:presLayoutVars>
      </dgm:prSet>
      <dgm:spPr/>
      <dgm:t>
        <a:bodyPr/>
        <a:lstStyle/>
        <a:p>
          <a:endParaRPr lang="en-GB"/>
        </a:p>
      </dgm:t>
    </dgm:pt>
    <dgm:pt modelId="{FB1880D7-1559-44B7-B17D-57FCA6C40251}" type="pres">
      <dgm:prSet presAssocID="{F45CD615-E292-47F3-ABB4-D1C3E58A56F0}" presName="Name1" presStyleCnt="0"/>
      <dgm:spPr/>
    </dgm:pt>
    <dgm:pt modelId="{0B992896-FC51-488A-B310-732E9C18AC38}" type="pres">
      <dgm:prSet presAssocID="{F45CD615-E292-47F3-ABB4-D1C3E58A56F0}" presName="cycle" presStyleCnt="0"/>
      <dgm:spPr/>
    </dgm:pt>
    <dgm:pt modelId="{731BF562-67D4-4FB5-B35A-8D8F008D771D}" type="pres">
      <dgm:prSet presAssocID="{F45CD615-E292-47F3-ABB4-D1C3E58A56F0}" presName="srcNode" presStyleLbl="node1" presStyleIdx="0" presStyleCnt="7"/>
      <dgm:spPr/>
    </dgm:pt>
    <dgm:pt modelId="{71D99CE4-C442-4D77-B06E-336F056B9B50}" type="pres">
      <dgm:prSet presAssocID="{F45CD615-E292-47F3-ABB4-D1C3E58A56F0}" presName="conn" presStyleLbl="parChTrans1D2" presStyleIdx="0" presStyleCnt="1"/>
      <dgm:spPr/>
      <dgm:t>
        <a:bodyPr/>
        <a:lstStyle/>
        <a:p>
          <a:endParaRPr lang="en-GB"/>
        </a:p>
      </dgm:t>
    </dgm:pt>
    <dgm:pt modelId="{35D2C80C-6B92-4DEA-8198-BB1E8E4392AE}" type="pres">
      <dgm:prSet presAssocID="{F45CD615-E292-47F3-ABB4-D1C3E58A56F0}" presName="extraNode" presStyleLbl="node1" presStyleIdx="0" presStyleCnt="7"/>
      <dgm:spPr/>
    </dgm:pt>
    <dgm:pt modelId="{D0FBF369-822B-45F6-AA16-7226A4380479}" type="pres">
      <dgm:prSet presAssocID="{F45CD615-E292-47F3-ABB4-D1C3E58A56F0}" presName="dstNode" presStyleLbl="node1" presStyleIdx="0" presStyleCnt="7"/>
      <dgm:spPr/>
    </dgm:pt>
    <dgm:pt modelId="{CEF59EFD-1098-44E1-82DB-7EF370A60C3B}" type="pres">
      <dgm:prSet presAssocID="{EE1B232C-7DDE-49EC-9986-5CDE4D778400}" presName="text_1" presStyleLbl="node1" presStyleIdx="0" presStyleCnt="7">
        <dgm:presLayoutVars>
          <dgm:bulletEnabled val="1"/>
        </dgm:presLayoutVars>
      </dgm:prSet>
      <dgm:spPr/>
      <dgm:t>
        <a:bodyPr/>
        <a:lstStyle/>
        <a:p>
          <a:endParaRPr lang="en-GB"/>
        </a:p>
      </dgm:t>
    </dgm:pt>
    <dgm:pt modelId="{B0EB9A3B-BDD9-460E-83E0-7B5087E737A3}" type="pres">
      <dgm:prSet presAssocID="{EE1B232C-7DDE-49EC-9986-5CDE4D778400}" presName="accent_1" presStyleCnt="0"/>
      <dgm:spPr/>
    </dgm:pt>
    <dgm:pt modelId="{56CA7111-E1CA-433C-BBB2-C7239231FFCB}" type="pres">
      <dgm:prSet presAssocID="{EE1B232C-7DDE-49EC-9986-5CDE4D778400}" presName="accentRepeatNode" presStyleLbl="solidFgAcc1" presStyleIdx="0" presStyleCnt="7"/>
      <dgm:spPr/>
    </dgm:pt>
    <dgm:pt modelId="{0E1A6D46-D689-4F68-A600-18914B029F19}" type="pres">
      <dgm:prSet presAssocID="{DB546817-F846-47D6-AF78-341BA76DED09}" presName="text_2" presStyleLbl="node1" presStyleIdx="1" presStyleCnt="7">
        <dgm:presLayoutVars>
          <dgm:bulletEnabled val="1"/>
        </dgm:presLayoutVars>
      </dgm:prSet>
      <dgm:spPr/>
      <dgm:t>
        <a:bodyPr/>
        <a:lstStyle/>
        <a:p>
          <a:endParaRPr lang="en-GB"/>
        </a:p>
      </dgm:t>
    </dgm:pt>
    <dgm:pt modelId="{6449D760-7BAD-4966-8A5C-31BCFE624368}" type="pres">
      <dgm:prSet presAssocID="{DB546817-F846-47D6-AF78-341BA76DED09}" presName="accent_2" presStyleCnt="0"/>
      <dgm:spPr/>
    </dgm:pt>
    <dgm:pt modelId="{F20ED410-6975-4085-8916-22A63CC64D66}" type="pres">
      <dgm:prSet presAssocID="{DB546817-F846-47D6-AF78-341BA76DED09}" presName="accentRepeatNode" presStyleLbl="solidFgAcc1" presStyleIdx="1" presStyleCnt="7"/>
      <dgm:spPr/>
    </dgm:pt>
    <dgm:pt modelId="{F96A0297-F77B-4FF0-B59F-A6AF4537A030}" type="pres">
      <dgm:prSet presAssocID="{56DEF590-5BCB-41ED-AEA5-69DCCF81D29D}" presName="text_3" presStyleLbl="node1" presStyleIdx="2" presStyleCnt="7">
        <dgm:presLayoutVars>
          <dgm:bulletEnabled val="1"/>
        </dgm:presLayoutVars>
      </dgm:prSet>
      <dgm:spPr/>
      <dgm:t>
        <a:bodyPr/>
        <a:lstStyle/>
        <a:p>
          <a:endParaRPr lang="en-GB"/>
        </a:p>
      </dgm:t>
    </dgm:pt>
    <dgm:pt modelId="{92280D3F-0394-456C-BD86-839732C235F5}" type="pres">
      <dgm:prSet presAssocID="{56DEF590-5BCB-41ED-AEA5-69DCCF81D29D}" presName="accent_3" presStyleCnt="0"/>
      <dgm:spPr/>
    </dgm:pt>
    <dgm:pt modelId="{D4E4A7BD-6756-425A-B748-F62F93021525}" type="pres">
      <dgm:prSet presAssocID="{56DEF590-5BCB-41ED-AEA5-69DCCF81D29D}" presName="accentRepeatNode" presStyleLbl="solidFgAcc1" presStyleIdx="2" presStyleCnt="7"/>
      <dgm:spPr/>
    </dgm:pt>
    <dgm:pt modelId="{4F25C7E7-2575-42BB-804F-5B6854FC397B}" type="pres">
      <dgm:prSet presAssocID="{E412D700-2588-4AC2-A7BC-C8C5B882F04F}" presName="text_4" presStyleLbl="node1" presStyleIdx="3" presStyleCnt="7">
        <dgm:presLayoutVars>
          <dgm:bulletEnabled val="1"/>
        </dgm:presLayoutVars>
      </dgm:prSet>
      <dgm:spPr/>
      <dgm:t>
        <a:bodyPr/>
        <a:lstStyle/>
        <a:p>
          <a:endParaRPr lang="en-GB"/>
        </a:p>
      </dgm:t>
    </dgm:pt>
    <dgm:pt modelId="{495479CC-5366-4744-A123-781F2A562480}" type="pres">
      <dgm:prSet presAssocID="{E412D700-2588-4AC2-A7BC-C8C5B882F04F}" presName="accent_4" presStyleCnt="0"/>
      <dgm:spPr/>
    </dgm:pt>
    <dgm:pt modelId="{C473A4A6-325D-46D0-B055-EF8FC11E6B0C}" type="pres">
      <dgm:prSet presAssocID="{E412D700-2588-4AC2-A7BC-C8C5B882F04F}" presName="accentRepeatNode" presStyleLbl="solidFgAcc1" presStyleIdx="3" presStyleCnt="7"/>
      <dgm:spPr/>
    </dgm:pt>
    <dgm:pt modelId="{39F6F2D2-694E-43F2-8B47-44391D0307FF}" type="pres">
      <dgm:prSet presAssocID="{1A4ED7F2-6840-4BB8-9FED-102ED612674D}" presName="text_5" presStyleLbl="node1" presStyleIdx="4" presStyleCnt="7">
        <dgm:presLayoutVars>
          <dgm:bulletEnabled val="1"/>
        </dgm:presLayoutVars>
      </dgm:prSet>
      <dgm:spPr/>
      <dgm:t>
        <a:bodyPr/>
        <a:lstStyle/>
        <a:p>
          <a:endParaRPr lang="en-GB"/>
        </a:p>
      </dgm:t>
    </dgm:pt>
    <dgm:pt modelId="{F9FA7920-2675-486C-A5B5-30E739EBF984}" type="pres">
      <dgm:prSet presAssocID="{1A4ED7F2-6840-4BB8-9FED-102ED612674D}" presName="accent_5" presStyleCnt="0"/>
      <dgm:spPr/>
    </dgm:pt>
    <dgm:pt modelId="{6DE5CB8A-7910-483A-B7AB-4B4440B54567}" type="pres">
      <dgm:prSet presAssocID="{1A4ED7F2-6840-4BB8-9FED-102ED612674D}" presName="accentRepeatNode" presStyleLbl="solidFgAcc1" presStyleIdx="4" presStyleCnt="7"/>
      <dgm:spPr/>
    </dgm:pt>
    <dgm:pt modelId="{7776BD94-0193-47A8-BF0A-D8EC612F4F97}" type="pres">
      <dgm:prSet presAssocID="{80A452FE-755F-46F4-A8D9-2F17BF3439E7}" presName="text_6" presStyleLbl="node1" presStyleIdx="5" presStyleCnt="7">
        <dgm:presLayoutVars>
          <dgm:bulletEnabled val="1"/>
        </dgm:presLayoutVars>
      </dgm:prSet>
      <dgm:spPr/>
      <dgm:t>
        <a:bodyPr/>
        <a:lstStyle/>
        <a:p>
          <a:endParaRPr lang="en-GB"/>
        </a:p>
      </dgm:t>
    </dgm:pt>
    <dgm:pt modelId="{E1728526-E50D-473D-9F14-0D23D6FFCF83}" type="pres">
      <dgm:prSet presAssocID="{80A452FE-755F-46F4-A8D9-2F17BF3439E7}" presName="accent_6" presStyleCnt="0"/>
      <dgm:spPr/>
    </dgm:pt>
    <dgm:pt modelId="{2A0DAD70-F90A-459A-8CF4-4CBE2A0D8D35}" type="pres">
      <dgm:prSet presAssocID="{80A452FE-755F-46F4-A8D9-2F17BF3439E7}" presName="accentRepeatNode" presStyleLbl="solidFgAcc1" presStyleIdx="5" presStyleCnt="7"/>
      <dgm:spPr/>
    </dgm:pt>
    <dgm:pt modelId="{C7A4E222-4ED6-4E60-9496-D82A99E4BA4E}" type="pres">
      <dgm:prSet presAssocID="{053EB7D2-107B-4A60-B12F-A9616BFC70BF}" presName="text_7" presStyleLbl="node1" presStyleIdx="6" presStyleCnt="7">
        <dgm:presLayoutVars>
          <dgm:bulletEnabled val="1"/>
        </dgm:presLayoutVars>
      </dgm:prSet>
      <dgm:spPr/>
      <dgm:t>
        <a:bodyPr/>
        <a:lstStyle/>
        <a:p>
          <a:endParaRPr lang="en-GB"/>
        </a:p>
      </dgm:t>
    </dgm:pt>
    <dgm:pt modelId="{026D5A1F-E37A-4841-953B-51E2E8397B57}" type="pres">
      <dgm:prSet presAssocID="{053EB7D2-107B-4A60-B12F-A9616BFC70BF}" presName="accent_7" presStyleCnt="0"/>
      <dgm:spPr/>
    </dgm:pt>
    <dgm:pt modelId="{49E17CBA-F0EB-419A-A1BE-0C4978FD21AB}" type="pres">
      <dgm:prSet presAssocID="{053EB7D2-107B-4A60-B12F-A9616BFC70BF}" presName="accentRepeatNode" presStyleLbl="solidFgAcc1" presStyleIdx="6" presStyleCnt="7"/>
      <dgm:spPr/>
    </dgm:pt>
  </dgm:ptLst>
  <dgm:cxnLst>
    <dgm:cxn modelId="{16277145-DD97-4907-8339-8325CF5D5630}" type="presOf" srcId="{E412D700-2588-4AC2-A7BC-C8C5B882F04F}" destId="{4F25C7E7-2575-42BB-804F-5B6854FC397B}" srcOrd="0" destOrd="0" presId="urn:microsoft.com/office/officeart/2008/layout/VerticalCurvedList"/>
    <dgm:cxn modelId="{0559366C-3150-413A-9E0D-3812EEF44AF6}" type="presOf" srcId="{F45CD615-E292-47F3-ABB4-D1C3E58A56F0}" destId="{EAF13B9B-C20B-48E5-B1A3-FC6F9EEB3A4F}" srcOrd="0" destOrd="0" presId="urn:microsoft.com/office/officeart/2008/layout/VerticalCurvedList"/>
    <dgm:cxn modelId="{41B2D567-7508-47E4-8A36-41AB3E55150F}" srcId="{F45CD615-E292-47F3-ABB4-D1C3E58A56F0}" destId="{80A452FE-755F-46F4-A8D9-2F17BF3439E7}" srcOrd="5" destOrd="0" parTransId="{3053F319-39C4-490D-81BD-A36506A5B4EF}" sibTransId="{84F7C207-756B-4222-9BA4-4A4638155FA4}"/>
    <dgm:cxn modelId="{C61AD8AB-CAE0-482B-9F3B-FFCF027C0353}" type="presOf" srcId="{56DEF590-5BCB-41ED-AEA5-69DCCF81D29D}" destId="{F96A0297-F77B-4FF0-B59F-A6AF4537A030}" srcOrd="0" destOrd="0" presId="urn:microsoft.com/office/officeart/2008/layout/VerticalCurvedList"/>
    <dgm:cxn modelId="{EF3F639E-0037-4C37-BDEF-672257FFB79E}" srcId="{F45CD615-E292-47F3-ABB4-D1C3E58A56F0}" destId="{1A4ED7F2-6840-4BB8-9FED-102ED612674D}" srcOrd="4" destOrd="0" parTransId="{BD161B73-80D2-4858-AEEF-952EABAB87FD}" sibTransId="{D9683F9D-EDFA-45B8-8A0F-F6897455133F}"/>
    <dgm:cxn modelId="{C643FF55-D434-4925-9A91-71966D3FA201}" type="presOf" srcId="{DB546817-F846-47D6-AF78-341BA76DED09}" destId="{0E1A6D46-D689-4F68-A600-18914B029F19}" srcOrd="0" destOrd="0" presId="urn:microsoft.com/office/officeart/2008/layout/VerticalCurvedList"/>
    <dgm:cxn modelId="{9ECC4460-F0F6-4B62-95D3-5F70880704DB}" type="presOf" srcId="{708CFFAD-9BC7-40DD-BE45-495D342E95A7}" destId="{71D99CE4-C442-4D77-B06E-336F056B9B50}" srcOrd="0" destOrd="0" presId="urn:microsoft.com/office/officeart/2008/layout/VerticalCurvedList"/>
    <dgm:cxn modelId="{EF968FE4-3364-4BA5-A8BE-E1AC8FF26980}" srcId="{F45CD615-E292-47F3-ABB4-D1C3E58A56F0}" destId="{EC097FF6-5D08-47B5-9B82-BE6E2AEA7A21}" srcOrd="8" destOrd="0" parTransId="{D173C41F-C0EA-49AD-8080-358896C1E30D}" sibTransId="{92DEBACD-0DB2-4BCA-8B03-2BDC64DB0093}"/>
    <dgm:cxn modelId="{A5D68006-1672-4D51-BF42-59E591BF23A7}" srcId="{F45CD615-E292-47F3-ABB4-D1C3E58A56F0}" destId="{EE1B232C-7DDE-49EC-9986-5CDE4D778400}" srcOrd="0" destOrd="0" parTransId="{FA30A50C-1118-4528-AEC9-66663E7A4F43}" sibTransId="{708CFFAD-9BC7-40DD-BE45-495D342E95A7}"/>
    <dgm:cxn modelId="{D010CAB8-9761-41E5-B21C-BDCE6E352BA9}" srcId="{F45CD615-E292-47F3-ABB4-D1C3E58A56F0}" destId="{56DEF590-5BCB-41ED-AEA5-69DCCF81D29D}" srcOrd="2" destOrd="0" parTransId="{EAC65212-8BCF-475B-8842-34D9D69172EF}" sibTransId="{ECEE4266-6C69-4D26-B0C1-EF8802E7D29C}"/>
    <dgm:cxn modelId="{5D126575-CEE2-4E0D-BE1C-9B5BFFD2ECD6}" srcId="{F45CD615-E292-47F3-ABB4-D1C3E58A56F0}" destId="{053EB7D2-107B-4A60-B12F-A9616BFC70BF}" srcOrd="6" destOrd="0" parTransId="{117C4A23-C859-4D1C-B2E9-272A65756460}" sibTransId="{2092DAD6-93B8-48EC-A5FF-C67156C619A3}"/>
    <dgm:cxn modelId="{D97E7A50-9858-495C-89A2-6291F897B491}" srcId="{F45CD615-E292-47F3-ABB4-D1C3E58A56F0}" destId="{A56A15B4-EE4A-4C21-B02E-083E74141477}" srcOrd="7" destOrd="0" parTransId="{4F6F4D94-D787-45F4-8ACC-FDD25128AC4F}" sibTransId="{B57D7A43-CD22-417C-B35C-47ED2A14DC71}"/>
    <dgm:cxn modelId="{5528E60E-6EED-4EEF-9B5F-FA4BBBA6B27B}" type="presOf" srcId="{EE1B232C-7DDE-49EC-9986-5CDE4D778400}" destId="{CEF59EFD-1098-44E1-82DB-7EF370A60C3B}" srcOrd="0" destOrd="0" presId="urn:microsoft.com/office/officeart/2008/layout/VerticalCurvedList"/>
    <dgm:cxn modelId="{A048A9FB-834A-4D56-B294-EFA4886D36E4}" type="presOf" srcId="{1A4ED7F2-6840-4BB8-9FED-102ED612674D}" destId="{39F6F2D2-694E-43F2-8B47-44391D0307FF}" srcOrd="0" destOrd="0" presId="urn:microsoft.com/office/officeart/2008/layout/VerticalCurvedList"/>
    <dgm:cxn modelId="{30047406-2834-44AA-8056-06A391DE513D}" type="presOf" srcId="{053EB7D2-107B-4A60-B12F-A9616BFC70BF}" destId="{C7A4E222-4ED6-4E60-9496-D82A99E4BA4E}" srcOrd="0" destOrd="0" presId="urn:microsoft.com/office/officeart/2008/layout/VerticalCurvedList"/>
    <dgm:cxn modelId="{A181473F-A83E-4AE3-BFBF-B823CC21DB7F}" srcId="{F45CD615-E292-47F3-ABB4-D1C3E58A56F0}" destId="{E412D700-2588-4AC2-A7BC-C8C5B882F04F}" srcOrd="3" destOrd="0" parTransId="{B89E4F1F-5529-4CEC-B391-7A3D2B52864B}" sibTransId="{5C9863B0-0D56-4704-9D0D-95CD3E49CCEB}"/>
    <dgm:cxn modelId="{2846DA9C-B2E0-4998-BB3D-C6DE77A0F620}" type="presOf" srcId="{80A452FE-755F-46F4-A8D9-2F17BF3439E7}" destId="{7776BD94-0193-47A8-BF0A-D8EC612F4F97}" srcOrd="0" destOrd="0" presId="urn:microsoft.com/office/officeart/2008/layout/VerticalCurvedList"/>
    <dgm:cxn modelId="{881CBCC9-4388-4D44-9EA9-D1EA75995335}" srcId="{F45CD615-E292-47F3-ABB4-D1C3E58A56F0}" destId="{DB546817-F846-47D6-AF78-341BA76DED09}" srcOrd="1" destOrd="0" parTransId="{EF7800E1-15A6-4EC4-AEF0-2FC9A8ABB3F4}" sibTransId="{0BC6766A-4D00-4C0D-9AFD-F29F13418853}"/>
    <dgm:cxn modelId="{D0D014BF-2FD0-470A-AFB5-905CD69B2A27}" type="presParOf" srcId="{EAF13B9B-C20B-48E5-B1A3-FC6F9EEB3A4F}" destId="{FB1880D7-1559-44B7-B17D-57FCA6C40251}" srcOrd="0" destOrd="0" presId="urn:microsoft.com/office/officeart/2008/layout/VerticalCurvedList"/>
    <dgm:cxn modelId="{70705918-8114-49DC-A82E-5C5C58CAC731}" type="presParOf" srcId="{FB1880D7-1559-44B7-B17D-57FCA6C40251}" destId="{0B992896-FC51-488A-B310-732E9C18AC38}" srcOrd="0" destOrd="0" presId="urn:microsoft.com/office/officeart/2008/layout/VerticalCurvedList"/>
    <dgm:cxn modelId="{6B4C1B03-E490-439E-A7ED-23BE7B8134C7}" type="presParOf" srcId="{0B992896-FC51-488A-B310-732E9C18AC38}" destId="{731BF562-67D4-4FB5-B35A-8D8F008D771D}" srcOrd="0" destOrd="0" presId="urn:microsoft.com/office/officeart/2008/layout/VerticalCurvedList"/>
    <dgm:cxn modelId="{8C290CD9-289B-45FF-9EF1-42D0D6A66B77}" type="presParOf" srcId="{0B992896-FC51-488A-B310-732E9C18AC38}" destId="{71D99CE4-C442-4D77-B06E-336F056B9B50}" srcOrd="1" destOrd="0" presId="urn:microsoft.com/office/officeart/2008/layout/VerticalCurvedList"/>
    <dgm:cxn modelId="{BA31055E-1854-4233-BE13-FD71A62AB3D7}" type="presParOf" srcId="{0B992896-FC51-488A-B310-732E9C18AC38}" destId="{35D2C80C-6B92-4DEA-8198-BB1E8E4392AE}" srcOrd="2" destOrd="0" presId="urn:microsoft.com/office/officeart/2008/layout/VerticalCurvedList"/>
    <dgm:cxn modelId="{4358C136-78C4-41B0-BEC7-A5B69114B22D}" type="presParOf" srcId="{0B992896-FC51-488A-B310-732E9C18AC38}" destId="{D0FBF369-822B-45F6-AA16-7226A4380479}" srcOrd="3" destOrd="0" presId="urn:microsoft.com/office/officeart/2008/layout/VerticalCurvedList"/>
    <dgm:cxn modelId="{938E3DF4-CF95-432E-8A65-ED3324A4773B}" type="presParOf" srcId="{FB1880D7-1559-44B7-B17D-57FCA6C40251}" destId="{CEF59EFD-1098-44E1-82DB-7EF370A60C3B}" srcOrd="1" destOrd="0" presId="urn:microsoft.com/office/officeart/2008/layout/VerticalCurvedList"/>
    <dgm:cxn modelId="{EF8CE54D-842D-4263-9EE1-C137D8C9F5C4}" type="presParOf" srcId="{FB1880D7-1559-44B7-B17D-57FCA6C40251}" destId="{B0EB9A3B-BDD9-460E-83E0-7B5087E737A3}" srcOrd="2" destOrd="0" presId="urn:microsoft.com/office/officeart/2008/layout/VerticalCurvedList"/>
    <dgm:cxn modelId="{FE3173E5-490F-4CA5-9C40-F12AA27385FD}" type="presParOf" srcId="{B0EB9A3B-BDD9-460E-83E0-7B5087E737A3}" destId="{56CA7111-E1CA-433C-BBB2-C7239231FFCB}" srcOrd="0" destOrd="0" presId="urn:microsoft.com/office/officeart/2008/layout/VerticalCurvedList"/>
    <dgm:cxn modelId="{466B6E97-6C9D-47CA-8542-D4E73825437C}" type="presParOf" srcId="{FB1880D7-1559-44B7-B17D-57FCA6C40251}" destId="{0E1A6D46-D689-4F68-A600-18914B029F19}" srcOrd="3" destOrd="0" presId="urn:microsoft.com/office/officeart/2008/layout/VerticalCurvedList"/>
    <dgm:cxn modelId="{B2D15D5B-CD75-444C-A847-E806DFF11A55}" type="presParOf" srcId="{FB1880D7-1559-44B7-B17D-57FCA6C40251}" destId="{6449D760-7BAD-4966-8A5C-31BCFE624368}" srcOrd="4" destOrd="0" presId="urn:microsoft.com/office/officeart/2008/layout/VerticalCurvedList"/>
    <dgm:cxn modelId="{4E87D3FB-9F0F-4325-88F0-1B681E3698D7}" type="presParOf" srcId="{6449D760-7BAD-4966-8A5C-31BCFE624368}" destId="{F20ED410-6975-4085-8916-22A63CC64D66}" srcOrd="0" destOrd="0" presId="urn:microsoft.com/office/officeart/2008/layout/VerticalCurvedList"/>
    <dgm:cxn modelId="{F30916D8-C832-4BA8-926C-BDA64D1F6758}" type="presParOf" srcId="{FB1880D7-1559-44B7-B17D-57FCA6C40251}" destId="{F96A0297-F77B-4FF0-B59F-A6AF4537A030}" srcOrd="5" destOrd="0" presId="urn:microsoft.com/office/officeart/2008/layout/VerticalCurvedList"/>
    <dgm:cxn modelId="{A99DFCF9-2C00-49CA-9E85-EEEF36825A3A}" type="presParOf" srcId="{FB1880D7-1559-44B7-B17D-57FCA6C40251}" destId="{92280D3F-0394-456C-BD86-839732C235F5}" srcOrd="6" destOrd="0" presId="urn:microsoft.com/office/officeart/2008/layout/VerticalCurvedList"/>
    <dgm:cxn modelId="{A841CC64-5FB2-41F7-824C-E0D7BAF1CB86}" type="presParOf" srcId="{92280D3F-0394-456C-BD86-839732C235F5}" destId="{D4E4A7BD-6756-425A-B748-F62F93021525}" srcOrd="0" destOrd="0" presId="urn:microsoft.com/office/officeart/2008/layout/VerticalCurvedList"/>
    <dgm:cxn modelId="{79BD9B2F-5198-4DE4-9DB9-76B5996F33F9}" type="presParOf" srcId="{FB1880D7-1559-44B7-B17D-57FCA6C40251}" destId="{4F25C7E7-2575-42BB-804F-5B6854FC397B}" srcOrd="7" destOrd="0" presId="urn:microsoft.com/office/officeart/2008/layout/VerticalCurvedList"/>
    <dgm:cxn modelId="{27A1502B-FF42-457C-8DC5-A80BA327EA3C}" type="presParOf" srcId="{FB1880D7-1559-44B7-B17D-57FCA6C40251}" destId="{495479CC-5366-4744-A123-781F2A562480}" srcOrd="8" destOrd="0" presId="urn:microsoft.com/office/officeart/2008/layout/VerticalCurvedList"/>
    <dgm:cxn modelId="{4758F1B9-5A76-4AB2-A2EB-0DE3A49A2F91}" type="presParOf" srcId="{495479CC-5366-4744-A123-781F2A562480}" destId="{C473A4A6-325D-46D0-B055-EF8FC11E6B0C}" srcOrd="0" destOrd="0" presId="urn:microsoft.com/office/officeart/2008/layout/VerticalCurvedList"/>
    <dgm:cxn modelId="{BCF65EFD-A62F-45C8-AAA0-8012396C367E}" type="presParOf" srcId="{FB1880D7-1559-44B7-B17D-57FCA6C40251}" destId="{39F6F2D2-694E-43F2-8B47-44391D0307FF}" srcOrd="9" destOrd="0" presId="urn:microsoft.com/office/officeart/2008/layout/VerticalCurvedList"/>
    <dgm:cxn modelId="{2AD77C7E-CA0C-4179-8711-E68A63AB0B45}" type="presParOf" srcId="{FB1880D7-1559-44B7-B17D-57FCA6C40251}" destId="{F9FA7920-2675-486C-A5B5-30E739EBF984}" srcOrd="10" destOrd="0" presId="urn:microsoft.com/office/officeart/2008/layout/VerticalCurvedList"/>
    <dgm:cxn modelId="{EF59AA10-38E0-4F73-B866-D9E3AA75FA23}" type="presParOf" srcId="{F9FA7920-2675-486C-A5B5-30E739EBF984}" destId="{6DE5CB8A-7910-483A-B7AB-4B4440B54567}" srcOrd="0" destOrd="0" presId="urn:microsoft.com/office/officeart/2008/layout/VerticalCurvedList"/>
    <dgm:cxn modelId="{C734E619-434B-4052-9B76-70DA4C8AAB7D}" type="presParOf" srcId="{FB1880D7-1559-44B7-B17D-57FCA6C40251}" destId="{7776BD94-0193-47A8-BF0A-D8EC612F4F97}" srcOrd="11" destOrd="0" presId="urn:microsoft.com/office/officeart/2008/layout/VerticalCurvedList"/>
    <dgm:cxn modelId="{B700A215-4E9D-496E-8D10-353286BE7F9D}" type="presParOf" srcId="{FB1880D7-1559-44B7-B17D-57FCA6C40251}" destId="{E1728526-E50D-473D-9F14-0D23D6FFCF83}" srcOrd="12" destOrd="0" presId="urn:microsoft.com/office/officeart/2008/layout/VerticalCurvedList"/>
    <dgm:cxn modelId="{2DD84E21-B729-4406-A525-3461F7E10407}" type="presParOf" srcId="{E1728526-E50D-473D-9F14-0D23D6FFCF83}" destId="{2A0DAD70-F90A-459A-8CF4-4CBE2A0D8D35}" srcOrd="0" destOrd="0" presId="urn:microsoft.com/office/officeart/2008/layout/VerticalCurvedList"/>
    <dgm:cxn modelId="{311390A1-5069-4E8B-8A54-A24E173912D8}" type="presParOf" srcId="{FB1880D7-1559-44B7-B17D-57FCA6C40251}" destId="{C7A4E222-4ED6-4E60-9496-D82A99E4BA4E}" srcOrd="13" destOrd="0" presId="urn:microsoft.com/office/officeart/2008/layout/VerticalCurvedList"/>
    <dgm:cxn modelId="{F9D54590-19C3-4EAB-A7E3-5F0E537A6D8C}" type="presParOf" srcId="{FB1880D7-1559-44B7-B17D-57FCA6C40251}" destId="{026D5A1F-E37A-4841-953B-51E2E8397B57}" srcOrd="14" destOrd="0" presId="urn:microsoft.com/office/officeart/2008/layout/VerticalCurvedList"/>
    <dgm:cxn modelId="{C6EA398F-A6D8-4404-991F-89707E51C813}" type="presParOf" srcId="{026D5A1F-E37A-4841-953B-51E2E8397B57}" destId="{49E17CBA-F0EB-419A-A1BE-0C4978FD21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6FF525-BADB-4EA1-AF95-B053CE8B2672}" type="doc">
      <dgm:prSet loTypeId="urn:microsoft.com/office/officeart/2005/8/layout/arrow3" loCatId="relationship" qsTypeId="urn:microsoft.com/office/officeart/2005/8/quickstyle/simple2" qsCatId="simple" csTypeId="urn:microsoft.com/office/officeart/2005/8/colors/colorful2" csCatId="colorful" phldr="1"/>
      <dgm:spPr/>
      <dgm:t>
        <a:bodyPr/>
        <a:lstStyle/>
        <a:p>
          <a:endParaRPr lang="el-GR"/>
        </a:p>
      </dgm:t>
    </dgm:pt>
    <dgm:pt modelId="{3419C5E5-1889-4CD1-AB18-50FB93CA151C}">
      <dgm:prSet phldrT="[Text]" custT="1"/>
      <dgm:spPr/>
      <dgm:t>
        <a:bodyPr/>
        <a:lstStyle/>
        <a:p>
          <a:r>
            <a:rPr lang="de-AT" sz="1400" b="0" dirty="0">
              <a:solidFill>
                <a:srgbClr val="002060"/>
              </a:solidFill>
            </a:rPr>
            <a:t>In</a:t>
          </a:r>
          <a:r>
            <a:rPr lang="de-AT" sz="1400" b="1" dirty="0">
              <a:solidFill>
                <a:srgbClr val="002060"/>
              </a:solidFill>
            </a:rPr>
            <a:t> maskulinen Gesellschaften </a:t>
          </a:r>
          <a:r>
            <a:rPr lang="de-AT" sz="1400" b="0" dirty="0">
              <a:solidFill>
                <a:srgbClr val="002060"/>
              </a:solidFill>
            </a:rPr>
            <a:t>sind die emotionalen Rollen der Geschlechter klar und sehr unterschiedlich - von Männern wird erwartet, dass sie autoritär und hart sind, während Frauen sanft und weich sein sollten.</a:t>
          </a:r>
          <a:endParaRPr lang="de-DE" sz="1400" b="0" dirty="0">
            <a:solidFill>
              <a:srgbClr val="002060"/>
            </a:solidFill>
          </a:endParaRPr>
        </a:p>
        <a:p>
          <a:endParaRPr lang="el-GR" sz="1200" dirty="0">
            <a:solidFill>
              <a:srgbClr val="002060"/>
            </a:solidFill>
          </a:endParaRPr>
        </a:p>
      </dgm:t>
    </dgm:pt>
    <dgm:pt modelId="{157DD0C6-3809-4ABD-9031-1B3E46F14FA4}" type="parTrans" cxnId="{4754BA8C-D433-45ED-90A5-B83F8708D76E}">
      <dgm:prSet/>
      <dgm:spPr/>
      <dgm:t>
        <a:bodyPr/>
        <a:lstStyle/>
        <a:p>
          <a:endParaRPr lang="el-GR"/>
        </a:p>
      </dgm:t>
    </dgm:pt>
    <dgm:pt modelId="{838FA139-2D38-4379-94F0-1A795960E318}" type="sibTrans" cxnId="{4754BA8C-D433-45ED-90A5-B83F8708D76E}">
      <dgm:prSet/>
      <dgm:spPr/>
      <dgm:t>
        <a:bodyPr/>
        <a:lstStyle/>
        <a:p>
          <a:endParaRPr lang="el-GR"/>
        </a:p>
      </dgm:t>
    </dgm:pt>
    <dgm:pt modelId="{D3F3A54A-8DD8-4DA2-9484-FF97169644B9}">
      <dgm:prSet phldrT="[Text]" custT="1"/>
      <dgm:spPr/>
      <dgm:t>
        <a:bodyPr/>
        <a:lstStyle/>
        <a:p>
          <a:r>
            <a:rPr lang="de-AT" sz="1400" b="1" dirty="0">
              <a:solidFill>
                <a:srgbClr val="002060"/>
              </a:solidFill>
            </a:rPr>
            <a:t>Feminine Gesellschaften: </a:t>
          </a:r>
          <a:r>
            <a:rPr lang="de-AT" sz="1400" b="0" dirty="0">
              <a:solidFill>
                <a:srgbClr val="002060"/>
              </a:solidFill>
            </a:rPr>
            <a:t>Die Grenzen zwischen den Geschlechtern sind fließender und weniger klar.</a:t>
          </a:r>
          <a:endParaRPr lang="el-GR" sz="1400" b="0" dirty="0">
            <a:solidFill>
              <a:srgbClr val="002060"/>
            </a:solidFill>
          </a:endParaRPr>
        </a:p>
      </dgm:t>
    </dgm:pt>
    <dgm:pt modelId="{1DFAF4EA-79EA-4175-9122-B443D82880FD}" type="parTrans" cxnId="{79FB860D-CB9E-4A66-80C6-ACFCAFE18FB8}">
      <dgm:prSet/>
      <dgm:spPr/>
      <dgm:t>
        <a:bodyPr/>
        <a:lstStyle/>
        <a:p>
          <a:endParaRPr lang="el-GR"/>
        </a:p>
      </dgm:t>
    </dgm:pt>
    <dgm:pt modelId="{872E0A36-CE6D-491F-BB4B-1F149012167B}" type="sibTrans" cxnId="{79FB860D-CB9E-4A66-80C6-ACFCAFE18FB8}">
      <dgm:prSet/>
      <dgm:spPr/>
      <dgm:t>
        <a:bodyPr/>
        <a:lstStyle/>
        <a:p>
          <a:endParaRPr lang="el-GR"/>
        </a:p>
      </dgm:t>
    </dgm:pt>
    <dgm:pt modelId="{9EBDA66A-948F-4258-AD26-DDC86A026547}" type="pres">
      <dgm:prSet presAssocID="{B46FF525-BADB-4EA1-AF95-B053CE8B2672}" presName="compositeShape" presStyleCnt="0">
        <dgm:presLayoutVars>
          <dgm:chMax val="2"/>
          <dgm:dir/>
          <dgm:resizeHandles val="exact"/>
        </dgm:presLayoutVars>
      </dgm:prSet>
      <dgm:spPr/>
      <dgm:t>
        <a:bodyPr/>
        <a:lstStyle/>
        <a:p>
          <a:endParaRPr lang="en-GB"/>
        </a:p>
      </dgm:t>
    </dgm:pt>
    <dgm:pt modelId="{67DCB76B-0004-45BF-B698-BD979FD8E2A8}" type="pres">
      <dgm:prSet presAssocID="{B46FF525-BADB-4EA1-AF95-B053CE8B2672}" presName="divider" presStyleLbl="fgShp" presStyleIdx="0" presStyleCnt="1"/>
      <dgm:spPr/>
    </dgm:pt>
    <dgm:pt modelId="{C4ED7D5E-E724-447F-B2A5-72E683BE78D9}" type="pres">
      <dgm:prSet presAssocID="{3419C5E5-1889-4CD1-AB18-50FB93CA151C}" presName="downArrow" presStyleLbl="node1" presStyleIdx="0" presStyleCnt="2"/>
      <dgm:spPr/>
    </dgm:pt>
    <dgm:pt modelId="{491A61FB-4BFD-441F-9AD2-F6543FBF1FA7}" type="pres">
      <dgm:prSet presAssocID="{3419C5E5-1889-4CD1-AB18-50FB93CA151C}" presName="downArrowText" presStyleLbl="revTx" presStyleIdx="0" presStyleCnt="2" custScaleX="134585" custLinFactNeighborX="3076" custLinFactNeighborY="9579">
        <dgm:presLayoutVars>
          <dgm:bulletEnabled val="1"/>
        </dgm:presLayoutVars>
      </dgm:prSet>
      <dgm:spPr/>
      <dgm:t>
        <a:bodyPr/>
        <a:lstStyle/>
        <a:p>
          <a:endParaRPr lang="en-GB"/>
        </a:p>
      </dgm:t>
    </dgm:pt>
    <dgm:pt modelId="{6678F6FA-00A1-47DE-BAEE-AAC4BF61077D}" type="pres">
      <dgm:prSet presAssocID="{D3F3A54A-8DD8-4DA2-9484-FF97169644B9}" presName="upArrow" presStyleLbl="node1" presStyleIdx="1" presStyleCnt="2"/>
      <dgm:spPr/>
    </dgm:pt>
    <dgm:pt modelId="{98B4CC20-72EB-4A82-98AE-ECE80D521824}" type="pres">
      <dgm:prSet presAssocID="{D3F3A54A-8DD8-4DA2-9484-FF97169644B9}" presName="upArrowText" presStyleLbl="revTx" presStyleIdx="1" presStyleCnt="2" custScaleX="143651">
        <dgm:presLayoutVars>
          <dgm:bulletEnabled val="1"/>
        </dgm:presLayoutVars>
      </dgm:prSet>
      <dgm:spPr/>
      <dgm:t>
        <a:bodyPr/>
        <a:lstStyle/>
        <a:p>
          <a:endParaRPr lang="en-GB"/>
        </a:p>
      </dgm:t>
    </dgm:pt>
  </dgm:ptLst>
  <dgm:cxnLst>
    <dgm:cxn modelId="{60834138-4C57-47C0-B7EA-9CD584ED905F}" type="presOf" srcId="{3419C5E5-1889-4CD1-AB18-50FB93CA151C}" destId="{491A61FB-4BFD-441F-9AD2-F6543FBF1FA7}" srcOrd="0" destOrd="0" presId="urn:microsoft.com/office/officeart/2005/8/layout/arrow3"/>
    <dgm:cxn modelId="{79FB860D-CB9E-4A66-80C6-ACFCAFE18FB8}" srcId="{B46FF525-BADB-4EA1-AF95-B053CE8B2672}" destId="{D3F3A54A-8DD8-4DA2-9484-FF97169644B9}" srcOrd="1" destOrd="0" parTransId="{1DFAF4EA-79EA-4175-9122-B443D82880FD}" sibTransId="{872E0A36-CE6D-491F-BB4B-1F149012167B}"/>
    <dgm:cxn modelId="{360D95AE-4DA3-4711-A8A7-E6392C633FAE}" type="presOf" srcId="{B46FF525-BADB-4EA1-AF95-B053CE8B2672}" destId="{9EBDA66A-948F-4258-AD26-DDC86A026547}" srcOrd="0" destOrd="0" presId="urn:microsoft.com/office/officeart/2005/8/layout/arrow3"/>
    <dgm:cxn modelId="{4754BA8C-D433-45ED-90A5-B83F8708D76E}" srcId="{B46FF525-BADB-4EA1-AF95-B053CE8B2672}" destId="{3419C5E5-1889-4CD1-AB18-50FB93CA151C}" srcOrd="0" destOrd="0" parTransId="{157DD0C6-3809-4ABD-9031-1B3E46F14FA4}" sibTransId="{838FA139-2D38-4379-94F0-1A795960E318}"/>
    <dgm:cxn modelId="{D71C4AF2-B749-4CA7-B702-A9E0A6140F9D}" type="presOf" srcId="{D3F3A54A-8DD8-4DA2-9484-FF97169644B9}" destId="{98B4CC20-72EB-4A82-98AE-ECE80D521824}" srcOrd="0" destOrd="0" presId="urn:microsoft.com/office/officeart/2005/8/layout/arrow3"/>
    <dgm:cxn modelId="{A56A9C98-ED02-46FD-B911-4E84909E2213}" type="presParOf" srcId="{9EBDA66A-948F-4258-AD26-DDC86A026547}" destId="{67DCB76B-0004-45BF-B698-BD979FD8E2A8}" srcOrd="0" destOrd="0" presId="urn:microsoft.com/office/officeart/2005/8/layout/arrow3"/>
    <dgm:cxn modelId="{0634FF65-4D93-4198-A202-1D3D0F4D1AE3}" type="presParOf" srcId="{9EBDA66A-948F-4258-AD26-DDC86A026547}" destId="{C4ED7D5E-E724-447F-B2A5-72E683BE78D9}" srcOrd="1" destOrd="0" presId="urn:microsoft.com/office/officeart/2005/8/layout/arrow3"/>
    <dgm:cxn modelId="{60A2134C-9295-4FAF-8C15-3F5820BAD505}" type="presParOf" srcId="{9EBDA66A-948F-4258-AD26-DDC86A026547}" destId="{491A61FB-4BFD-441F-9AD2-F6543FBF1FA7}" srcOrd="2" destOrd="0" presId="urn:microsoft.com/office/officeart/2005/8/layout/arrow3"/>
    <dgm:cxn modelId="{0A37BEE7-43E2-4238-A09B-FDF4C29D0B68}" type="presParOf" srcId="{9EBDA66A-948F-4258-AD26-DDC86A026547}" destId="{6678F6FA-00A1-47DE-BAEE-AAC4BF61077D}" srcOrd="3" destOrd="0" presId="urn:microsoft.com/office/officeart/2005/8/layout/arrow3"/>
    <dgm:cxn modelId="{DE05FDC6-501C-4646-B0CB-191A9BEEE527}" type="presParOf" srcId="{9EBDA66A-948F-4258-AD26-DDC86A026547}" destId="{98B4CC20-72EB-4A82-98AE-ECE80D52182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2594DB-C870-4B92-AC1F-D60DF92709C4}" type="doc">
      <dgm:prSet loTypeId="urn:microsoft.com/office/officeart/2005/8/layout/gear1" loCatId="cycle" qsTypeId="urn:microsoft.com/office/officeart/2005/8/quickstyle/simple4" qsCatId="simple" csTypeId="urn:microsoft.com/office/officeart/2005/8/colors/colorful1#2" csCatId="colorful" phldr="1"/>
      <dgm:spPr/>
      <dgm:t>
        <a:bodyPr/>
        <a:lstStyle/>
        <a:p>
          <a:endParaRPr lang="el-GR"/>
        </a:p>
      </dgm:t>
    </dgm:pt>
    <dgm:pt modelId="{FBEE3C34-F344-40E2-8DCA-DE19E2103310}">
      <dgm:prSet custT="1"/>
      <dgm:spPr/>
      <dgm:t>
        <a:bodyPr/>
        <a:lstStyle/>
        <a:p>
          <a:r>
            <a:rPr lang="en-US" sz="1200" b="1" dirty="0" err="1">
              <a:solidFill>
                <a:schemeClr val="bg2"/>
              </a:solidFill>
            </a:rPr>
            <a:t>Interkulturelle</a:t>
          </a:r>
          <a:r>
            <a:rPr lang="en-US" sz="1200" b="1" dirty="0">
              <a:solidFill>
                <a:schemeClr val="bg2"/>
              </a:solidFill>
            </a:rPr>
            <a:t> </a:t>
          </a:r>
          <a:r>
            <a:rPr lang="en-US" sz="1200" b="1" dirty="0" err="1">
              <a:solidFill>
                <a:schemeClr val="bg2"/>
              </a:solidFill>
            </a:rPr>
            <a:t>Begriffe</a:t>
          </a:r>
          <a:endParaRPr lang="en-US" sz="1200" b="1" dirty="0">
            <a:solidFill>
              <a:schemeClr val="bg2"/>
            </a:solidFill>
          </a:endParaRPr>
        </a:p>
        <a:p>
          <a:r>
            <a:rPr lang="en-US" sz="1200" dirty="0" err="1">
              <a:solidFill>
                <a:schemeClr val="bg2"/>
              </a:solidFill>
            </a:rPr>
            <a:t>Multikulturell</a:t>
          </a:r>
          <a:endParaRPr lang="en-US" sz="1200" dirty="0">
            <a:solidFill>
              <a:schemeClr val="bg2"/>
            </a:solidFill>
          </a:endParaRPr>
        </a:p>
        <a:p>
          <a:r>
            <a:rPr lang="en-US" sz="1400" dirty="0" err="1">
              <a:solidFill>
                <a:schemeClr val="bg2"/>
              </a:solidFill>
            </a:rPr>
            <a:t>Rassismus</a:t>
          </a:r>
          <a:endParaRPr lang="en-US" sz="1400" dirty="0">
            <a:solidFill>
              <a:schemeClr val="bg2"/>
            </a:solidFill>
          </a:endParaRPr>
        </a:p>
        <a:p>
          <a:r>
            <a:rPr lang="en-US" sz="1200" dirty="0" err="1">
              <a:solidFill>
                <a:schemeClr val="bg2"/>
              </a:solidFill>
            </a:rPr>
            <a:t>Interkulturell</a:t>
          </a:r>
          <a:endParaRPr lang="en-US" sz="1200" dirty="0">
            <a:solidFill>
              <a:schemeClr val="bg2"/>
            </a:solidFill>
          </a:endParaRPr>
        </a:p>
        <a:p>
          <a:r>
            <a:rPr lang="en-US" sz="1200" dirty="0">
              <a:solidFill>
                <a:schemeClr val="bg2"/>
              </a:solidFill>
            </a:rPr>
            <a:t>Immigrant</a:t>
          </a:r>
        </a:p>
        <a:p>
          <a:r>
            <a:rPr lang="en-US" sz="1200" dirty="0" err="1">
              <a:solidFill>
                <a:schemeClr val="bg2"/>
              </a:solidFill>
            </a:rPr>
            <a:t>Kultur</a:t>
          </a:r>
          <a:endParaRPr lang="el-GR" sz="1200" dirty="0">
            <a:solidFill>
              <a:schemeClr val="bg2"/>
            </a:solidFill>
          </a:endParaRPr>
        </a:p>
      </dgm:t>
    </dgm:pt>
    <dgm:pt modelId="{2376253F-1005-4DA3-ADDB-225B98F91280}" type="parTrans" cxnId="{D4F7BAAE-A9B2-4D54-A973-F22E0359F51B}">
      <dgm:prSet/>
      <dgm:spPr/>
      <dgm:t>
        <a:bodyPr/>
        <a:lstStyle/>
        <a:p>
          <a:endParaRPr lang="el-GR"/>
        </a:p>
      </dgm:t>
    </dgm:pt>
    <dgm:pt modelId="{E430BEC1-6660-4255-890D-90B2AF633D13}" type="sibTrans" cxnId="{D4F7BAAE-A9B2-4D54-A973-F22E0359F51B}">
      <dgm:prSet/>
      <dgm:spPr/>
      <dgm:t>
        <a:bodyPr/>
        <a:lstStyle/>
        <a:p>
          <a:endParaRPr lang="el-GR"/>
        </a:p>
      </dgm:t>
    </dgm:pt>
    <dgm:pt modelId="{E0172319-63FA-4B5E-BE73-8D470061AB97}">
      <dgm:prSet custT="1"/>
      <dgm:spPr/>
      <dgm:t>
        <a:bodyPr/>
        <a:lstStyle/>
        <a:p>
          <a:pPr lvl="0" defTabSz="533400">
            <a:lnSpc>
              <a:spcPct val="90000"/>
            </a:lnSpc>
            <a:spcBef>
              <a:spcPct val="0"/>
            </a:spcBef>
            <a:spcAft>
              <a:spcPct val="35000"/>
            </a:spcAft>
          </a:pPr>
          <a:endParaRPr lang="en-US" sz="1200" b="1" dirty="0">
            <a:solidFill>
              <a:schemeClr val="bg2"/>
            </a:solidFill>
          </a:endParaRPr>
        </a:p>
        <a:p>
          <a:pPr lvl="0" defTabSz="533400">
            <a:lnSpc>
              <a:spcPct val="90000"/>
            </a:lnSpc>
            <a:spcBef>
              <a:spcPct val="0"/>
            </a:spcBef>
            <a:spcAft>
              <a:spcPct val="35000"/>
            </a:spcAft>
          </a:pPr>
          <a:r>
            <a:rPr lang="en-US" sz="1200" b="1" dirty="0" err="1">
              <a:solidFill>
                <a:schemeClr val="bg2"/>
              </a:solidFill>
            </a:rPr>
            <a:t>Genderbezogene</a:t>
          </a:r>
          <a:r>
            <a:rPr lang="en-US" sz="1200" b="1" dirty="0">
              <a:solidFill>
                <a:schemeClr val="bg2"/>
              </a:solidFill>
            </a:rPr>
            <a:t> </a:t>
          </a:r>
          <a:r>
            <a:rPr lang="en-US" sz="1200" b="1" dirty="0" err="1">
              <a:solidFill>
                <a:schemeClr val="bg2"/>
              </a:solidFill>
            </a:rPr>
            <a:t>Begriffe</a:t>
          </a:r>
          <a:endParaRPr lang="en-US" sz="1200" b="1" dirty="0">
            <a:solidFill>
              <a:schemeClr val="bg2"/>
            </a:solidFill>
          </a:endParaRPr>
        </a:p>
        <a:p>
          <a:pPr lvl="0" defTabSz="533400">
            <a:lnSpc>
              <a:spcPct val="90000"/>
            </a:lnSpc>
            <a:spcBef>
              <a:spcPct val="0"/>
            </a:spcBef>
            <a:spcAft>
              <a:spcPct val="35000"/>
            </a:spcAft>
          </a:pPr>
          <a:r>
            <a:rPr lang="en-US" sz="1200" dirty="0" err="1">
              <a:solidFill>
                <a:schemeClr val="bg2"/>
              </a:solidFill>
            </a:rPr>
            <a:t>Sexualität</a:t>
          </a:r>
          <a:endParaRPr lang="en-US" sz="1200" dirty="0">
            <a:solidFill>
              <a:schemeClr val="bg2"/>
            </a:solidFill>
          </a:endParaRPr>
        </a:p>
        <a:p>
          <a:pPr lvl="0" defTabSz="533400">
            <a:lnSpc>
              <a:spcPct val="90000"/>
            </a:lnSpc>
            <a:spcBef>
              <a:spcPct val="0"/>
            </a:spcBef>
            <a:spcAft>
              <a:spcPct val="35000"/>
            </a:spcAft>
          </a:pPr>
          <a:r>
            <a:rPr lang="en-US" sz="1400" dirty="0" err="1">
              <a:solidFill>
                <a:schemeClr val="bg2"/>
              </a:solidFill>
            </a:rPr>
            <a:t>Feminismus</a:t>
          </a:r>
          <a:endParaRPr lang="en-US" sz="1400" dirty="0">
            <a:solidFill>
              <a:schemeClr val="bg2"/>
            </a:solidFill>
          </a:endParaRPr>
        </a:p>
        <a:p>
          <a:pPr lvl="0" defTabSz="533400">
            <a:lnSpc>
              <a:spcPct val="90000"/>
            </a:lnSpc>
            <a:spcBef>
              <a:spcPct val="0"/>
            </a:spcBef>
            <a:spcAft>
              <a:spcPct val="35000"/>
            </a:spcAft>
          </a:pPr>
          <a:r>
            <a:rPr lang="en-US" sz="1200" dirty="0" err="1">
              <a:solidFill>
                <a:schemeClr val="bg2"/>
              </a:solidFill>
            </a:rPr>
            <a:t>Sexismus</a:t>
          </a:r>
          <a:endParaRPr lang="en-US" sz="1200" dirty="0">
            <a:solidFill>
              <a:schemeClr val="bg2"/>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err="1">
              <a:solidFill>
                <a:schemeClr val="bg2"/>
              </a:solidFill>
            </a:rPr>
            <a:t>Geschlecht</a:t>
          </a:r>
          <a:endParaRPr lang="en-US" sz="1200" dirty="0">
            <a:solidFill>
              <a:schemeClr val="bg2"/>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2"/>
              </a:solidFill>
            </a:rPr>
            <a:t>Gender</a:t>
          </a:r>
        </a:p>
        <a:p>
          <a:pPr lvl="0" defTabSz="533400">
            <a:lnSpc>
              <a:spcPct val="90000"/>
            </a:lnSpc>
            <a:spcBef>
              <a:spcPct val="0"/>
            </a:spcBef>
            <a:spcAft>
              <a:spcPct val="35000"/>
            </a:spcAft>
          </a:pPr>
          <a:endParaRPr lang="el-GR" sz="1200" dirty="0">
            <a:solidFill>
              <a:schemeClr val="bg2"/>
            </a:solidFill>
          </a:endParaRPr>
        </a:p>
      </dgm:t>
    </dgm:pt>
    <dgm:pt modelId="{58BB6028-E2E7-4138-BE95-9DA8DB33D810}" type="parTrans" cxnId="{097EDDAA-D97C-4434-93D2-861FDD72C103}">
      <dgm:prSet/>
      <dgm:spPr/>
      <dgm:t>
        <a:bodyPr/>
        <a:lstStyle/>
        <a:p>
          <a:endParaRPr lang="el-GR"/>
        </a:p>
      </dgm:t>
    </dgm:pt>
    <dgm:pt modelId="{7B64A17E-405B-405B-8E24-445BE235D1A6}" type="sibTrans" cxnId="{097EDDAA-D97C-4434-93D2-861FDD72C103}">
      <dgm:prSet/>
      <dgm:spPr/>
      <dgm:t>
        <a:bodyPr/>
        <a:lstStyle/>
        <a:p>
          <a:endParaRPr lang="el-GR"/>
        </a:p>
      </dgm:t>
    </dgm:pt>
    <dgm:pt modelId="{D07A1FBF-52A1-4922-ABB4-7F8F90241870}">
      <dgm:prSet/>
      <dgm:spPr/>
      <dgm:t>
        <a:bodyPr/>
        <a:lstStyle/>
        <a:p>
          <a:endParaRPr lang="el-GR" dirty="0"/>
        </a:p>
      </dgm:t>
    </dgm:pt>
    <dgm:pt modelId="{FEF708E8-2CF1-4BEB-A4C7-0620916BC201}" type="parTrans" cxnId="{3E741550-CA79-46DA-9AA3-55909E39F710}">
      <dgm:prSet/>
      <dgm:spPr/>
      <dgm:t>
        <a:bodyPr/>
        <a:lstStyle/>
        <a:p>
          <a:endParaRPr lang="el-GR"/>
        </a:p>
      </dgm:t>
    </dgm:pt>
    <dgm:pt modelId="{59E21894-9BB7-4664-BFB1-950EAE5D38F1}" type="sibTrans" cxnId="{3E741550-CA79-46DA-9AA3-55909E39F710}">
      <dgm:prSet/>
      <dgm:spPr/>
      <dgm:t>
        <a:bodyPr/>
        <a:lstStyle/>
        <a:p>
          <a:endParaRPr lang="el-GR"/>
        </a:p>
      </dgm:t>
    </dgm:pt>
    <dgm:pt modelId="{097CB558-6E95-4DD8-8FBB-E804CD65FB1B}">
      <dgm:prSet/>
      <dgm:spPr/>
      <dgm:t>
        <a:bodyPr/>
        <a:lstStyle/>
        <a:p>
          <a:endParaRPr lang="el-GR"/>
        </a:p>
      </dgm:t>
    </dgm:pt>
    <dgm:pt modelId="{52785222-B5A0-48C8-BB64-797A2F104FBB}" type="parTrans" cxnId="{8BAECFEB-7303-4441-A1CD-2C5AEB1992BC}">
      <dgm:prSet/>
      <dgm:spPr/>
      <dgm:t>
        <a:bodyPr/>
        <a:lstStyle/>
        <a:p>
          <a:endParaRPr lang="el-GR"/>
        </a:p>
      </dgm:t>
    </dgm:pt>
    <dgm:pt modelId="{6FB99932-D219-4698-8124-1391CCDD4C48}" type="sibTrans" cxnId="{8BAECFEB-7303-4441-A1CD-2C5AEB1992BC}">
      <dgm:prSet/>
      <dgm:spPr/>
      <dgm:t>
        <a:bodyPr/>
        <a:lstStyle/>
        <a:p>
          <a:endParaRPr lang="el-GR"/>
        </a:p>
      </dgm:t>
    </dgm:pt>
    <dgm:pt modelId="{7A8514F4-FACC-4242-80A4-CC97F0B71858}">
      <dgm:prSet/>
      <dgm:spPr/>
      <dgm:t>
        <a:bodyPr/>
        <a:lstStyle/>
        <a:p>
          <a:endParaRPr lang="el-GR"/>
        </a:p>
      </dgm:t>
    </dgm:pt>
    <dgm:pt modelId="{470A876C-9E91-4101-92E9-75F9012FDC16}" type="parTrans" cxnId="{196AC132-553B-415C-B260-E1DB3A84B8FC}">
      <dgm:prSet/>
      <dgm:spPr/>
      <dgm:t>
        <a:bodyPr/>
        <a:lstStyle/>
        <a:p>
          <a:endParaRPr lang="el-GR"/>
        </a:p>
      </dgm:t>
    </dgm:pt>
    <dgm:pt modelId="{55F3727D-A63A-4EAE-AB2A-B06C89F6824C}" type="sibTrans" cxnId="{196AC132-553B-415C-B260-E1DB3A84B8FC}">
      <dgm:prSet/>
      <dgm:spPr/>
      <dgm:t>
        <a:bodyPr/>
        <a:lstStyle/>
        <a:p>
          <a:endParaRPr lang="el-GR"/>
        </a:p>
      </dgm:t>
    </dgm:pt>
    <dgm:pt modelId="{DEC42FF1-20B4-4F11-B20B-9CE19A69C7A5}">
      <dgm:prSet custT="1"/>
      <dgm:spPr/>
      <dgm:t>
        <a:bodyPr/>
        <a:lstStyle/>
        <a:p>
          <a:r>
            <a:rPr lang="en-US" sz="1100" b="1" dirty="0" err="1">
              <a:solidFill>
                <a:schemeClr val="bg2"/>
              </a:solidFill>
            </a:rPr>
            <a:t>Allgemeine</a:t>
          </a:r>
          <a:r>
            <a:rPr lang="en-US" sz="1100" b="1" dirty="0">
              <a:solidFill>
                <a:schemeClr val="bg2"/>
              </a:solidFill>
            </a:rPr>
            <a:t> </a:t>
          </a:r>
          <a:r>
            <a:rPr lang="en-US" sz="1100" b="1" dirty="0" err="1">
              <a:solidFill>
                <a:schemeClr val="bg2"/>
              </a:solidFill>
            </a:rPr>
            <a:t>Begriffe</a:t>
          </a:r>
          <a:endParaRPr lang="en-US" sz="1100" b="1" dirty="0">
            <a:solidFill>
              <a:schemeClr val="bg2"/>
            </a:solidFill>
          </a:endParaRPr>
        </a:p>
        <a:p>
          <a:r>
            <a:rPr lang="en-US" sz="1100" dirty="0">
              <a:solidFill>
                <a:schemeClr val="bg2"/>
              </a:solidFill>
            </a:rPr>
            <a:t>Stereotype</a:t>
          </a:r>
        </a:p>
        <a:p>
          <a:r>
            <a:rPr lang="en-US" sz="1400" dirty="0" err="1">
              <a:solidFill>
                <a:schemeClr val="bg2"/>
              </a:solidFill>
            </a:rPr>
            <a:t>Diskriminierung</a:t>
          </a:r>
          <a:endParaRPr lang="en-US" sz="1400" dirty="0">
            <a:solidFill>
              <a:schemeClr val="bg2"/>
            </a:solidFill>
          </a:endParaRPr>
        </a:p>
        <a:p>
          <a:r>
            <a:rPr lang="en-US" sz="1100" dirty="0" err="1">
              <a:solidFill>
                <a:schemeClr val="bg2"/>
              </a:solidFill>
            </a:rPr>
            <a:t>Toleranz</a:t>
          </a:r>
          <a:endParaRPr lang="en-US" sz="1100" dirty="0">
            <a:solidFill>
              <a:schemeClr val="bg2"/>
            </a:solidFill>
          </a:endParaRPr>
        </a:p>
        <a:p>
          <a:r>
            <a:rPr lang="en-US" sz="1100" dirty="0" err="1">
              <a:solidFill>
                <a:schemeClr val="bg2"/>
              </a:solidFill>
            </a:rPr>
            <a:t>Gleichheit</a:t>
          </a:r>
          <a:endParaRPr lang="en-US" sz="1100" dirty="0">
            <a:solidFill>
              <a:schemeClr val="bg2"/>
            </a:solidFill>
          </a:endParaRPr>
        </a:p>
        <a:p>
          <a:r>
            <a:rPr lang="en-US" sz="1100" dirty="0" err="1">
              <a:solidFill>
                <a:schemeClr val="bg2"/>
              </a:solidFill>
            </a:rPr>
            <a:t>Sozialisation</a:t>
          </a:r>
          <a:endParaRPr lang="en-US" sz="1100" dirty="0">
            <a:solidFill>
              <a:schemeClr val="bg2"/>
            </a:solidFill>
          </a:endParaRPr>
        </a:p>
        <a:p>
          <a:r>
            <a:rPr lang="en-US" sz="1100" dirty="0" err="1">
              <a:solidFill>
                <a:schemeClr val="bg2"/>
              </a:solidFill>
            </a:rPr>
            <a:t>Minderheiten</a:t>
          </a:r>
          <a:endParaRPr lang="el-GR" sz="1100" dirty="0">
            <a:solidFill>
              <a:schemeClr val="bg2"/>
            </a:solidFill>
          </a:endParaRPr>
        </a:p>
      </dgm:t>
    </dgm:pt>
    <dgm:pt modelId="{F8952896-ECB0-4B2B-816B-A211B434D45C}" type="parTrans" cxnId="{CA3DE1DB-5217-4780-BEDC-7E0C49EAF41C}">
      <dgm:prSet/>
      <dgm:spPr/>
      <dgm:t>
        <a:bodyPr/>
        <a:lstStyle/>
        <a:p>
          <a:endParaRPr lang="el-GR"/>
        </a:p>
      </dgm:t>
    </dgm:pt>
    <dgm:pt modelId="{0AD54157-F4C4-410F-9708-69766C3A054A}" type="sibTrans" cxnId="{CA3DE1DB-5217-4780-BEDC-7E0C49EAF41C}">
      <dgm:prSet/>
      <dgm:spPr/>
      <dgm:t>
        <a:bodyPr/>
        <a:lstStyle/>
        <a:p>
          <a:endParaRPr lang="el-GR"/>
        </a:p>
      </dgm:t>
    </dgm:pt>
    <dgm:pt modelId="{E4F74ECC-B7F3-43E2-9411-94E76B3F5F03}">
      <dgm:prSet/>
      <dgm:spPr/>
      <dgm:t>
        <a:bodyPr/>
        <a:lstStyle/>
        <a:p>
          <a:endParaRPr lang="el-GR" dirty="0"/>
        </a:p>
      </dgm:t>
    </dgm:pt>
    <dgm:pt modelId="{2AE03602-9418-4EA0-A4FA-58B0179FA241}" type="parTrans" cxnId="{3CEECAE3-4FCC-48BE-8038-83C1F5DCF5BC}">
      <dgm:prSet/>
      <dgm:spPr/>
      <dgm:t>
        <a:bodyPr/>
        <a:lstStyle/>
        <a:p>
          <a:endParaRPr lang="el-GR"/>
        </a:p>
      </dgm:t>
    </dgm:pt>
    <dgm:pt modelId="{5C1BC7FE-870D-42A8-AA9C-EE6BCCC529E9}" type="sibTrans" cxnId="{3CEECAE3-4FCC-48BE-8038-83C1F5DCF5BC}">
      <dgm:prSet/>
      <dgm:spPr/>
      <dgm:t>
        <a:bodyPr/>
        <a:lstStyle/>
        <a:p>
          <a:endParaRPr lang="el-GR"/>
        </a:p>
      </dgm:t>
    </dgm:pt>
    <dgm:pt modelId="{BAE63390-5E2B-48D3-B6E7-B31CA73DA147}">
      <dgm:prSet custScaleX="128211" custScaleY="133473" custLinFactNeighborX="-9181" custLinFactNeighborY="9038"/>
      <dgm:spPr/>
      <dgm:t>
        <a:bodyPr/>
        <a:lstStyle/>
        <a:p>
          <a:endParaRPr lang="el-GR"/>
        </a:p>
      </dgm:t>
    </dgm:pt>
    <dgm:pt modelId="{1CC8B8BF-E4EC-47E5-B48B-6339BE4836A1}" type="parTrans" cxnId="{C8CD6B9C-6EC1-4B81-801F-14E5C21A72AF}">
      <dgm:prSet/>
      <dgm:spPr/>
      <dgm:t>
        <a:bodyPr/>
        <a:lstStyle/>
        <a:p>
          <a:endParaRPr lang="el-GR"/>
        </a:p>
      </dgm:t>
    </dgm:pt>
    <dgm:pt modelId="{6AAAAF70-0A88-42B9-854A-D59BAE0A77AB}" type="sibTrans" cxnId="{C8CD6B9C-6EC1-4B81-801F-14E5C21A72AF}">
      <dgm:prSet custAng="7575861" custLinFactNeighborX="7201" custLinFactNeighborY="-319"/>
      <dgm:spPr/>
      <dgm:t>
        <a:bodyPr/>
        <a:lstStyle/>
        <a:p>
          <a:endParaRPr lang="el-GR"/>
        </a:p>
      </dgm:t>
    </dgm:pt>
    <dgm:pt modelId="{4E0872CA-18B4-49D5-8637-F4DD5E1AA1AA}">
      <dgm:prSet custScaleX="128211" custScaleY="133473" custLinFactNeighborX="-9181" custLinFactNeighborY="9038"/>
      <dgm:spPr/>
      <dgm:t>
        <a:bodyPr/>
        <a:lstStyle/>
        <a:p>
          <a:endParaRPr lang="el-GR"/>
        </a:p>
      </dgm:t>
    </dgm:pt>
    <dgm:pt modelId="{5204C3C6-60BD-4E04-9510-E862CEFB1E2F}" type="parTrans" cxnId="{1D6D4A3E-0BC1-4478-8123-9C6753109FB4}">
      <dgm:prSet/>
      <dgm:spPr/>
      <dgm:t>
        <a:bodyPr/>
        <a:lstStyle/>
        <a:p>
          <a:endParaRPr lang="el-GR"/>
        </a:p>
      </dgm:t>
    </dgm:pt>
    <dgm:pt modelId="{0EAE3E87-1F1D-4AF0-A6A1-D34CD3C58109}" type="sibTrans" cxnId="{1D6D4A3E-0BC1-4478-8123-9C6753109FB4}">
      <dgm:prSet custAng="7575861" custLinFactNeighborX="7201" custLinFactNeighborY="-319"/>
      <dgm:spPr/>
      <dgm:t>
        <a:bodyPr/>
        <a:lstStyle/>
        <a:p>
          <a:endParaRPr lang="el-GR"/>
        </a:p>
      </dgm:t>
    </dgm:pt>
    <dgm:pt modelId="{FC19F1C0-ED0F-45AD-8658-6501162B410D}" type="pres">
      <dgm:prSet presAssocID="{0E2594DB-C870-4B92-AC1F-D60DF92709C4}" presName="composite" presStyleCnt="0">
        <dgm:presLayoutVars>
          <dgm:chMax val="3"/>
          <dgm:animLvl val="lvl"/>
          <dgm:resizeHandles val="exact"/>
        </dgm:presLayoutVars>
      </dgm:prSet>
      <dgm:spPr/>
      <dgm:t>
        <a:bodyPr/>
        <a:lstStyle/>
        <a:p>
          <a:endParaRPr lang="en-GB"/>
        </a:p>
      </dgm:t>
    </dgm:pt>
    <dgm:pt modelId="{EF6B7678-83C0-45BD-A93E-D3F309A6D5FC}" type="pres">
      <dgm:prSet presAssocID="{FBEE3C34-F344-40E2-8DCA-DE19E2103310}" presName="gear1" presStyleLbl="node1" presStyleIdx="0" presStyleCnt="3" custScaleX="113413" custScaleY="118488" custLinFactNeighborX="22077" custLinFactNeighborY="107">
        <dgm:presLayoutVars>
          <dgm:chMax val="1"/>
          <dgm:bulletEnabled val="1"/>
        </dgm:presLayoutVars>
      </dgm:prSet>
      <dgm:spPr/>
      <dgm:t>
        <a:bodyPr/>
        <a:lstStyle/>
        <a:p>
          <a:endParaRPr lang="en-GB"/>
        </a:p>
      </dgm:t>
    </dgm:pt>
    <dgm:pt modelId="{7FB9C22A-B9B1-4F72-8583-EC61EF60F6CD}" type="pres">
      <dgm:prSet presAssocID="{FBEE3C34-F344-40E2-8DCA-DE19E2103310}" presName="gear1srcNode" presStyleLbl="node1" presStyleIdx="0" presStyleCnt="3"/>
      <dgm:spPr/>
      <dgm:t>
        <a:bodyPr/>
        <a:lstStyle/>
        <a:p>
          <a:endParaRPr lang="en-GB"/>
        </a:p>
      </dgm:t>
    </dgm:pt>
    <dgm:pt modelId="{475DD113-29B2-4F98-89C8-5947ED1F68AC}" type="pres">
      <dgm:prSet presAssocID="{FBEE3C34-F344-40E2-8DCA-DE19E2103310}" presName="gear1dstNode" presStyleLbl="node1" presStyleIdx="0" presStyleCnt="3"/>
      <dgm:spPr/>
      <dgm:t>
        <a:bodyPr/>
        <a:lstStyle/>
        <a:p>
          <a:endParaRPr lang="en-GB"/>
        </a:p>
      </dgm:t>
    </dgm:pt>
    <dgm:pt modelId="{636ABA58-802F-4F6E-AB92-D7D0419ED7A0}" type="pres">
      <dgm:prSet presAssocID="{E0172319-63FA-4B5E-BE73-8D470061AB97}" presName="gear2" presStyleLbl="node1" presStyleIdx="1" presStyleCnt="3" custAng="21424537" custScaleX="146507" custScaleY="134346" custLinFactNeighborX="-17191" custLinFactNeighborY="44028">
        <dgm:presLayoutVars>
          <dgm:chMax val="1"/>
          <dgm:bulletEnabled val="1"/>
        </dgm:presLayoutVars>
      </dgm:prSet>
      <dgm:spPr/>
      <dgm:t>
        <a:bodyPr/>
        <a:lstStyle/>
        <a:p>
          <a:endParaRPr lang="en-GB"/>
        </a:p>
      </dgm:t>
    </dgm:pt>
    <dgm:pt modelId="{FA51BE62-0B85-4ECB-BFA7-27A0A28DB0AB}" type="pres">
      <dgm:prSet presAssocID="{E0172319-63FA-4B5E-BE73-8D470061AB97}" presName="gear2srcNode" presStyleLbl="node1" presStyleIdx="1" presStyleCnt="3"/>
      <dgm:spPr/>
      <dgm:t>
        <a:bodyPr/>
        <a:lstStyle/>
        <a:p>
          <a:endParaRPr lang="en-GB"/>
        </a:p>
      </dgm:t>
    </dgm:pt>
    <dgm:pt modelId="{E11F9121-D48B-4F0B-A1D0-9DFB3EC6E177}" type="pres">
      <dgm:prSet presAssocID="{E0172319-63FA-4B5E-BE73-8D470061AB97}" presName="gear2dstNode" presStyleLbl="node1" presStyleIdx="1" presStyleCnt="3"/>
      <dgm:spPr/>
      <dgm:t>
        <a:bodyPr/>
        <a:lstStyle/>
        <a:p>
          <a:endParaRPr lang="en-GB"/>
        </a:p>
      </dgm:t>
    </dgm:pt>
    <dgm:pt modelId="{990FAB52-13AE-427D-896F-942A0192AF91}" type="pres">
      <dgm:prSet presAssocID="{DEC42FF1-20B4-4F11-B20B-9CE19A69C7A5}" presName="gear3" presStyleLbl="node1" presStyleIdx="2" presStyleCnt="3" custScaleX="140767" custScaleY="142602" custLinFactNeighborX="-9933" custLinFactNeighborY="9099"/>
      <dgm:spPr/>
      <dgm:t>
        <a:bodyPr/>
        <a:lstStyle/>
        <a:p>
          <a:endParaRPr lang="en-GB"/>
        </a:p>
      </dgm:t>
    </dgm:pt>
    <dgm:pt modelId="{8F962802-5C27-4EE3-A454-37B81FAC89C0}" type="pres">
      <dgm:prSet presAssocID="{DEC42FF1-20B4-4F11-B20B-9CE19A69C7A5}" presName="gear3tx" presStyleLbl="node1" presStyleIdx="2" presStyleCnt="3">
        <dgm:presLayoutVars>
          <dgm:chMax val="1"/>
          <dgm:bulletEnabled val="1"/>
        </dgm:presLayoutVars>
      </dgm:prSet>
      <dgm:spPr/>
      <dgm:t>
        <a:bodyPr/>
        <a:lstStyle/>
        <a:p>
          <a:endParaRPr lang="en-GB"/>
        </a:p>
      </dgm:t>
    </dgm:pt>
    <dgm:pt modelId="{5DB002E4-92F9-4B70-A308-546F44967CA7}" type="pres">
      <dgm:prSet presAssocID="{DEC42FF1-20B4-4F11-B20B-9CE19A69C7A5}" presName="gear3srcNode" presStyleLbl="node1" presStyleIdx="2" presStyleCnt="3"/>
      <dgm:spPr/>
      <dgm:t>
        <a:bodyPr/>
        <a:lstStyle/>
        <a:p>
          <a:endParaRPr lang="en-GB"/>
        </a:p>
      </dgm:t>
    </dgm:pt>
    <dgm:pt modelId="{2811295B-8A77-4078-A135-79B70364395A}" type="pres">
      <dgm:prSet presAssocID="{DEC42FF1-20B4-4F11-B20B-9CE19A69C7A5}" presName="gear3dstNode" presStyleLbl="node1" presStyleIdx="2" presStyleCnt="3"/>
      <dgm:spPr/>
      <dgm:t>
        <a:bodyPr/>
        <a:lstStyle/>
        <a:p>
          <a:endParaRPr lang="en-GB"/>
        </a:p>
      </dgm:t>
    </dgm:pt>
    <dgm:pt modelId="{860BF717-1F1E-4BD3-956E-BCC025A18BD3}" type="pres">
      <dgm:prSet presAssocID="{E430BEC1-6660-4255-890D-90B2AF633D13}" presName="connector1" presStyleLbl="sibTrans2D1" presStyleIdx="0" presStyleCnt="3" custLinFactNeighborX="36016" custLinFactNeighborY="-7266"/>
      <dgm:spPr/>
      <dgm:t>
        <a:bodyPr/>
        <a:lstStyle/>
        <a:p>
          <a:endParaRPr lang="en-GB"/>
        </a:p>
      </dgm:t>
    </dgm:pt>
    <dgm:pt modelId="{83BC53AA-0172-4468-92A5-BD5F2C06526F}" type="pres">
      <dgm:prSet presAssocID="{7B64A17E-405B-405B-8E24-445BE235D1A6}" presName="connector2" presStyleLbl="sibTrans2D1" presStyleIdx="1" presStyleCnt="3" custLinFactNeighborX="-41892" custLinFactNeighborY="34789"/>
      <dgm:spPr/>
      <dgm:t>
        <a:bodyPr/>
        <a:lstStyle/>
        <a:p>
          <a:endParaRPr lang="en-GB"/>
        </a:p>
      </dgm:t>
    </dgm:pt>
    <dgm:pt modelId="{7BEF1560-2726-4AE0-B67C-327024FEFD90}" type="pres">
      <dgm:prSet presAssocID="{0AD54157-F4C4-410F-9708-69766C3A054A}" presName="connector3" presStyleLbl="sibTrans2D1" presStyleIdx="2" presStyleCnt="3" custAng="7575861" custLinFactNeighborX="7201" custLinFactNeighborY="-319"/>
      <dgm:spPr/>
      <dgm:t>
        <a:bodyPr/>
        <a:lstStyle/>
        <a:p>
          <a:endParaRPr lang="en-GB"/>
        </a:p>
      </dgm:t>
    </dgm:pt>
  </dgm:ptLst>
  <dgm:cxnLst>
    <dgm:cxn modelId="{4C7BE86C-5705-4430-8647-0C5321C6F096}" type="presOf" srcId="{DEC42FF1-20B4-4F11-B20B-9CE19A69C7A5}" destId="{8F962802-5C27-4EE3-A454-37B81FAC89C0}" srcOrd="1" destOrd="0" presId="urn:microsoft.com/office/officeart/2005/8/layout/gear1"/>
    <dgm:cxn modelId="{EDB67097-8D76-47B3-AEFB-A603DBA27DC8}" type="presOf" srcId="{7B64A17E-405B-405B-8E24-445BE235D1A6}" destId="{83BC53AA-0172-4468-92A5-BD5F2C06526F}" srcOrd="0" destOrd="0" presId="urn:microsoft.com/office/officeart/2005/8/layout/gear1"/>
    <dgm:cxn modelId="{3E741550-CA79-46DA-9AA3-55909E39F710}" srcId="{0E2594DB-C870-4B92-AC1F-D60DF92709C4}" destId="{D07A1FBF-52A1-4922-ABB4-7F8F90241870}" srcOrd="4" destOrd="0" parTransId="{FEF708E8-2CF1-4BEB-A4C7-0620916BC201}" sibTransId="{59E21894-9BB7-4664-BFB1-950EAE5D38F1}"/>
    <dgm:cxn modelId="{8BAECFEB-7303-4441-A1CD-2C5AEB1992BC}" srcId="{0E2594DB-C870-4B92-AC1F-D60DF92709C4}" destId="{097CB558-6E95-4DD8-8FBB-E804CD65FB1B}" srcOrd="5" destOrd="0" parTransId="{52785222-B5A0-48C8-BB64-797A2F104FBB}" sibTransId="{6FB99932-D219-4698-8124-1391CCDD4C48}"/>
    <dgm:cxn modelId="{196AC132-553B-415C-B260-E1DB3A84B8FC}" srcId="{0E2594DB-C870-4B92-AC1F-D60DF92709C4}" destId="{7A8514F4-FACC-4242-80A4-CC97F0B71858}" srcOrd="6" destOrd="0" parTransId="{470A876C-9E91-4101-92E9-75F9012FDC16}" sibTransId="{55F3727D-A63A-4EAE-AB2A-B06C89F6824C}"/>
    <dgm:cxn modelId="{513267C6-48BC-4A8A-B488-D08CF5570CFF}" type="presOf" srcId="{E0172319-63FA-4B5E-BE73-8D470061AB97}" destId="{FA51BE62-0B85-4ECB-BFA7-27A0A28DB0AB}" srcOrd="1" destOrd="0" presId="urn:microsoft.com/office/officeart/2005/8/layout/gear1"/>
    <dgm:cxn modelId="{E6D6E95D-FEE2-415D-A0CC-DE56FA087CC6}" type="presOf" srcId="{FBEE3C34-F344-40E2-8DCA-DE19E2103310}" destId="{475DD113-29B2-4F98-89C8-5947ED1F68AC}" srcOrd="2" destOrd="0" presId="urn:microsoft.com/office/officeart/2005/8/layout/gear1"/>
    <dgm:cxn modelId="{6B3005B1-1403-42CE-9A42-387943091FD1}" type="presOf" srcId="{DEC42FF1-20B4-4F11-B20B-9CE19A69C7A5}" destId="{990FAB52-13AE-427D-896F-942A0192AF91}" srcOrd="0" destOrd="0" presId="urn:microsoft.com/office/officeart/2005/8/layout/gear1"/>
    <dgm:cxn modelId="{910F8205-3324-41DB-9F3B-E739D6D6D53C}" type="presOf" srcId="{FBEE3C34-F344-40E2-8DCA-DE19E2103310}" destId="{7FB9C22A-B9B1-4F72-8583-EC61EF60F6CD}" srcOrd="1" destOrd="0" presId="urn:microsoft.com/office/officeart/2005/8/layout/gear1"/>
    <dgm:cxn modelId="{7FD47958-A103-4C0C-98CE-0A1CD0898345}" type="presOf" srcId="{DEC42FF1-20B4-4F11-B20B-9CE19A69C7A5}" destId="{5DB002E4-92F9-4B70-A308-546F44967CA7}" srcOrd="2" destOrd="0" presId="urn:microsoft.com/office/officeart/2005/8/layout/gear1"/>
    <dgm:cxn modelId="{C8CD6B9C-6EC1-4B81-801F-14E5C21A72AF}" srcId="{0E2594DB-C870-4B92-AC1F-D60DF92709C4}" destId="{BAE63390-5E2B-48D3-B6E7-B31CA73DA147}" srcOrd="7" destOrd="0" parTransId="{1CC8B8BF-E4EC-47E5-B48B-6339BE4836A1}" sibTransId="{6AAAAF70-0A88-42B9-854A-D59BAE0A77AB}"/>
    <dgm:cxn modelId="{F0E8DB22-7A7C-442A-8691-2E1BD8B418B8}" type="presOf" srcId="{DEC42FF1-20B4-4F11-B20B-9CE19A69C7A5}" destId="{2811295B-8A77-4078-A135-79B70364395A}" srcOrd="3" destOrd="0" presId="urn:microsoft.com/office/officeart/2005/8/layout/gear1"/>
    <dgm:cxn modelId="{68AB982E-F342-4D8A-BB93-C5E0AF34287D}" type="presOf" srcId="{0E2594DB-C870-4B92-AC1F-D60DF92709C4}" destId="{FC19F1C0-ED0F-45AD-8658-6501162B410D}" srcOrd="0" destOrd="0" presId="urn:microsoft.com/office/officeart/2005/8/layout/gear1"/>
    <dgm:cxn modelId="{F7020F02-9DAF-4027-8502-328095A3E879}" type="presOf" srcId="{E0172319-63FA-4B5E-BE73-8D470061AB97}" destId="{636ABA58-802F-4F6E-AB92-D7D0419ED7A0}" srcOrd="0" destOrd="0" presId="urn:microsoft.com/office/officeart/2005/8/layout/gear1"/>
    <dgm:cxn modelId="{AD793808-05B8-4FF0-ACB0-6FB21D45EA93}" type="presOf" srcId="{E0172319-63FA-4B5E-BE73-8D470061AB97}" destId="{E11F9121-D48B-4F0B-A1D0-9DFB3EC6E177}" srcOrd="2" destOrd="0" presId="urn:microsoft.com/office/officeart/2005/8/layout/gear1"/>
    <dgm:cxn modelId="{C5276EFA-915E-47F3-B2DB-618A11B5CAF6}" type="presOf" srcId="{FBEE3C34-F344-40E2-8DCA-DE19E2103310}" destId="{EF6B7678-83C0-45BD-A93E-D3F309A6D5FC}" srcOrd="0" destOrd="0" presId="urn:microsoft.com/office/officeart/2005/8/layout/gear1"/>
    <dgm:cxn modelId="{B16B6DF7-AA04-49D9-8ED0-8C83BD4AC4A7}" type="presOf" srcId="{0AD54157-F4C4-410F-9708-69766C3A054A}" destId="{7BEF1560-2726-4AE0-B67C-327024FEFD90}" srcOrd="0" destOrd="0" presId="urn:microsoft.com/office/officeart/2005/8/layout/gear1"/>
    <dgm:cxn modelId="{097EDDAA-D97C-4434-93D2-861FDD72C103}" srcId="{0E2594DB-C870-4B92-AC1F-D60DF92709C4}" destId="{E0172319-63FA-4B5E-BE73-8D470061AB97}" srcOrd="1" destOrd="0" parTransId="{58BB6028-E2E7-4138-BE95-9DA8DB33D810}" sibTransId="{7B64A17E-405B-405B-8E24-445BE235D1A6}"/>
    <dgm:cxn modelId="{CA3DE1DB-5217-4780-BEDC-7E0C49EAF41C}" srcId="{0E2594DB-C870-4B92-AC1F-D60DF92709C4}" destId="{DEC42FF1-20B4-4F11-B20B-9CE19A69C7A5}" srcOrd="2" destOrd="0" parTransId="{F8952896-ECB0-4B2B-816B-A211B434D45C}" sibTransId="{0AD54157-F4C4-410F-9708-69766C3A054A}"/>
    <dgm:cxn modelId="{1D6D4A3E-0BC1-4478-8123-9C6753109FB4}" srcId="{0E2594DB-C870-4B92-AC1F-D60DF92709C4}" destId="{4E0872CA-18B4-49D5-8637-F4DD5E1AA1AA}" srcOrd="8" destOrd="0" parTransId="{5204C3C6-60BD-4E04-9510-E862CEFB1E2F}" sibTransId="{0EAE3E87-1F1D-4AF0-A6A1-D34CD3C58109}"/>
    <dgm:cxn modelId="{3CEECAE3-4FCC-48BE-8038-83C1F5DCF5BC}" srcId="{0E2594DB-C870-4B92-AC1F-D60DF92709C4}" destId="{E4F74ECC-B7F3-43E2-9411-94E76B3F5F03}" srcOrd="3" destOrd="0" parTransId="{2AE03602-9418-4EA0-A4FA-58B0179FA241}" sibTransId="{5C1BC7FE-870D-42A8-AA9C-EE6BCCC529E9}"/>
    <dgm:cxn modelId="{D4F7BAAE-A9B2-4D54-A973-F22E0359F51B}" srcId="{0E2594DB-C870-4B92-AC1F-D60DF92709C4}" destId="{FBEE3C34-F344-40E2-8DCA-DE19E2103310}" srcOrd="0" destOrd="0" parTransId="{2376253F-1005-4DA3-ADDB-225B98F91280}" sibTransId="{E430BEC1-6660-4255-890D-90B2AF633D13}"/>
    <dgm:cxn modelId="{7CD5E6A8-15A5-4279-B957-56DFD1D92282}" type="presOf" srcId="{E430BEC1-6660-4255-890D-90B2AF633D13}" destId="{860BF717-1F1E-4BD3-956E-BCC025A18BD3}" srcOrd="0" destOrd="0" presId="urn:microsoft.com/office/officeart/2005/8/layout/gear1"/>
    <dgm:cxn modelId="{FC17EACE-F2FF-46CB-919A-C671280FB1C7}" type="presParOf" srcId="{FC19F1C0-ED0F-45AD-8658-6501162B410D}" destId="{EF6B7678-83C0-45BD-A93E-D3F309A6D5FC}" srcOrd="0" destOrd="0" presId="urn:microsoft.com/office/officeart/2005/8/layout/gear1"/>
    <dgm:cxn modelId="{6B5C1480-B7A9-47C1-BE62-3FCCB2013791}" type="presParOf" srcId="{FC19F1C0-ED0F-45AD-8658-6501162B410D}" destId="{7FB9C22A-B9B1-4F72-8583-EC61EF60F6CD}" srcOrd="1" destOrd="0" presId="urn:microsoft.com/office/officeart/2005/8/layout/gear1"/>
    <dgm:cxn modelId="{9F253BF0-D3CC-445A-992A-6A056DBF37A5}" type="presParOf" srcId="{FC19F1C0-ED0F-45AD-8658-6501162B410D}" destId="{475DD113-29B2-4F98-89C8-5947ED1F68AC}" srcOrd="2" destOrd="0" presId="urn:microsoft.com/office/officeart/2005/8/layout/gear1"/>
    <dgm:cxn modelId="{0D90BA0F-9F4F-4CB2-BF97-A922DFAF1F55}" type="presParOf" srcId="{FC19F1C0-ED0F-45AD-8658-6501162B410D}" destId="{636ABA58-802F-4F6E-AB92-D7D0419ED7A0}" srcOrd="3" destOrd="0" presId="urn:microsoft.com/office/officeart/2005/8/layout/gear1"/>
    <dgm:cxn modelId="{309D8556-283C-4F9A-B11F-14E154F4C292}" type="presParOf" srcId="{FC19F1C0-ED0F-45AD-8658-6501162B410D}" destId="{FA51BE62-0B85-4ECB-BFA7-27A0A28DB0AB}" srcOrd="4" destOrd="0" presId="urn:microsoft.com/office/officeart/2005/8/layout/gear1"/>
    <dgm:cxn modelId="{41011225-245E-49CD-8663-AA2BCB807AE2}" type="presParOf" srcId="{FC19F1C0-ED0F-45AD-8658-6501162B410D}" destId="{E11F9121-D48B-4F0B-A1D0-9DFB3EC6E177}" srcOrd="5" destOrd="0" presId="urn:microsoft.com/office/officeart/2005/8/layout/gear1"/>
    <dgm:cxn modelId="{73B53A80-0CBD-4B4E-A93B-AD2D27C85D76}" type="presParOf" srcId="{FC19F1C0-ED0F-45AD-8658-6501162B410D}" destId="{990FAB52-13AE-427D-896F-942A0192AF91}" srcOrd="6" destOrd="0" presId="urn:microsoft.com/office/officeart/2005/8/layout/gear1"/>
    <dgm:cxn modelId="{BD64B84F-640D-4375-B027-95D9FA4D1A29}" type="presParOf" srcId="{FC19F1C0-ED0F-45AD-8658-6501162B410D}" destId="{8F962802-5C27-4EE3-A454-37B81FAC89C0}" srcOrd="7" destOrd="0" presId="urn:microsoft.com/office/officeart/2005/8/layout/gear1"/>
    <dgm:cxn modelId="{98FF3F29-D426-4C67-BC4D-212996FC9839}" type="presParOf" srcId="{FC19F1C0-ED0F-45AD-8658-6501162B410D}" destId="{5DB002E4-92F9-4B70-A308-546F44967CA7}" srcOrd="8" destOrd="0" presId="urn:microsoft.com/office/officeart/2005/8/layout/gear1"/>
    <dgm:cxn modelId="{83A730D4-AC16-4282-9084-709B1CC14C36}" type="presParOf" srcId="{FC19F1C0-ED0F-45AD-8658-6501162B410D}" destId="{2811295B-8A77-4078-A135-79B70364395A}" srcOrd="9" destOrd="0" presId="urn:microsoft.com/office/officeart/2005/8/layout/gear1"/>
    <dgm:cxn modelId="{E884D403-6B71-445E-9290-5FCA6C03E590}" type="presParOf" srcId="{FC19F1C0-ED0F-45AD-8658-6501162B410D}" destId="{860BF717-1F1E-4BD3-956E-BCC025A18BD3}" srcOrd="10" destOrd="0" presId="urn:microsoft.com/office/officeart/2005/8/layout/gear1"/>
    <dgm:cxn modelId="{6D17BCC6-8EEC-48EE-92F3-82A2C8066D8F}" type="presParOf" srcId="{FC19F1C0-ED0F-45AD-8658-6501162B410D}" destId="{83BC53AA-0172-4468-92A5-BD5F2C06526F}" srcOrd="11" destOrd="0" presId="urn:microsoft.com/office/officeart/2005/8/layout/gear1"/>
    <dgm:cxn modelId="{886236FD-6A80-4ECA-B95F-0D9AF9162C9A}" type="presParOf" srcId="{FC19F1C0-ED0F-45AD-8658-6501162B410D}" destId="{7BEF1560-2726-4AE0-B67C-327024FEFD9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C47B5F-8F91-4643-9A06-90284083E60B}" type="doc">
      <dgm:prSet loTypeId="urn:microsoft.com/office/officeart/2005/8/layout/arrow1" loCatId="process" qsTypeId="urn:microsoft.com/office/officeart/2005/8/quickstyle/simple3" qsCatId="simple" csTypeId="urn:microsoft.com/office/officeart/2005/8/colors/accent0_3" csCatId="mainScheme" phldr="1"/>
      <dgm:spPr/>
      <dgm:t>
        <a:bodyPr/>
        <a:lstStyle/>
        <a:p>
          <a:endParaRPr lang="el-GR"/>
        </a:p>
      </dgm:t>
    </dgm:pt>
    <dgm:pt modelId="{C6EF7D5E-EF51-4129-A40C-0D33939ABA52}">
      <dgm:prSet phldrT="[Text]"/>
      <dgm:spPr/>
      <dgm:t>
        <a:bodyPr/>
        <a:lstStyle/>
        <a:p>
          <a:r>
            <a:rPr lang="en-US" dirty="0" err="1"/>
            <a:t>Es</a:t>
          </a:r>
          <a:r>
            <a:rPr lang="en-US" dirty="0"/>
            <a:t> </a:t>
          </a:r>
          <a:r>
            <a:rPr lang="en-US" dirty="0" err="1"/>
            <a:t>ist</a:t>
          </a:r>
          <a:r>
            <a:rPr lang="en-US" dirty="0"/>
            <a:t> </a:t>
          </a:r>
          <a:r>
            <a:rPr lang="en-US" b="1" dirty="0" err="1"/>
            <a:t>nicht</a:t>
          </a:r>
          <a:r>
            <a:rPr lang="en-US" dirty="0"/>
            <a:t> </a:t>
          </a:r>
          <a:r>
            <a:rPr lang="en-US" dirty="0" err="1"/>
            <a:t>notwenig</a:t>
          </a:r>
          <a:endParaRPr lang="el-GR" dirty="0"/>
        </a:p>
      </dgm:t>
    </dgm:pt>
    <dgm:pt modelId="{CBF1B21A-CB8F-41E5-B8C7-1D85D83B3D43}" type="parTrans" cxnId="{D610DF1D-6B50-42C8-B5A4-05414D1D8D68}">
      <dgm:prSet/>
      <dgm:spPr/>
      <dgm:t>
        <a:bodyPr/>
        <a:lstStyle/>
        <a:p>
          <a:endParaRPr lang="el-GR"/>
        </a:p>
      </dgm:t>
    </dgm:pt>
    <dgm:pt modelId="{19FC432C-A24F-4B1E-BABE-696D1FFA687B}" type="sibTrans" cxnId="{D610DF1D-6B50-42C8-B5A4-05414D1D8D68}">
      <dgm:prSet/>
      <dgm:spPr/>
      <dgm:t>
        <a:bodyPr/>
        <a:lstStyle/>
        <a:p>
          <a:endParaRPr lang="el-GR"/>
        </a:p>
      </dgm:t>
    </dgm:pt>
    <dgm:pt modelId="{A703ECEB-52E5-43B6-A3BA-4298B17EF37B}">
      <dgm:prSet phldrT="[Text]"/>
      <dgm:spPr/>
      <dgm:t>
        <a:bodyPr/>
        <a:lstStyle/>
        <a:p>
          <a:r>
            <a:rPr lang="en-US" dirty="0" err="1"/>
            <a:t>Es</a:t>
          </a:r>
          <a:r>
            <a:rPr lang="en-US" dirty="0"/>
            <a:t> </a:t>
          </a:r>
          <a:r>
            <a:rPr lang="en-US" b="1" dirty="0" err="1"/>
            <a:t>ist</a:t>
          </a:r>
          <a:r>
            <a:rPr lang="en-US" dirty="0"/>
            <a:t> </a:t>
          </a:r>
          <a:r>
            <a:rPr lang="en-US" dirty="0" err="1"/>
            <a:t>notwendig</a:t>
          </a:r>
          <a:endParaRPr lang="el-GR" dirty="0"/>
        </a:p>
      </dgm:t>
    </dgm:pt>
    <dgm:pt modelId="{9B023842-911E-4ADD-99A0-2ECF370FEA2C}" type="parTrans" cxnId="{27FAFAD5-DBEF-4706-A831-F28C1D3B2A49}">
      <dgm:prSet/>
      <dgm:spPr/>
      <dgm:t>
        <a:bodyPr/>
        <a:lstStyle/>
        <a:p>
          <a:endParaRPr lang="el-GR"/>
        </a:p>
      </dgm:t>
    </dgm:pt>
    <dgm:pt modelId="{80634D36-5A69-4867-B148-39C10F12A302}" type="sibTrans" cxnId="{27FAFAD5-DBEF-4706-A831-F28C1D3B2A49}">
      <dgm:prSet/>
      <dgm:spPr/>
      <dgm:t>
        <a:bodyPr/>
        <a:lstStyle/>
        <a:p>
          <a:endParaRPr lang="el-GR"/>
        </a:p>
      </dgm:t>
    </dgm:pt>
    <dgm:pt modelId="{5E364CD2-1D0E-4E9F-AE18-695BCE11F4B0}" type="pres">
      <dgm:prSet presAssocID="{22C47B5F-8F91-4643-9A06-90284083E60B}" presName="cycle" presStyleCnt="0">
        <dgm:presLayoutVars>
          <dgm:dir/>
          <dgm:resizeHandles val="exact"/>
        </dgm:presLayoutVars>
      </dgm:prSet>
      <dgm:spPr/>
      <dgm:t>
        <a:bodyPr/>
        <a:lstStyle/>
        <a:p>
          <a:endParaRPr lang="en-GB"/>
        </a:p>
      </dgm:t>
    </dgm:pt>
    <dgm:pt modelId="{D29C3DBB-C6BC-4DBE-AA5C-CA553C5785B1}" type="pres">
      <dgm:prSet presAssocID="{C6EF7D5E-EF51-4129-A40C-0D33939ABA52}" presName="arrow" presStyleLbl="node1" presStyleIdx="0" presStyleCnt="2">
        <dgm:presLayoutVars>
          <dgm:bulletEnabled val="1"/>
        </dgm:presLayoutVars>
      </dgm:prSet>
      <dgm:spPr/>
      <dgm:t>
        <a:bodyPr/>
        <a:lstStyle/>
        <a:p>
          <a:endParaRPr lang="en-GB"/>
        </a:p>
      </dgm:t>
    </dgm:pt>
    <dgm:pt modelId="{7310081C-67AC-4CBE-80FD-8E6D9259354F}" type="pres">
      <dgm:prSet presAssocID="{A703ECEB-52E5-43B6-A3BA-4298B17EF37B}" presName="arrow" presStyleLbl="node1" presStyleIdx="1" presStyleCnt="2">
        <dgm:presLayoutVars>
          <dgm:bulletEnabled val="1"/>
        </dgm:presLayoutVars>
      </dgm:prSet>
      <dgm:spPr/>
      <dgm:t>
        <a:bodyPr/>
        <a:lstStyle/>
        <a:p>
          <a:endParaRPr lang="en-GB"/>
        </a:p>
      </dgm:t>
    </dgm:pt>
  </dgm:ptLst>
  <dgm:cxnLst>
    <dgm:cxn modelId="{F8716AF3-A340-4EE0-BC7D-DFF3DBF0E408}" type="presOf" srcId="{C6EF7D5E-EF51-4129-A40C-0D33939ABA52}" destId="{D29C3DBB-C6BC-4DBE-AA5C-CA553C5785B1}" srcOrd="0" destOrd="0" presId="urn:microsoft.com/office/officeart/2005/8/layout/arrow1"/>
    <dgm:cxn modelId="{27FAFAD5-DBEF-4706-A831-F28C1D3B2A49}" srcId="{22C47B5F-8F91-4643-9A06-90284083E60B}" destId="{A703ECEB-52E5-43B6-A3BA-4298B17EF37B}" srcOrd="1" destOrd="0" parTransId="{9B023842-911E-4ADD-99A0-2ECF370FEA2C}" sibTransId="{80634D36-5A69-4867-B148-39C10F12A302}"/>
    <dgm:cxn modelId="{D373F8DF-D8C7-4964-86B9-A07EC5E66E69}" type="presOf" srcId="{22C47B5F-8F91-4643-9A06-90284083E60B}" destId="{5E364CD2-1D0E-4E9F-AE18-695BCE11F4B0}" srcOrd="0" destOrd="0" presId="urn:microsoft.com/office/officeart/2005/8/layout/arrow1"/>
    <dgm:cxn modelId="{D610DF1D-6B50-42C8-B5A4-05414D1D8D68}" srcId="{22C47B5F-8F91-4643-9A06-90284083E60B}" destId="{C6EF7D5E-EF51-4129-A40C-0D33939ABA52}" srcOrd="0" destOrd="0" parTransId="{CBF1B21A-CB8F-41E5-B8C7-1D85D83B3D43}" sibTransId="{19FC432C-A24F-4B1E-BABE-696D1FFA687B}"/>
    <dgm:cxn modelId="{1A704C2E-863E-479D-BE7C-D12A58324859}" type="presOf" srcId="{A703ECEB-52E5-43B6-A3BA-4298B17EF37B}" destId="{7310081C-67AC-4CBE-80FD-8E6D9259354F}" srcOrd="0" destOrd="0" presId="urn:microsoft.com/office/officeart/2005/8/layout/arrow1"/>
    <dgm:cxn modelId="{4EFE2175-2F04-4B3C-B1D6-631160E87667}" type="presParOf" srcId="{5E364CD2-1D0E-4E9F-AE18-695BCE11F4B0}" destId="{D29C3DBB-C6BC-4DBE-AA5C-CA553C5785B1}" srcOrd="0" destOrd="0" presId="urn:microsoft.com/office/officeart/2005/8/layout/arrow1"/>
    <dgm:cxn modelId="{86424981-9C21-4E8C-8F99-05F270B53F90}" type="presParOf" srcId="{5E364CD2-1D0E-4E9F-AE18-695BCE11F4B0}" destId="{7310081C-67AC-4CBE-80FD-8E6D9259354F}"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A03F5E-4C3F-47CD-A5B5-78AD0BD37B98}" type="doc">
      <dgm:prSet loTypeId="urn:microsoft.com/office/officeart/2005/8/layout/hChevron3" loCatId="process" qsTypeId="urn:microsoft.com/office/officeart/2005/8/quickstyle/simple1" qsCatId="simple" csTypeId="urn:microsoft.com/office/officeart/2005/8/colors/colorful3" csCatId="colorful" phldr="1"/>
      <dgm:spPr/>
    </dgm:pt>
    <dgm:pt modelId="{E77ACC1E-799A-451D-8999-167F36EEACBA}">
      <dgm:prSet phldrT="[Text]"/>
      <dgm:spPr/>
      <dgm:t>
        <a:bodyPr/>
        <a:lstStyle/>
        <a:p>
          <a:r>
            <a:rPr lang="de-AT" dirty="0"/>
            <a:t>Interkulturelle Kompetenz in Bezug auf Geschlecht/Körper</a:t>
          </a:r>
          <a:endParaRPr lang="el-GR" dirty="0"/>
        </a:p>
      </dgm:t>
    </dgm:pt>
    <dgm:pt modelId="{4835EA1C-2C23-42C6-AD08-444032303F91}" type="parTrans" cxnId="{D93C6DC2-D7F8-4795-A42D-6DBC33B60F19}">
      <dgm:prSet/>
      <dgm:spPr/>
      <dgm:t>
        <a:bodyPr/>
        <a:lstStyle/>
        <a:p>
          <a:endParaRPr lang="el-GR"/>
        </a:p>
      </dgm:t>
    </dgm:pt>
    <dgm:pt modelId="{FA1517EF-DEAB-4F67-996F-8D51E41A7046}" type="sibTrans" cxnId="{D93C6DC2-D7F8-4795-A42D-6DBC33B60F19}">
      <dgm:prSet/>
      <dgm:spPr/>
      <dgm:t>
        <a:bodyPr/>
        <a:lstStyle/>
        <a:p>
          <a:endParaRPr lang="el-GR"/>
        </a:p>
      </dgm:t>
    </dgm:pt>
    <dgm:pt modelId="{57BA6732-E2C1-4AC8-A18D-3397F942C72C}">
      <dgm:prSet phldrT="[Text]"/>
      <dgm:spPr/>
      <dgm:t>
        <a:bodyPr/>
        <a:lstStyle/>
        <a:p>
          <a:r>
            <a:rPr lang="de-AT" dirty="0"/>
            <a:t>Fähigkeit, einen effektiven Dialog zu führen und schwierige Themen anzusprechen</a:t>
          </a:r>
          <a:endParaRPr lang="el-GR" dirty="0"/>
        </a:p>
      </dgm:t>
    </dgm:pt>
    <dgm:pt modelId="{E434D24C-8AD8-4678-BC3C-987765D1ED43}" type="parTrans" cxnId="{A72BB3D6-768B-4A30-AE1E-DD4100747168}">
      <dgm:prSet/>
      <dgm:spPr/>
      <dgm:t>
        <a:bodyPr/>
        <a:lstStyle/>
        <a:p>
          <a:endParaRPr lang="el-GR"/>
        </a:p>
      </dgm:t>
    </dgm:pt>
    <dgm:pt modelId="{462E5254-312C-4705-BDB7-DE52ADAEFFCD}" type="sibTrans" cxnId="{A72BB3D6-768B-4A30-AE1E-DD4100747168}">
      <dgm:prSet/>
      <dgm:spPr/>
      <dgm:t>
        <a:bodyPr/>
        <a:lstStyle/>
        <a:p>
          <a:endParaRPr lang="el-GR"/>
        </a:p>
      </dgm:t>
    </dgm:pt>
    <dgm:pt modelId="{A9249F74-34E7-48B6-979B-FAD960D1DFB4}">
      <dgm:prSet phldrT="[Text]"/>
      <dgm:spPr/>
      <dgm:t>
        <a:bodyPr/>
        <a:lstStyle/>
        <a:p>
          <a:r>
            <a:rPr lang="de-AT" dirty="0"/>
            <a:t>Die Patient*innen zu verstehen und eine qualitativ hochwertige Behandlung anzubieten</a:t>
          </a:r>
          <a:endParaRPr lang="el-GR" dirty="0"/>
        </a:p>
      </dgm:t>
    </dgm:pt>
    <dgm:pt modelId="{616729F7-74B9-456C-9F9E-05C14E55B0ED}" type="parTrans" cxnId="{94E6186E-950D-4068-87A4-EC15889580AB}">
      <dgm:prSet/>
      <dgm:spPr/>
      <dgm:t>
        <a:bodyPr/>
        <a:lstStyle/>
        <a:p>
          <a:endParaRPr lang="el-GR"/>
        </a:p>
      </dgm:t>
    </dgm:pt>
    <dgm:pt modelId="{AE2AD78D-7A2C-4C05-80C9-5B718FF24842}" type="sibTrans" cxnId="{94E6186E-950D-4068-87A4-EC15889580AB}">
      <dgm:prSet/>
      <dgm:spPr/>
      <dgm:t>
        <a:bodyPr/>
        <a:lstStyle/>
        <a:p>
          <a:endParaRPr lang="el-GR"/>
        </a:p>
      </dgm:t>
    </dgm:pt>
    <dgm:pt modelId="{A3B7F68D-F648-4485-BF62-59C62161308B}" type="pres">
      <dgm:prSet presAssocID="{FAA03F5E-4C3F-47CD-A5B5-78AD0BD37B98}" presName="Name0" presStyleCnt="0">
        <dgm:presLayoutVars>
          <dgm:dir/>
          <dgm:resizeHandles val="exact"/>
        </dgm:presLayoutVars>
      </dgm:prSet>
      <dgm:spPr/>
    </dgm:pt>
    <dgm:pt modelId="{D0D1162E-5244-4DDC-A498-90EA4543E77E}" type="pres">
      <dgm:prSet presAssocID="{E77ACC1E-799A-451D-8999-167F36EEACBA}" presName="parTxOnly" presStyleLbl="node1" presStyleIdx="0" presStyleCnt="3">
        <dgm:presLayoutVars>
          <dgm:bulletEnabled val="1"/>
        </dgm:presLayoutVars>
      </dgm:prSet>
      <dgm:spPr/>
      <dgm:t>
        <a:bodyPr/>
        <a:lstStyle/>
        <a:p>
          <a:endParaRPr lang="en-GB"/>
        </a:p>
      </dgm:t>
    </dgm:pt>
    <dgm:pt modelId="{539C97DF-E481-4770-9F4E-393F3FA92309}" type="pres">
      <dgm:prSet presAssocID="{FA1517EF-DEAB-4F67-996F-8D51E41A7046}" presName="parSpace" presStyleCnt="0"/>
      <dgm:spPr/>
    </dgm:pt>
    <dgm:pt modelId="{FD11AC0B-FDC3-4605-A466-E8AA894BC644}" type="pres">
      <dgm:prSet presAssocID="{57BA6732-E2C1-4AC8-A18D-3397F942C72C}" presName="parTxOnly" presStyleLbl="node1" presStyleIdx="1" presStyleCnt="3">
        <dgm:presLayoutVars>
          <dgm:bulletEnabled val="1"/>
        </dgm:presLayoutVars>
      </dgm:prSet>
      <dgm:spPr/>
      <dgm:t>
        <a:bodyPr/>
        <a:lstStyle/>
        <a:p>
          <a:endParaRPr lang="en-GB"/>
        </a:p>
      </dgm:t>
    </dgm:pt>
    <dgm:pt modelId="{8505E85A-3ABF-4CF5-A0A8-852820F05484}" type="pres">
      <dgm:prSet presAssocID="{462E5254-312C-4705-BDB7-DE52ADAEFFCD}" presName="parSpace" presStyleCnt="0"/>
      <dgm:spPr/>
    </dgm:pt>
    <dgm:pt modelId="{59588CFD-31C8-48FA-BFC1-0FA3DD30F168}" type="pres">
      <dgm:prSet presAssocID="{A9249F74-34E7-48B6-979B-FAD960D1DFB4}" presName="parTxOnly" presStyleLbl="node1" presStyleIdx="2" presStyleCnt="3" custLinFactNeighborX="572" custLinFactNeighborY="-1569">
        <dgm:presLayoutVars>
          <dgm:bulletEnabled val="1"/>
        </dgm:presLayoutVars>
      </dgm:prSet>
      <dgm:spPr/>
      <dgm:t>
        <a:bodyPr/>
        <a:lstStyle/>
        <a:p>
          <a:endParaRPr lang="en-GB"/>
        </a:p>
      </dgm:t>
    </dgm:pt>
  </dgm:ptLst>
  <dgm:cxnLst>
    <dgm:cxn modelId="{94E6186E-950D-4068-87A4-EC15889580AB}" srcId="{FAA03F5E-4C3F-47CD-A5B5-78AD0BD37B98}" destId="{A9249F74-34E7-48B6-979B-FAD960D1DFB4}" srcOrd="2" destOrd="0" parTransId="{616729F7-74B9-456C-9F9E-05C14E55B0ED}" sibTransId="{AE2AD78D-7A2C-4C05-80C9-5B718FF24842}"/>
    <dgm:cxn modelId="{D93C6DC2-D7F8-4795-A42D-6DBC33B60F19}" srcId="{FAA03F5E-4C3F-47CD-A5B5-78AD0BD37B98}" destId="{E77ACC1E-799A-451D-8999-167F36EEACBA}" srcOrd="0" destOrd="0" parTransId="{4835EA1C-2C23-42C6-AD08-444032303F91}" sibTransId="{FA1517EF-DEAB-4F67-996F-8D51E41A7046}"/>
    <dgm:cxn modelId="{690C0C35-A743-4CC0-B4B1-DAB2A60B639D}" type="presOf" srcId="{57BA6732-E2C1-4AC8-A18D-3397F942C72C}" destId="{FD11AC0B-FDC3-4605-A466-E8AA894BC644}" srcOrd="0" destOrd="0" presId="urn:microsoft.com/office/officeart/2005/8/layout/hChevron3"/>
    <dgm:cxn modelId="{B859E800-2C94-495E-BF27-95E5F83F81BF}" type="presOf" srcId="{E77ACC1E-799A-451D-8999-167F36EEACBA}" destId="{D0D1162E-5244-4DDC-A498-90EA4543E77E}" srcOrd="0" destOrd="0" presId="urn:microsoft.com/office/officeart/2005/8/layout/hChevron3"/>
    <dgm:cxn modelId="{A72BB3D6-768B-4A30-AE1E-DD4100747168}" srcId="{FAA03F5E-4C3F-47CD-A5B5-78AD0BD37B98}" destId="{57BA6732-E2C1-4AC8-A18D-3397F942C72C}" srcOrd="1" destOrd="0" parTransId="{E434D24C-8AD8-4678-BC3C-987765D1ED43}" sibTransId="{462E5254-312C-4705-BDB7-DE52ADAEFFCD}"/>
    <dgm:cxn modelId="{BD20E62D-7946-4261-852C-843A9644F280}" type="presOf" srcId="{A9249F74-34E7-48B6-979B-FAD960D1DFB4}" destId="{59588CFD-31C8-48FA-BFC1-0FA3DD30F168}" srcOrd="0" destOrd="0" presId="urn:microsoft.com/office/officeart/2005/8/layout/hChevron3"/>
    <dgm:cxn modelId="{8B9F2666-74E4-4B00-8F15-B7C0CCF443BD}" type="presOf" srcId="{FAA03F5E-4C3F-47CD-A5B5-78AD0BD37B98}" destId="{A3B7F68D-F648-4485-BF62-59C62161308B}" srcOrd="0" destOrd="0" presId="urn:microsoft.com/office/officeart/2005/8/layout/hChevron3"/>
    <dgm:cxn modelId="{96A40CCE-C8EC-43BC-A0F9-E0CE9EA1E4AD}" type="presParOf" srcId="{A3B7F68D-F648-4485-BF62-59C62161308B}" destId="{D0D1162E-5244-4DDC-A498-90EA4543E77E}" srcOrd="0" destOrd="0" presId="urn:microsoft.com/office/officeart/2005/8/layout/hChevron3"/>
    <dgm:cxn modelId="{CE47053A-7449-41C3-BD90-80E738113671}" type="presParOf" srcId="{A3B7F68D-F648-4485-BF62-59C62161308B}" destId="{539C97DF-E481-4770-9F4E-393F3FA92309}" srcOrd="1" destOrd="0" presId="urn:microsoft.com/office/officeart/2005/8/layout/hChevron3"/>
    <dgm:cxn modelId="{8D4EE53B-3902-423F-BF2B-574C90CE5919}" type="presParOf" srcId="{A3B7F68D-F648-4485-BF62-59C62161308B}" destId="{FD11AC0B-FDC3-4605-A466-E8AA894BC644}" srcOrd="2" destOrd="0" presId="urn:microsoft.com/office/officeart/2005/8/layout/hChevron3"/>
    <dgm:cxn modelId="{EF274EE8-A49B-4671-9309-DC51AFF2A812}" type="presParOf" srcId="{A3B7F68D-F648-4485-BF62-59C62161308B}" destId="{8505E85A-3ABF-4CF5-A0A8-852820F05484}" srcOrd="3" destOrd="0" presId="urn:microsoft.com/office/officeart/2005/8/layout/hChevron3"/>
    <dgm:cxn modelId="{0398C5B4-466E-4862-839B-5601488BC7E2}" type="presParOf" srcId="{A3B7F68D-F648-4485-BF62-59C62161308B}" destId="{59588CFD-31C8-48FA-BFC1-0FA3DD30F168}"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FF475F-5230-4C4E-B589-D9A48E33C52F}" type="doc">
      <dgm:prSet loTypeId="urn:microsoft.com/office/officeart/2005/8/layout/hierarchy3" loCatId="list" qsTypeId="urn:microsoft.com/office/officeart/2005/8/quickstyle/3d5" qsCatId="3D" csTypeId="urn:microsoft.com/office/officeart/2005/8/colors/colorful2" csCatId="colorful" phldr="1"/>
      <dgm:spPr/>
      <dgm:t>
        <a:bodyPr/>
        <a:lstStyle/>
        <a:p>
          <a:endParaRPr lang="el-GR"/>
        </a:p>
      </dgm:t>
    </dgm:pt>
    <dgm:pt modelId="{8135F543-5B9B-4484-8D24-EE71A0E0BFB7}">
      <dgm:prSet phldrT="[Text]"/>
      <dgm:spPr/>
      <dgm:t>
        <a:bodyPr/>
        <a:lstStyle/>
        <a:p>
          <a:r>
            <a:rPr lang="de-AT" dirty="0"/>
            <a:t>Wie man Brücken baut</a:t>
          </a:r>
          <a:endParaRPr lang="el-GR" dirty="0"/>
        </a:p>
      </dgm:t>
    </dgm:pt>
    <dgm:pt modelId="{311B00FD-7DEF-4180-AA20-C51642C89496}" type="parTrans" cxnId="{F5B34C51-51BD-411D-A923-F7669088B9DD}">
      <dgm:prSet/>
      <dgm:spPr/>
      <dgm:t>
        <a:bodyPr/>
        <a:lstStyle/>
        <a:p>
          <a:endParaRPr lang="el-GR"/>
        </a:p>
      </dgm:t>
    </dgm:pt>
    <dgm:pt modelId="{D9FBAC00-B3BE-4541-8EA3-C1AD07BED5EA}" type="sibTrans" cxnId="{F5B34C51-51BD-411D-A923-F7669088B9DD}">
      <dgm:prSet/>
      <dgm:spPr/>
      <dgm:t>
        <a:bodyPr/>
        <a:lstStyle/>
        <a:p>
          <a:endParaRPr lang="el-GR"/>
        </a:p>
      </dgm:t>
    </dgm:pt>
    <dgm:pt modelId="{1D72302E-7B02-46E9-8698-676E643C39EE}">
      <dgm:prSet phldrT="[Text]"/>
      <dgm:spPr/>
      <dgm:t>
        <a:bodyPr/>
        <a:lstStyle/>
        <a:p>
          <a:r>
            <a:rPr lang="en-US" dirty="0" err="1"/>
            <a:t>Verständnis</a:t>
          </a:r>
          <a:r>
            <a:rPr lang="en-US" dirty="0"/>
            <a:t> </a:t>
          </a:r>
          <a:r>
            <a:rPr lang="en-US" dirty="0" err="1"/>
            <a:t>haben</a:t>
          </a:r>
          <a:endParaRPr lang="el-GR" dirty="0"/>
        </a:p>
      </dgm:t>
    </dgm:pt>
    <dgm:pt modelId="{6B278F52-940B-43F0-BBFE-CA1774BD068A}" type="parTrans" cxnId="{4960FCB5-A5E5-42C5-8904-ACDB8595DA42}">
      <dgm:prSet/>
      <dgm:spPr/>
      <dgm:t>
        <a:bodyPr/>
        <a:lstStyle/>
        <a:p>
          <a:endParaRPr lang="el-GR"/>
        </a:p>
      </dgm:t>
    </dgm:pt>
    <dgm:pt modelId="{C7C8894D-6408-4635-860B-52DC456C73E7}" type="sibTrans" cxnId="{4960FCB5-A5E5-42C5-8904-ACDB8595DA42}">
      <dgm:prSet/>
      <dgm:spPr/>
      <dgm:t>
        <a:bodyPr/>
        <a:lstStyle/>
        <a:p>
          <a:endParaRPr lang="el-GR"/>
        </a:p>
      </dgm:t>
    </dgm:pt>
    <dgm:pt modelId="{15BFFB52-D5CB-4D4B-BEB7-EB2B4BFDD64E}">
      <dgm:prSet phldrT="[Text]"/>
      <dgm:spPr/>
      <dgm:t>
        <a:bodyPr/>
        <a:lstStyle/>
        <a:p>
          <a:r>
            <a:rPr lang="en-US" dirty="0" err="1"/>
            <a:t>Vertrauen</a:t>
          </a:r>
          <a:r>
            <a:rPr lang="en-US" dirty="0"/>
            <a:t> </a:t>
          </a:r>
          <a:r>
            <a:rPr lang="en-US" dirty="0" err="1"/>
            <a:t>schaffen</a:t>
          </a:r>
          <a:endParaRPr lang="el-GR" dirty="0"/>
        </a:p>
      </dgm:t>
    </dgm:pt>
    <dgm:pt modelId="{76C8EB6C-2E3B-494F-90C7-642CE7C08165}" type="parTrans" cxnId="{1E9FAAE4-AE4F-4D90-BBC6-92515FF80C39}">
      <dgm:prSet/>
      <dgm:spPr/>
      <dgm:t>
        <a:bodyPr/>
        <a:lstStyle/>
        <a:p>
          <a:endParaRPr lang="el-GR"/>
        </a:p>
      </dgm:t>
    </dgm:pt>
    <dgm:pt modelId="{6BF1758E-F120-4A8A-AB4D-85E96CB1F934}" type="sibTrans" cxnId="{1E9FAAE4-AE4F-4D90-BBC6-92515FF80C39}">
      <dgm:prSet/>
      <dgm:spPr/>
      <dgm:t>
        <a:bodyPr/>
        <a:lstStyle/>
        <a:p>
          <a:endParaRPr lang="el-GR"/>
        </a:p>
      </dgm:t>
    </dgm:pt>
    <dgm:pt modelId="{D2FB20D0-F717-4D33-9C26-7DB3C9DD9765}">
      <dgm:prSet/>
      <dgm:spPr/>
      <dgm:t>
        <a:bodyPr/>
        <a:lstStyle/>
        <a:p>
          <a:r>
            <a:rPr lang="de-DE" dirty="0"/>
            <a:t>Gefestigte Überzeugungen ablegen</a:t>
          </a:r>
          <a:endParaRPr lang="el-GR" dirty="0"/>
        </a:p>
      </dgm:t>
    </dgm:pt>
    <dgm:pt modelId="{A4C7AE78-53E7-418E-BE60-16A705CE474B}" type="parTrans" cxnId="{E99D6B5E-9D23-4B0D-BAA6-5A57008B9F4F}">
      <dgm:prSet/>
      <dgm:spPr/>
      <dgm:t>
        <a:bodyPr/>
        <a:lstStyle/>
        <a:p>
          <a:endParaRPr lang="el-GR"/>
        </a:p>
      </dgm:t>
    </dgm:pt>
    <dgm:pt modelId="{0CFB77C7-CB67-43B7-96EE-8E01136AAE0D}" type="sibTrans" cxnId="{E99D6B5E-9D23-4B0D-BAA6-5A57008B9F4F}">
      <dgm:prSet/>
      <dgm:spPr/>
      <dgm:t>
        <a:bodyPr/>
        <a:lstStyle/>
        <a:p>
          <a:endParaRPr lang="el-GR"/>
        </a:p>
      </dgm:t>
    </dgm:pt>
    <dgm:pt modelId="{A6CD26B5-480D-431E-BE72-90C6E3B2104B}" type="pres">
      <dgm:prSet presAssocID="{65FF475F-5230-4C4E-B589-D9A48E33C52F}" presName="diagram" presStyleCnt="0">
        <dgm:presLayoutVars>
          <dgm:chPref val="1"/>
          <dgm:dir/>
          <dgm:animOne val="branch"/>
          <dgm:animLvl val="lvl"/>
          <dgm:resizeHandles/>
        </dgm:presLayoutVars>
      </dgm:prSet>
      <dgm:spPr/>
      <dgm:t>
        <a:bodyPr/>
        <a:lstStyle/>
        <a:p>
          <a:endParaRPr lang="en-GB"/>
        </a:p>
      </dgm:t>
    </dgm:pt>
    <dgm:pt modelId="{F37A176F-BFB3-47F9-A8F0-68266CF27207}" type="pres">
      <dgm:prSet presAssocID="{8135F543-5B9B-4484-8D24-EE71A0E0BFB7}" presName="root" presStyleCnt="0"/>
      <dgm:spPr/>
    </dgm:pt>
    <dgm:pt modelId="{E3F7802B-7646-4AB0-A31D-11482E0A0079}" type="pres">
      <dgm:prSet presAssocID="{8135F543-5B9B-4484-8D24-EE71A0E0BFB7}" presName="rootComposite" presStyleCnt="0"/>
      <dgm:spPr/>
    </dgm:pt>
    <dgm:pt modelId="{75ECC8F8-5028-49D6-A964-9D8A5436AC1C}" type="pres">
      <dgm:prSet presAssocID="{8135F543-5B9B-4484-8D24-EE71A0E0BFB7}" presName="rootText" presStyleLbl="node1" presStyleIdx="0" presStyleCnt="1" custScaleX="289265"/>
      <dgm:spPr/>
      <dgm:t>
        <a:bodyPr/>
        <a:lstStyle/>
        <a:p>
          <a:endParaRPr lang="en-GB"/>
        </a:p>
      </dgm:t>
    </dgm:pt>
    <dgm:pt modelId="{158B9B23-21B6-4B08-8B50-BA387451C6B3}" type="pres">
      <dgm:prSet presAssocID="{8135F543-5B9B-4484-8D24-EE71A0E0BFB7}" presName="rootConnector" presStyleLbl="node1" presStyleIdx="0" presStyleCnt="1"/>
      <dgm:spPr/>
      <dgm:t>
        <a:bodyPr/>
        <a:lstStyle/>
        <a:p>
          <a:endParaRPr lang="en-GB"/>
        </a:p>
      </dgm:t>
    </dgm:pt>
    <dgm:pt modelId="{0C0DC1BB-FD9B-497F-9F4A-943E2E1D9027}" type="pres">
      <dgm:prSet presAssocID="{8135F543-5B9B-4484-8D24-EE71A0E0BFB7}" presName="childShape" presStyleCnt="0"/>
      <dgm:spPr/>
    </dgm:pt>
    <dgm:pt modelId="{F8F1D8A4-924A-4606-AE98-5C0BE3D2B27E}" type="pres">
      <dgm:prSet presAssocID="{6B278F52-940B-43F0-BBFE-CA1774BD068A}" presName="Name13" presStyleLbl="parChTrans1D2" presStyleIdx="0" presStyleCnt="3"/>
      <dgm:spPr/>
      <dgm:t>
        <a:bodyPr/>
        <a:lstStyle/>
        <a:p>
          <a:endParaRPr lang="en-GB"/>
        </a:p>
      </dgm:t>
    </dgm:pt>
    <dgm:pt modelId="{64FFF8BD-D32D-47DC-AEB0-B77D58D7B046}" type="pres">
      <dgm:prSet presAssocID="{1D72302E-7B02-46E9-8698-676E643C39EE}" presName="childText" presStyleLbl="bgAcc1" presStyleIdx="0" presStyleCnt="3" custScaleX="296634">
        <dgm:presLayoutVars>
          <dgm:bulletEnabled val="1"/>
        </dgm:presLayoutVars>
      </dgm:prSet>
      <dgm:spPr/>
      <dgm:t>
        <a:bodyPr/>
        <a:lstStyle/>
        <a:p>
          <a:endParaRPr lang="en-GB"/>
        </a:p>
      </dgm:t>
    </dgm:pt>
    <dgm:pt modelId="{4B247F37-E108-46D1-8BDD-6017915D3616}" type="pres">
      <dgm:prSet presAssocID="{76C8EB6C-2E3B-494F-90C7-642CE7C08165}" presName="Name13" presStyleLbl="parChTrans1D2" presStyleIdx="1" presStyleCnt="3"/>
      <dgm:spPr/>
      <dgm:t>
        <a:bodyPr/>
        <a:lstStyle/>
        <a:p>
          <a:endParaRPr lang="en-GB"/>
        </a:p>
      </dgm:t>
    </dgm:pt>
    <dgm:pt modelId="{45D0BA6C-43C5-4A56-911D-2FA9EFB4F7AB}" type="pres">
      <dgm:prSet presAssocID="{15BFFB52-D5CB-4D4B-BEB7-EB2B4BFDD64E}" presName="childText" presStyleLbl="bgAcc1" presStyleIdx="1" presStyleCnt="3" custScaleX="296976">
        <dgm:presLayoutVars>
          <dgm:bulletEnabled val="1"/>
        </dgm:presLayoutVars>
      </dgm:prSet>
      <dgm:spPr>
        <a:prstGeom prst="roundRect">
          <a:avLst/>
        </a:prstGeom>
      </dgm:spPr>
      <dgm:t>
        <a:bodyPr/>
        <a:lstStyle/>
        <a:p>
          <a:endParaRPr lang="en-GB"/>
        </a:p>
      </dgm:t>
    </dgm:pt>
    <dgm:pt modelId="{CC882322-9BC9-4080-ACF3-4DCE45FC73E5}" type="pres">
      <dgm:prSet presAssocID="{A4C7AE78-53E7-418E-BE60-16A705CE474B}" presName="Name13" presStyleLbl="parChTrans1D2" presStyleIdx="2" presStyleCnt="3"/>
      <dgm:spPr/>
      <dgm:t>
        <a:bodyPr/>
        <a:lstStyle/>
        <a:p>
          <a:endParaRPr lang="en-GB"/>
        </a:p>
      </dgm:t>
    </dgm:pt>
    <dgm:pt modelId="{6FCDCC33-E34F-40ED-89DB-EDE441EA4395}" type="pres">
      <dgm:prSet presAssocID="{D2FB20D0-F717-4D33-9C26-7DB3C9DD9765}" presName="childText" presStyleLbl="bgAcc1" presStyleIdx="2" presStyleCnt="3" custScaleX="294830">
        <dgm:presLayoutVars>
          <dgm:bulletEnabled val="1"/>
        </dgm:presLayoutVars>
      </dgm:prSet>
      <dgm:spPr/>
      <dgm:t>
        <a:bodyPr/>
        <a:lstStyle/>
        <a:p>
          <a:endParaRPr lang="en-GB"/>
        </a:p>
      </dgm:t>
    </dgm:pt>
  </dgm:ptLst>
  <dgm:cxnLst>
    <dgm:cxn modelId="{DA08088A-F14C-468B-BE3C-C7FB9BB5946A}" type="presOf" srcId="{8135F543-5B9B-4484-8D24-EE71A0E0BFB7}" destId="{75ECC8F8-5028-49D6-A964-9D8A5436AC1C}" srcOrd="0" destOrd="0" presId="urn:microsoft.com/office/officeart/2005/8/layout/hierarchy3"/>
    <dgm:cxn modelId="{179E4201-F134-43FE-9433-C9716EFA1843}" type="presOf" srcId="{6B278F52-940B-43F0-BBFE-CA1774BD068A}" destId="{F8F1D8A4-924A-4606-AE98-5C0BE3D2B27E}" srcOrd="0" destOrd="0" presId="urn:microsoft.com/office/officeart/2005/8/layout/hierarchy3"/>
    <dgm:cxn modelId="{F5B34C51-51BD-411D-A923-F7669088B9DD}" srcId="{65FF475F-5230-4C4E-B589-D9A48E33C52F}" destId="{8135F543-5B9B-4484-8D24-EE71A0E0BFB7}" srcOrd="0" destOrd="0" parTransId="{311B00FD-7DEF-4180-AA20-C51642C89496}" sibTransId="{D9FBAC00-B3BE-4541-8EA3-C1AD07BED5EA}"/>
    <dgm:cxn modelId="{E99D6B5E-9D23-4B0D-BAA6-5A57008B9F4F}" srcId="{8135F543-5B9B-4484-8D24-EE71A0E0BFB7}" destId="{D2FB20D0-F717-4D33-9C26-7DB3C9DD9765}" srcOrd="2" destOrd="0" parTransId="{A4C7AE78-53E7-418E-BE60-16A705CE474B}" sibTransId="{0CFB77C7-CB67-43B7-96EE-8E01136AAE0D}"/>
    <dgm:cxn modelId="{6DBB7981-DE4C-417A-B406-C7E05102260E}" type="presOf" srcId="{65FF475F-5230-4C4E-B589-D9A48E33C52F}" destId="{A6CD26B5-480D-431E-BE72-90C6E3B2104B}" srcOrd="0" destOrd="0" presId="urn:microsoft.com/office/officeart/2005/8/layout/hierarchy3"/>
    <dgm:cxn modelId="{A50952DF-A47C-4812-BE93-F47C1B0AE1B6}" type="presOf" srcId="{D2FB20D0-F717-4D33-9C26-7DB3C9DD9765}" destId="{6FCDCC33-E34F-40ED-89DB-EDE441EA4395}" srcOrd="0" destOrd="0" presId="urn:microsoft.com/office/officeart/2005/8/layout/hierarchy3"/>
    <dgm:cxn modelId="{6D86BD06-CFA0-4338-8406-33C931AB55EE}" type="presOf" srcId="{15BFFB52-D5CB-4D4B-BEB7-EB2B4BFDD64E}" destId="{45D0BA6C-43C5-4A56-911D-2FA9EFB4F7AB}" srcOrd="0" destOrd="0" presId="urn:microsoft.com/office/officeart/2005/8/layout/hierarchy3"/>
    <dgm:cxn modelId="{6C071D91-BFBC-4A27-99A9-8FB6A55C993A}" type="presOf" srcId="{1D72302E-7B02-46E9-8698-676E643C39EE}" destId="{64FFF8BD-D32D-47DC-AEB0-B77D58D7B046}" srcOrd="0" destOrd="0" presId="urn:microsoft.com/office/officeart/2005/8/layout/hierarchy3"/>
    <dgm:cxn modelId="{628B7F22-BC08-422A-B1CC-C451A28BEC7C}" type="presOf" srcId="{A4C7AE78-53E7-418E-BE60-16A705CE474B}" destId="{CC882322-9BC9-4080-ACF3-4DCE45FC73E5}" srcOrd="0" destOrd="0" presId="urn:microsoft.com/office/officeart/2005/8/layout/hierarchy3"/>
    <dgm:cxn modelId="{1E9FAAE4-AE4F-4D90-BBC6-92515FF80C39}" srcId="{8135F543-5B9B-4484-8D24-EE71A0E0BFB7}" destId="{15BFFB52-D5CB-4D4B-BEB7-EB2B4BFDD64E}" srcOrd="1" destOrd="0" parTransId="{76C8EB6C-2E3B-494F-90C7-642CE7C08165}" sibTransId="{6BF1758E-F120-4A8A-AB4D-85E96CB1F934}"/>
    <dgm:cxn modelId="{A377EE2C-5503-4937-95E8-BE1C811C2F1B}" type="presOf" srcId="{76C8EB6C-2E3B-494F-90C7-642CE7C08165}" destId="{4B247F37-E108-46D1-8BDD-6017915D3616}" srcOrd="0" destOrd="0" presId="urn:microsoft.com/office/officeart/2005/8/layout/hierarchy3"/>
    <dgm:cxn modelId="{88769024-9469-4CC0-A9D6-34D19BF734E9}" type="presOf" srcId="{8135F543-5B9B-4484-8D24-EE71A0E0BFB7}" destId="{158B9B23-21B6-4B08-8B50-BA387451C6B3}" srcOrd="1" destOrd="0" presId="urn:microsoft.com/office/officeart/2005/8/layout/hierarchy3"/>
    <dgm:cxn modelId="{4960FCB5-A5E5-42C5-8904-ACDB8595DA42}" srcId="{8135F543-5B9B-4484-8D24-EE71A0E0BFB7}" destId="{1D72302E-7B02-46E9-8698-676E643C39EE}" srcOrd="0" destOrd="0" parTransId="{6B278F52-940B-43F0-BBFE-CA1774BD068A}" sibTransId="{C7C8894D-6408-4635-860B-52DC456C73E7}"/>
    <dgm:cxn modelId="{0473C3BD-4005-4494-BD54-A66D111DC8B8}" type="presParOf" srcId="{A6CD26B5-480D-431E-BE72-90C6E3B2104B}" destId="{F37A176F-BFB3-47F9-A8F0-68266CF27207}" srcOrd="0" destOrd="0" presId="urn:microsoft.com/office/officeart/2005/8/layout/hierarchy3"/>
    <dgm:cxn modelId="{49BCB099-F310-4D4A-94D6-A96F6FBDB962}" type="presParOf" srcId="{F37A176F-BFB3-47F9-A8F0-68266CF27207}" destId="{E3F7802B-7646-4AB0-A31D-11482E0A0079}" srcOrd="0" destOrd="0" presId="urn:microsoft.com/office/officeart/2005/8/layout/hierarchy3"/>
    <dgm:cxn modelId="{AAC71209-8B19-4F48-8A87-613779549F08}" type="presParOf" srcId="{E3F7802B-7646-4AB0-A31D-11482E0A0079}" destId="{75ECC8F8-5028-49D6-A964-9D8A5436AC1C}" srcOrd="0" destOrd="0" presId="urn:microsoft.com/office/officeart/2005/8/layout/hierarchy3"/>
    <dgm:cxn modelId="{203928A9-15BA-4778-8890-CB40B92BFA3E}" type="presParOf" srcId="{E3F7802B-7646-4AB0-A31D-11482E0A0079}" destId="{158B9B23-21B6-4B08-8B50-BA387451C6B3}" srcOrd="1" destOrd="0" presId="urn:microsoft.com/office/officeart/2005/8/layout/hierarchy3"/>
    <dgm:cxn modelId="{41E87DA6-C1C9-415F-BBC2-59ACA57D78D9}" type="presParOf" srcId="{F37A176F-BFB3-47F9-A8F0-68266CF27207}" destId="{0C0DC1BB-FD9B-497F-9F4A-943E2E1D9027}" srcOrd="1" destOrd="0" presId="urn:microsoft.com/office/officeart/2005/8/layout/hierarchy3"/>
    <dgm:cxn modelId="{635EA340-017B-4937-B925-131260791C09}" type="presParOf" srcId="{0C0DC1BB-FD9B-497F-9F4A-943E2E1D9027}" destId="{F8F1D8A4-924A-4606-AE98-5C0BE3D2B27E}" srcOrd="0" destOrd="0" presId="urn:microsoft.com/office/officeart/2005/8/layout/hierarchy3"/>
    <dgm:cxn modelId="{51486DC6-92BA-4246-AD7E-84CE97D1FAFA}" type="presParOf" srcId="{0C0DC1BB-FD9B-497F-9F4A-943E2E1D9027}" destId="{64FFF8BD-D32D-47DC-AEB0-B77D58D7B046}" srcOrd="1" destOrd="0" presId="urn:microsoft.com/office/officeart/2005/8/layout/hierarchy3"/>
    <dgm:cxn modelId="{43212860-52E9-4A5F-83B8-6914760A9E55}" type="presParOf" srcId="{0C0DC1BB-FD9B-497F-9F4A-943E2E1D9027}" destId="{4B247F37-E108-46D1-8BDD-6017915D3616}" srcOrd="2" destOrd="0" presId="urn:microsoft.com/office/officeart/2005/8/layout/hierarchy3"/>
    <dgm:cxn modelId="{55F2ABB3-FA1F-45C8-9629-81173FBEDAF7}" type="presParOf" srcId="{0C0DC1BB-FD9B-497F-9F4A-943E2E1D9027}" destId="{45D0BA6C-43C5-4A56-911D-2FA9EFB4F7AB}" srcOrd="3" destOrd="0" presId="urn:microsoft.com/office/officeart/2005/8/layout/hierarchy3"/>
    <dgm:cxn modelId="{1922A34F-9664-4E50-B225-96C02BC33D79}" type="presParOf" srcId="{0C0DC1BB-FD9B-497F-9F4A-943E2E1D9027}" destId="{CC882322-9BC9-4080-ACF3-4DCE45FC73E5}" srcOrd="4" destOrd="0" presId="urn:microsoft.com/office/officeart/2005/8/layout/hierarchy3"/>
    <dgm:cxn modelId="{DE79F2B2-9307-4CCB-BD8E-4A889DF1EDF6}" type="presParOf" srcId="{0C0DC1BB-FD9B-497F-9F4A-943E2E1D9027}" destId="{6FCDCC33-E34F-40ED-89DB-EDE441EA439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pPr/>
              <a:t>2/9/2022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p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pPr/>
              <a:t>2/9/2022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p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EBA5BD7-F043-4D1B-AA17-CD412FC534DE}" type="slidenum">
              <a:rPr lang="de-AT" smtClean="0"/>
              <a:pPr/>
              <a:t>18</a:t>
            </a:fld>
            <a:endParaRPr lang="de-AT"/>
          </a:p>
        </p:txBody>
      </p:sp>
    </p:spTree>
    <p:extLst>
      <p:ext uri="{BB962C8B-B14F-4D97-AF65-F5344CB8AC3E}">
        <p14:creationId xmlns:p14="http://schemas.microsoft.com/office/powerpoint/2010/main" val="175237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EBA5BD7-F043-4D1B-AA17-CD412FC534DE}" type="slidenum">
              <a:rPr lang="de-AT" smtClean="0"/>
              <a:pPr/>
              <a:t>23</a:t>
            </a:fld>
            <a:endParaRPr lang="de-AT"/>
          </a:p>
        </p:txBody>
      </p:sp>
    </p:spTree>
    <p:extLst>
      <p:ext uri="{BB962C8B-B14F-4D97-AF65-F5344CB8AC3E}">
        <p14:creationId xmlns:p14="http://schemas.microsoft.com/office/powerpoint/2010/main" val="359835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EBA5BD7-F043-4D1B-AA17-CD412FC534DE}" type="slidenum">
              <a:rPr lang="de-DE" smtClean="0"/>
              <a:pPr/>
              <a:t>31</a:t>
            </a:fld>
            <a:endParaRPr lang="de-DE"/>
          </a:p>
        </p:txBody>
      </p:sp>
    </p:spTree>
    <p:extLst>
      <p:ext uri="{BB962C8B-B14F-4D97-AF65-F5344CB8AC3E}">
        <p14:creationId xmlns:p14="http://schemas.microsoft.com/office/powerpoint/2010/main" val="358083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EBA5BD7-F043-4D1B-AA17-CD412FC534DE}" type="slidenum">
              <a:rPr lang="de-DE" smtClean="0"/>
              <a:pPr/>
              <a:t>39</a:t>
            </a:fld>
            <a:endParaRPr lang="de-DE"/>
          </a:p>
        </p:txBody>
      </p:sp>
    </p:spTree>
    <p:extLst>
      <p:ext uri="{BB962C8B-B14F-4D97-AF65-F5344CB8AC3E}">
        <p14:creationId xmlns:p14="http://schemas.microsoft.com/office/powerpoint/2010/main" val="3606094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pPr/>
              <a:t>‹#›</a:t>
            </a:fld>
            <a:endParaRPr lang="en-GB"/>
          </a:p>
        </p:txBody>
      </p:sp>
      <p:pic>
        <p:nvPicPr>
          <p:cNvPr id="4" name="Picture 3"/>
          <p:cNvPicPr>
            <a:picLocks noChangeAspect="1"/>
          </p:cNvPicPr>
          <p:nvPr userDrawn="1"/>
        </p:nvPicPr>
        <p:blipFill>
          <a:blip r:embed="rId5" cstate="print"/>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cstate="print"/>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cstate="print"/>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pPr/>
              <a:t>‹#›</a:t>
            </a:fld>
            <a:endParaRPr lang="en-GB"/>
          </a:p>
        </p:txBody>
      </p:sp>
      <p:sp>
        <p:nvSpPr>
          <p:cNvPr id="9" name="Rectangle 8"/>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print"/>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cstate="print"/>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pPr/>
              <a:t>‹#›</a:t>
            </a:fld>
            <a:endParaRPr lang="en-GB"/>
          </a:p>
        </p:txBody>
      </p:sp>
      <p:pic>
        <p:nvPicPr>
          <p:cNvPr id="8" name="Picture 7"/>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pPr/>
              <a:t>‹#›</a:t>
            </a:fld>
            <a:endParaRPr lang="en-GB"/>
          </a:p>
        </p:txBody>
      </p:sp>
      <p:pic>
        <p:nvPicPr>
          <p:cNvPr id="5" name="Picture 4"/>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pPr/>
              <a:t>‹#›</a:t>
            </a:fld>
            <a:endParaRPr lang="en-GB"/>
          </a:p>
        </p:txBody>
      </p:sp>
      <p:pic>
        <p:nvPicPr>
          <p:cNvPr id="4" name="Picture 3"/>
          <p:cNvPicPr>
            <a:picLocks noChangeAspect="1"/>
          </p:cNvPicPr>
          <p:nvPr userDrawn="1"/>
        </p:nvPicPr>
        <p:blipFill>
          <a:blip r:embed="rId2" cstate="print"/>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pPr/>
              <a:t>‹#›</a:t>
            </a:fld>
            <a:endParaRPr lang="en-GB"/>
          </a:p>
        </p:txBody>
      </p:sp>
      <p:pic>
        <p:nvPicPr>
          <p:cNvPr id="4" name="Picture 3"/>
          <p:cNvPicPr>
            <a:picLocks noChangeAspect="1"/>
          </p:cNvPicPr>
          <p:nvPr userDrawn="1"/>
        </p:nvPicPr>
        <p:blipFill>
          <a:blip r:embed="rId3" cstate="print"/>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cstate="print"/>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pPr/>
              <a:t>‹#›</a:t>
            </a:fld>
            <a:endParaRPr lang="en-GB"/>
          </a:p>
        </p:txBody>
      </p:sp>
      <p:pic>
        <p:nvPicPr>
          <p:cNvPr id="6" name="Picture 5"/>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pPr/>
              <a:t>‹#›</a:t>
            </a:fld>
            <a:endParaRPr lang="en-GB"/>
          </a:p>
        </p:txBody>
      </p:sp>
      <p:pic>
        <p:nvPicPr>
          <p:cNvPr id="8" name="Picture 7"/>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pPr/>
              <a:t>‹#›</a:t>
            </a:fld>
            <a:endParaRPr lang="en-GB"/>
          </a:p>
        </p:txBody>
      </p:sp>
      <p:pic>
        <p:nvPicPr>
          <p:cNvPr id="7" name="Picture 6"/>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pPr/>
              <a:t>‹#›</a:t>
            </a:fld>
            <a:endParaRPr lang="en-GB"/>
          </a:p>
        </p:txBody>
      </p:sp>
      <p:pic>
        <p:nvPicPr>
          <p:cNvPr id="3" name="Picture 2"/>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cstate="print"/>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pPr/>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pPr/>
              <a:t>‹#›</a:t>
            </a:fld>
            <a:endParaRPr lang="en-GB"/>
          </a:p>
        </p:txBody>
      </p:sp>
      <p:sp>
        <p:nvSpPr>
          <p:cNvPr id="9" name="Rectangle 8"/>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cstate="print"/>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cstate="print"/>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cstate="print">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pen.lib.umn.edu/sociology/chapter/11-1-understanding-sex-and-gender/" TargetMode="External"/><Relationship Id="rId7" Type="http://schemas.openxmlformats.org/officeDocument/2006/relationships/hyperlink" Target="https://opentextbc.ca/socialpsychology/chapter/person-gender-and-cultural-differences-in-conformity/" TargetMode="External"/><Relationship Id="rId2" Type="http://schemas.openxmlformats.org/officeDocument/2006/relationships/hyperlink" Target="https://ec.europa.eu/eurostat/cache/infographs/womenmen/index.html?lang=en" TargetMode="External"/><Relationship Id="rId1" Type="http://schemas.openxmlformats.org/officeDocument/2006/relationships/slideLayout" Target="../slideLayouts/slideLayout2.xml"/><Relationship Id="rId6" Type="http://schemas.openxmlformats.org/officeDocument/2006/relationships/hyperlink" Target="https://courses.lumenlearning.com/cochise-sociology-os/chapter/the-social-construction-of-gender/" TargetMode="External"/><Relationship Id="rId5" Type="http://schemas.openxmlformats.org/officeDocument/2006/relationships/hyperlink" Target="https://plato.stanford.edu/entries/feminism-gender/" TargetMode="External"/><Relationship Id="rId4" Type="http://schemas.openxmlformats.org/officeDocument/2006/relationships/hyperlink" Target="https://opentextbc.ca/introductiontosociology/chapter/chapter12-gender-sex-and-sexuality/"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bodyproject.eu/media/Final-anthology-mht-May2013.pdf" TargetMode="External"/><Relationship Id="rId2" Type="http://schemas.openxmlformats.org/officeDocument/2006/relationships/hyperlink" Target="http://wp5.developmenteducation.ie/resource/the-gender-and-intercultural-awareness-network-resource-for-teachers-and-trainer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KÖRPER</a:t>
            </a:r>
            <a:r>
              <a:rPr lang="de-DE"/>
              <a:t>, GESCHLECHT &amp; </a:t>
            </a:r>
            <a:r>
              <a:rPr lang="de-DE" dirty="0"/>
              <a:t>INTIMITÄT</a:t>
            </a:r>
            <a:endParaRPr lang="en-GB" dirty="0"/>
          </a:p>
        </p:txBody>
      </p:sp>
      <p:sp>
        <p:nvSpPr>
          <p:cNvPr id="3" name="Subtitle 2"/>
          <p:cNvSpPr>
            <a:spLocks noGrp="1"/>
          </p:cNvSpPr>
          <p:nvPr>
            <p:ph type="subTitle" idx="1"/>
          </p:nvPr>
        </p:nvSpPr>
        <p:spPr/>
        <p:txBody>
          <a:bodyPr>
            <a:normAutofit/>
          </a:bodyPr>
          <a:lstStyle/>
          <a:p>
            <a:r>
              <a:rPr lang="en-GB" sz="5400" dirty="0" err="1"/>
              <a:t>Modul</a:t>
            </a:r>
            <a:r>
              <a:rPr lang="en-GB" sz="5400" dirty="0"/>
              <a:t> 5</a:t>
            </a:r>
          </a:p>
        </p:txBody>
      </p:sp>
      <p:sp>
        <p:nvSpPr>
          <p:cNvPr id="4" name="Slide Number Placeholder 3"/>
          <p:cNvSpPr>
            <a:spLocks noGrp="1"/>
          </p:cNvSpPr>
          <p:nvPr>
            <p:ph type="sldNum" sz="quarter" idx="12"/>
          </p:nvPr>
        </p:nvSpPr>
        <p:spPr/>
        <p:txBody>
          <a:bodyPr/>
          <a:lstStyle/>
          <a:p>
            <a:fld id="{C014DD1E-5D91-48A3-AD6D-45FBA980D106}" type="slidenum">
              <a:rPr lang="en-GB" smtClean="0"/>
              <a:pPr/>
              <a:t>1</a:t>
            </a:fld>
            <a:endParaRPr lang="en-GB"/>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CBD85-EDA2-4009-90EA-B9372D5E06FD}"/>
              </a:ext>
            </a:extLst>
          </p:cNvPr>
          <p:cNvSpPr>
            <a:spLocks noGrp="1"/>
          </p:cNvSpPr>
          <p:nvPr>
            <p:ph type="title"/>
          </p:nvPr>
        </p:nvSpPr>
        <p:spPr>
          <a:xfrm>
            <a:off x="909836" y="494525"/>
            <a:ext cx="10339793" cy="1485900"/>
          </a:xfrm>
        </p:spPr>
        <p:txBody>
          <a:bodyPr/>
          <a:lstStyle/>
          <a:p>
            <a:r>
              <a:rPr lang="en-US" dirty="0" err="1"/>
              <a:t>Geschlechtsidentität</a:t>
            </a:r>
            <a:r>
              <a:rPr lang="en-US" dirty="0"/>
              <a:t> </a:t>
            </a:r>
            <a:r>
              <a:rPr lang="en-US" dirty="0" err="1"/>
              <a:t>als</a:t>
            </a:r>
            <a:r>
              <a:rPr lang="en-US" dirty="0"/>
              <a:t> </a:t>
            </a:r>
            <a:r>
              <a:rPr lang="en-US" dirty="0" err="1"/>
              <a:t>soziales</a:t>
            </a:r>
            <a:r>
              <a:rPr lang="en-US" dirty="0"/>
              <a:t> </a:t>
            </a:r>
            <a:r>
              <a:rPr lang="en-US" dirty="0" err="1"/>
              <a:t>Konstrukt</a:t>
            </a:r>
            <a:endParaRPr lang="el-GR" dirty="0"/>
          </a:p>
        </p:txBody>
      </p:sp>
      <p:sp>
        <p:nvSpPr>
          <p:cNvPr id="4" name="Slide Number Placeholder 3">
            <a:extLst>
              <a:ext uri="{FF2B5EF4-FFF2-40B4-BE49-F238E27FC236}">
                <a16:creationId xmlns:a16="http://schemas.microsoft.com/office/drawing/2014/main" xmlns="" id="{36B8E04C-64E6-43AC-BEDB-B2A901423584}"/>
              </a:ext>
            </a:extLst>
          </p:cNvPr>
          <p:cNvSpPr>
            <a:spLocks noGrp="1"/>
          </p:cNvSpPr>
          <p:nvPr>
            <p:ph type="sldNum" sz="quarter" idx="12"/>
          </p:nvPr>
        </p:nvSpPr>
        <p:spPr/>
        <p:txBody>
          <a:bodyPr/>
          <a:lstStyle/>
          <a:p>
            <a:fld id="{C014DD1E-5D91-48A3-AD6D-45FBA980D106}" type="slidenum">
              <a:rPr lang="en-GB" smtClean="0"/>
              <a:pPr/>
              <a:t>10</a:t>
            </a:fld>
            <a:endParaRPr lang="en-GB"/>
          </a:p>
        </p:txBody>
      </p:sp>
      <p:graphicFrame>
        <p:nvGraphicFramePr>
          <p:cNvPr id="5" name="Diagram 4">
            <a:extLst>
              <a:ext uri="{FF2B5EF4-FFF2-40B4-BE49-F238E27FC236}">
                <a16:creationId xmlns:a16="http://schemas.microsoft.com/office/drawing/2014/main" xmlns="" id="{9D6C7D8A-348C-45B3-B6B4-1EE4FBC80A01}"/>
              </a:ext>
            </a:extLst>
          </p:cNvPr>
          <p:cNvGraphicFramePr/>
          <p:nvPr>
            <p:extLst>
              <p:ext uri="{D42A27DB-BD31-4B8C-83A1-F6EECF244321}">
                <p14:modId xmlns:p14="http://schemas.microsoft.com/office/powerpoint/2010/main" val="1774776951"/>
              </p:ext>
            </p:extLst>
          </p:nvPr>
        </p:nvGraphicFramePr>
        <p:xfrm>
          <a:off x="1269877" y="1340768"/>
          <a:ext cx="4176463"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xmlns="" id="{29BEFBDA-DD34-4E36-ADD7-6F0E81BBC827}"/>
              </a:ext>
            </a:extLst>
          </p:cNvPr>
          <p:cNvGraphicFramePr/>
          <p:nvPr>
            <p:extLst>
              <p:ext uri="{D42A27DB-BD31-4B8C-83A1-F6EECF244321}">
                <p14:modId xmlns:p14="http://schemas.microsoft.com/office/powerpoint/2010/main" val="902373107"/>
              </p:ext>
            </p:extLst>
          </p:nvPr>
        </p:nvGraphicFramePr>
        <p:xfrm>
          <a:off x="5158308" y="1556792"/>
          <a:ext cx="6192688"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4992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5D68E-52BB-4424-ABCE-4FFE0140ABE9}"/>
              </a:ext>
            </a:extLst>
          </p:cNvPr>
          <p:cNvSpPr>
            <a:spLocks noGrp="1"/>
          </p:cNvSpPr>
          <p:nvPr>
            <p:ph type="title"/>
          </p:nvPr>
        </p:nvSpPr>
        <p:spPr>
          <a:xfrm>
            <a:off x="1371242" y="692696"/>
            <a:ext cx="10267785" cy="1485900"/>
          </a:xfrm>
        </p:spPr>
        <p:txBody>
          <a:bodyPr/>
          <a:lstStyle/>
          <a:p>
            <a:r>
              <a:rPr lang="en-US" dirty="0" err="1"/>
              <a:t>Geschlechtsidentität</a:t>
            </a:r>
            <a:r>
              <a:rPr lang="en-US" dirty="0"/>
              <a:t> </a:t>
            </a:r>
            <a:r>
              <a:rPr lang="en-US" dirty="0" err="1"/>
              <a:t>als</a:t>
            </a:r>
            <a:r>
              <a:rPr lang="en-US" dirty="0"/>
              <a:t> </a:t>
            </a:r>
            <a:r>
              <a:rPr lang="en-US" dirty="0" err="1"/>
              <a:t>soziales</a:t>
            </a:r>
            <a:r>
              <a:rPr lang="en-US" dirty="0"/>
              <a:t> </a:t>
            </a:r>
            <a:r>
              <a:rPr lang="en-US" dirty="0" err="1"/>
              <a:t>Konstrukt</a:t>
            </a:r>
            <a:endParaRPr lang="el-GR" dirty="0"/>
          </a:p>
        </p:txBody>
      </p:sp>
      <p:sp>
        <p:nvSpPr>
          <p:cNvPr id="4" name="Slide Number Placeholder 3">
            <a:extLst>
              <a:ext uri="{FF2B5EF4-FFF2-40B4-BE49-F238E27FC236}">
                <a16:creationId xmlns:a16="http://schemas.microsoft.com/office/drawing/2014/main" xmlns="" id="{F2D39F75-639B-47E5-82D2-A60E03BA7982}"/>
              </a:ext>
            </a:extLst>
          </p:cNvPr>
          <p:cNvSpPr>
            <a:spLocks noGrp="1"/>
          </p:cNvSpPr>
          <p:nvPr>
            <p:ph type="sldNum" sz="quarter" idx="12"/>
          </p:nvPr>
        </p:nvSpPr>
        <p:spPr/>
        <p:txBody>
          <a:bodyPr/>
          <a:lstStyle/>
          <a:p>
            <a:fld id="{C014DD1E-5D91-48A3-AD6D-45FBA980D106}" type="slidenum">
              <a:rPr lang="en-GB" smtClean="0"/>
              <a:pPr/>
              <a:t>11</a:t>
            </a:fld>
            <a:endParaRPr lang="en-GB"/>
          </a:p>
        </p:txBody>
      </p:sp>
      <p:sp>
        <p:nvSpPr>
          <p:cNvPr id="10" name="Scroll: Vertical 9">
            <a:extLst>
              <a:ext uri="{FF2B5EF4-FFF2-40B4-BE49-F238E27FC236}">
                <a16:creationId xmlns:a16="http://schemas.microsoft.com/office/drawing/2014/main" xmlns="" id="{83D64700-FFFF-4F6B-83FD-233AD0D50605}"/>
              </a:ext>
            </a:extLst>
          </p:cNvPr>
          <p:cNvSpPr/>
          <p:nvPr/>
        </p:nvSpPr>
        <p:spPr>
          <a:xfrm>
            <a:off x="3168031" y="1556792"/>
            <a:ext cx="5852761" cy="4338414"/>
          </a:xfrm>
          <a:prstGeom prst="verticalScroll">
            <a:avLst/>
          </a:prstGeom>
          <a:solidFill>
            <a:schemeClr val="bg2">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de-AT" sz="1900" dirty="0">
                <a:solidFill>
                  <a:srgbClr val="002060"/>
                </a:solidFill>
                <a:latin typeface="+mj-lt"/>
              </a:rPr>
              <a:t>Woraus sind kleine Jungen gemacht?</a:t>
            </a:r>
            <a:br>
              <a:rPr lang="de-AT" sz="1900" dirty="0">
                <a:solidFill>
                  <a:srgbClr val="002060"/>
                </a:solidFill>
                <a:latin typeface="+mj-lt"/>
              </a:rPr>
            </a:br>
            <a:r>
              <a:rPr lang="de-AT" sz="1900" dirty="0">
                <a:solidFill>
                  <a:srgbClr val="002060"/>
                </a:solidFill>
                <a:latin typeface="+mj-lt"/>
              </a:rPr>
              <a:t>Schnipsel und Schnecken und </a:t>
            </a:r>
            <a:r>
              <a:rPr lang="de-AT" sz="1900" dirty="0" err="1">
                <a:solidFill>
                  <a:srgbClr val="002060"/>
                </a:solidFill>
                <a:latin typeface="+mj-lt"/>
              </a:rPr>
              <a:t>Welpenschwänzchen</a:t>
            </a:r>
            <a:r>
              <a:rPr lang="de-AT" sz="1900" dirty="0">
                <a:solidFill>
                  <a:srgbClr val="002060"/>
                </a:solidFill>
                <a:latin typeface="+mj-lt"/>
              </a:rPr>
              <a:t>;</a:t>
            </a:r>
            <a:br>
              <a:rPr lang="de-AT" sz="1900" dirty="0">
                <a:solidFill>
                  <a:srgbClr val="002060"/>
                </a:solidFill>
                <a:latin typeface="+mj-lt"/>
              </a:rPr>
            </a:br>
            <a:r>
              <a:rPr lang="de-AT" sz="1900" dirty="0">
                <a:solidFill>
                  <a:srgbClr val="002060"/>
                </a:solidFill>
                <a:latin typeface="+mj-lt"/>
              </a:rPr>
              <a:t>daraus sind kleine Jungen gemacht.</a:t>
            </a:r>
            <a:br>
              <a:rPr lang="de-AT" sz="1900" dirty="0">
                <a:solidFill>
                  <a:srgbClr val="002060"/>
                </a:solidFill>
                <a:latin typeface="+mj-lt"/>
              </a:rPr>
            </a:br>
            <a:r>
              <a:rPr lang="de-AT" sz="1900" dirty="0">
                <a:solidFill>
                  <a:srgbClr val="002060"/>
                </a:solidFill>
                <a:latin typeface="+mj-lt"/>
              </a:rPr>
              <a:t/>
            </a:r>
            <a:br>
              <a:rPr lang="de-AT" sz="1900" dirty="0">
                <a:solidFill>
                  <a:srgbClr val="002060"/>
                </a:solidFill>
                <a:latin typeface="+mj-lt"/>
              </a:rPr>
            </a:br>
            <a:r>
              <a:rPr lang="de-AT" sz="1900" dirty="0">
                <a:solidFill>
                  <a:srgbClr val="002060"/>
                </a:solidFill>
                <a:latin typeface="+mj-lt"/>
              </a:rPr>
              <a:t>Woraus sind kleine Mädchen gemacht?</a:t>
            </a:r>
            <a:br>
              <a:rPr lang="de-AT" sz="1900" dirty="0">
                <a:solidFill>
                  <a:srgbClr val="002060"/>
                </a:solidFill>
                <a:latin typeface="+mj-lt"/>
              </a:rPr>
            </a:br>
            <a:r>
              <a:rPr lang="de-AT" sz="1900" dirty="0">
                <a:solidFill>
                  <a:srgbClr val="002060"/>
                </a:solidFill>
                <a:latin typeface="+mj-lt"/>
              </a:rPr>
              <a:t>Zucker und Gewürz und alles was nett ist;</a:t>
            </a:r>
            <a:br>
              <a:rPr lang="de-AT" sz="1900" dirty="0">
                <a:solidFill>
                  <a:srgbClr val="002060"/>
                </a:solidFill>
                <a:latin typeface="+mj-lt"/>
              </a:rPr>
            </a:br>
            <a:r>
              <a:rPr lang="de-AT" sz="1900" dirty="0">
                <a:solidFill>
                  <a:srgbClr val="002060"/>
                </a:solidFill>
                <a:latin typeface="+mj-lt"/>
              </a:rPr>
              <a:t>daraus sind kleine Mädchen gemacht."</a:t>
            </a:r>
            <a:endParaRPr lang="el-GR" sz="1900" dirty="0">
              <a:solidFill>
                <a:srgbClr val="002060"/>
              </a:solidFill>
              <a:latin typeface="+mj-lt"/>
            </a:endParaRPr>
          </a:p>
        </p:txBody>
      </p:sp>
    </p:spTree>
    <p:extLst>
      <p:ext uri="{BB962C8B-B14F-4D97-AF65-F5344CB8AC3E}">
        <p14:creationId xmlns:p14="http://schemas.microsoft.com/office/powerpoint/2010/main" val="251548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7D6C4-0207-45D5-8239-FE1B19B3B129}"/>
              </a:ext>
            </a:extLst>
          </p:cNvPr>
          <p:cNvSpPr>
            <a:spLocks noGrp="1"/>
          </p:cNvSpPr>
          <p:nvPr>
            <p:ph type="title"/>
          </p:nvPr>
        </p:nvSpPr>
        <p:spPr/>
        <p:txBody>
          <a:bodyPr/>
          <a:lstStyle/>
          <a:p>
            <a:r>
              <a:rPr lang="en-US" dirty="0" err="1"/>
              <a:t>Übung</a:t>
            </a:r>
            <a:endParaRPr lang="el-GR" dirty="0"/>
          </a:p>
        </p:txBody>
      </p:sp>
      <p:sp>
        <p:nvSpPr>
          <p:cNvPr id="4" name="Slide Number Placeholder 3">
            <a:extLst>
              <a:ext uri="{FF2B5EF4-FFF2-40B4-BE49-F238E27FC236}">
                <a16:creationId xmlns:a16="http://schemas.microsoft.com/office/drawing/2014/main" xmlns="" id="{B18DF43C-CE1A-4A6A-83C1-D28134F2BA54}"/>
              </a:ext>
            </a:extLst>
          </p:cNvPr>
          <p:cNvSpPr>
            <a:spLocks noGrp="1"/>
          </p:cNvSpPr>
          <p:nvPr>
            <p:ph type="sldNum" sz="quarter" idx="12"/>
          </p:nvPr>
        </p:nvSpPr>
        <p:spPr/>
        <p:txBody>
          <a:bodyPr/>
          <a:lstStyle/>
          <a:p>
            <a:fld id="{C014DD1E-5D91-48A3-AD6D-45FBA980D106}" type="slidenum">
              <a:rPr lang="en-GB" smtClean="0"/>
              <a:pPr/>
              <a:t>12</a:t>
            </a:fld>
            <a:endParaRPr lang="en-GB"/>
          </a:p>
        </p:txBody>
      </p:sp>
      <p:sp>
        <p:nvSpPr>
          <p:cNvPr id="5" name="Content Placeholder 2">
            <a:extLst>
              <a:ext uri="{FF2B5EF4-FFF2-40B4-BE49-F238E27FC236}">
                <a16:creationId xmlns:a16="http://schemas.microsoft.com/office/drawing/2014/main" xmlns="" id="{8C096B51-1343-4EC4-81A0-525FF3200DA8}"/>
              </a:ext>
            </a:extLst>
          </p:cNvPr>
          <p:cNvSpPr>
            <a:spLocks noGrp="1"/>
          </p:cNvSpPr>
          <p:nvPr>
            <p:ph idx="1"/>
          </p:nvPr>
        </p:nvSpPr>
        <p:spPr>
          <a:xfrm>
            <a:off x="1370926" y="2348880"/>
            <a:ext cx="9598699" cy="3518520"/>
          </a:xfrm>
        </p:spPr>
        <p:txBody>
          <a:bodyPr>
            <a:noAutofit/>
          </a:bodyPr>
          <a:lstStyle/>
          <a:p>
            <a:pPr marL="0" indent="0">
              <a:lnSpc>
                <a:spcPct val="100000"/>
              </a:lnSpc>
              <a:buNone/>
            </a:pPr>
            <a:r>
              <a:rPr lang="de-AT" sz="2000" dirty="0">
                <a:latin typeface="+mj-lt"/>
              </a:rPr>
              <a:t>Denken Sie über den Text dieses bekannten Kinderreimes nach:</a:t>
            </a:r>
          </a:p>
          <a:p>
            <a:pPr>
              <a:lnSpc>
                <a:spcPct val="100000"/>
              </a:lnSpc>
            </a:pPr>
            <a:r>
              <a:rPr lang="de-AT" sz="2000" dirty="0">
                <a:latin typeface="+mj-lt"/>
              </a:rPr>
              <a:t>Welche Botschaft vermittelt uns dieser Reim in Bezug auf das Geschlecht? </a:t>
            </a:r>
          </a:p>
          <a:p>
            <a:pPr>
              <a:lnSpc>
                <a:spcPct val="100000"/>
              </a:lnSpc>
            </a:pPr>
            <a:r>
              <a:rPr lang="de-AT" sz="2000" dirty="0">
                <a:latin typeface="+mj-lt"/>
              </a:rPr>
              <a:t>Wie nehmen wir diese Wahrnehmungen heute in der westlichen Gesellschaft wahr?</a:t>
            </a:r>
          </a:p>
          <a:p>
            <a:pPr>
              <a:lnSpc>
                <a:spcPct val="100000"/>
              </a:lnSpc>
            </a:pPr>
            <a:r>
              <a:rPr lang="de-AT" sz="2000" dirty="0">
                <a:latin typeface="+mj-lt"/>
              </a:rPr>
              <a:t>Überlegen Sie, wie sich die Geschlechterrollen im Laufe der Zeit und in verschiedenen Teilen der Welt verändern. </a:t>
            </a:r>
            <a:endParaRPr lang="en-US" sz="2000" dirty="0">
              <a:latin typeface="+mj-lt"/>
            </a:endParaRPr>
          </a:p>
        </p:txBody>
      </p:sp>
    </p:spTree>
    <p:extLst>
      <p:ext uri="{BB962C8B-B14F-4D97-AF65-F5344CB8AC3E}">
        <p14:creationId xmlns:p14="http://schemas.microsoft.com/office/powerpoint/2010/main" val="281959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7D6C4-0207-45D5-8239-FE1B19B3B129}"/>
              </a:ext>
            </a:extLst>
          </p:cNvPr>
          <p:cNvSpPr>
            <a:spLocks noGrp="1"/>
          </p:cNvSpPr>
          <p:nvPr>
            <p:ph type="title"/>
          </p:nvPr>
        </p:nvSpPr>
        <p:spPr/>
        <p:txBody>
          <a:bodyPr/>
          <a:lstStyle/>
          <a:p>
            <a:r>
              <a:rPr lang="en-US" dirty="0" err="1"/>
              <a:t>Zusammenfassung</a:t>
            </a:r>
            <a:endParaRPr lang="el-GR" dirty="0"/>
          </a:p>
        </p:txBody>
      </p:sp>
      <p:sp>
        <p:nvSpPr>
          <p:cNvPr id="4" name="Slide Number Placeholder 3">
            <a:extLst>
              <a:ext uri="{FF2B5EF4-FFF2-40B4-BE49-F238E27FC236}">
                <a16:creationId xmlns:a16="http://schemas.microsoft.com/office/drawing/2014/main" xmlns="" id="{B18DF43C-CE1A-4A6A-83C1-D28134F2BA54}"/>
              </a:ext>
            </a:extLst>
          </p:cNvPr>
          <p:cNvSpPr>
            <a:spLocks noGrp="1"/>
          </p:cNvSpPr>
          <p:nvPr>
            <p:ph type="sldNum" sz="quarter" idx="12"/>
          </p:nvPr>
        </p:nvSpPr>
        <p:spPr/>
        <p:txBody>
          <a:bodyPr/>
          <a:lstStyle/>
          <a:p>
            <a:fld id="{C014DD1E-5D91-48A3-AD6D-45FBA980D106}" type="slidenum">
              <a:rPr lang="en-GB" smtClean="0"/>
              <a:pPr/>
              <a:t>13</a:t>
            </a:fld>
            <a:endParaRPr lang="en-GB"/>
          </a:p>
        </p:txBody>
      </p:sp>
      <p:sp>
        <p:nvSpPr>
          <p:cNvPr id="5" name="Content Placeholder 2">
            <a:extLst>
              <a:ext uri="{FF2B5EF4-FFF2-40B4-BE49-F238E27FC236}">
                <a16:creationId xmlns:a16="http://schemas.microsoft.com/office/drawing/2014/main" xmlns="" id="{8C096B51-1343-4EC4-81A0-525FF3200DA8}"/>
              </a:ext>
            </a:extLst>
          </p:cNvPr>
          <p:cNvSpPr>
            <a:spLocks noGrp="1"/>
          </p:cNvSpPr>
          <p:nvPr>
            <p:ph idx="1"/>
          </p:nvPr>
        </p:nvSpPr>
        <p:spPr>
          <a:xfrm>
            <a:off x="1370926" y="2348880"/>
            <a:ext cx="9598699" cy="3518520"/>
          </a:xfrm>
        </p:spPr>
        <p:txBody>
          <a:bodyPr>
            <a:noAutofit/>
          </a:bodyPr>
          <a:lstStyle/>
          <a:p>
            <a:r>
              <a:rPr lang="de-AT" sz="2000" i="1" dirty="0">
                <a:latin typeface="+mj-lt"/>
              </a:rPr>
              <a:t>Geschlecht bezieht sich auf die biologischen Merkmale, die männlich und weiblich unterscheiden, während Gender die sozial und kulturell konstruierte Identität ist. </a:t>
            </a:r>
          </a:p>
          <a:p>
            <a:r>
              <a:rPr lang="de-AT" sz="2000" i="1" dirty="0">
                <a:latin typeface="+mj-lt"/>
              </a:rPr>
              <a:t>Die Gender-Performativitätstheorie besagt, dass die Geschlechtsidentität durch sich wiederholende Handlungen konstruiert und rekonstruiert wird.</a:t>
            </a:r>
          </a:p>
          <a:p>
            <a:r>
              <a:rPr lang="de-AT" sz="2000" i="1" dirty="0">
                <a:latin typeface="+mj-lt"/>
              </a:rPr>
              <a:t>Unser tägliches Handeln setzt entweder die sozialen Normen um oder weicht von diesen Normen ab.</a:t>
            </a:r>
          </a:p>
          <a:p>
            <a:endParaRPr lang="en-US" i="1" dirty="0">
              <a:latin typeface="+mj-lt"/>
            </a:endParaRPr>
          </a:p>
        </p:txBody>
      </p:sp>
    </p:spTree>
    <p:extLst>
      <p:ext uri="{BB962C8B-B14F-4D97-AF65-F5344CB8AC3E}">
        <p14:creationId xmlns:p14="http://schemas.microsoft.com/office/powerpoint/2010/main" val="27375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a:t>Körper</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pPr/>
              <a:t>14</a:t>
            </a:fld>
            <a:endParaRPr lang="en-GB"/>
          </a:p>
        </p:txBody>
      </p:sp>
    </p:spTree>
    <p:extLst>
      <p:ext uri="{BB962C8B-B14F-4D97-AF65-F5344CB8AC3E}">
        <p14:creationId xmlns:p14="http://schemas.microsoft.com/office/powerpoint/2010/main" val="246862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DCAD3-894A-44E6-98ED-8E88451A0F71}"/>
              </a:ext>
            </a:extLst>
          </p:cNvPr>
          <p:cNvSpPr>
            <a:spLocks noGrp="1"/>
          </p:cNvSpPr>
          <p:nvPr>
            <p:ph type="title"/>
          </p:nvPr>
        </p:nvSpPr>
        <p:spPr/>
        <p:txBody>
          <a:bodyPr/>
          <a:lstStyle/>
          <a:p>
            <a:r>
              <a:rPr lang="en-US" dirty="0"/>
              <a:t>Unser </a:t>
            </a:r>
            <a:r>
              <a:rPr lang="en-US" dirty="0" err="1"/>
              <a:t>Körper</a:t>
            </a:r>
            <a:endParaRPr lang="el-GR" dirty="0"/>
          </a:p>
        </p:txBody>
      </p:sp>
      <p:sp>
        <p:nvSpPr>
          <p:cNvPr id="3" name="Content Placeholder 2">
            <a:extLst>
              <a:ext uri="{FF2B5EF4-FFF2-40B4-BE49-F238E27FC236}">
                <a16:creationId xmlns:a16="http://schemas.microsoft.com/office/drawing/2014/main" xmlns="" id="{609CACF8-02B7-4A3D-BCD7-2A5CE49BE903}"/>
              </a:ext>
            </a:extLst>
          </p:cNvPr>
          <p:cNvSpPr>
            <a:spLocks noGrp="1"/>
          </p:cNvSpPr>
          <p:nvPr>
            <p:ph idx="1"/>
          </p:nvPr>
        </p:nvSpPr>
        <p:spPr/>
        <p:txBody>
          <a:bodyPr>
            <a:normAutofit/>
          </a:bodyPr>
          <a:lstStyle/>
          <a:p>
            <a:r>
              <a:rPr lang="de-AT" dirty="0">
                <a:latin typeface="+mj-lt"/>
              </a:rPr>
              <a:t>Der Körper ist ein wichtiges Element der menschlichen Identität. Durch den Körper werden kulturelle oder individuelle Identitäten ausgedrückt. </a:t>
            </a:r>
          </a:p>
          <a:p>
            <a:pPr>
              <a:buNone/>
            </a:pPr>
            <a:endParaRPr lang="de-AT" dirty="0">
              <a:latin typeface="+mj-lt"/>
            </a:endParaRPr>
          </a:p>
          <a:p>
            <a:r>
              <a:rPr lang="de-AT" dirty="0">
                <a:latin typeface="+mj-lt"/>
              </a:rPr>
              <a:t>Kulturen und Subkulturen wie Klasse, Religion und Nationalität beeinflussen die Art und Weise, wie Menschen sich selbst und andere wahrnehmen.</a:t>
            </a:r>
          </a:p>
          <a:p>
            <a:pPr>
              <a:buNone/>
            </a:pPr>
            <a:endParaRPr lang="de-AT" dirty="0">
              <a:latin typeface="+mj-lt"/>
            </a:endParaRPr>
          </a:p>
          <a:p>
            <a:r>
              <a:rPr lang="de-AT" dirty="0">
                <a:latin typeface="+mj-lt"/>
              </a:rPr>
              <a:t>In verschiedenen Kulturen gibt es unterschiedliche Wahrnehmungen des Körpers. </a:t>
            </a:r>
          </a:p>
        </p:txBody>
      </p:sp>
      <p:sp>
        <p:nvSpPr>
          <p:cNvPr id="4" name="Slide Number Placeholder 3">
            <a:extLst>
              <a:ext uri="{FF2B5EF4-FFF2-40B4-BE49-F238E27FC236}">
                <a16:creationId xmlns:a16="http://schemas.microsoft.com/office/drawing/2014/main" xmlns="" id="{76AD2A42-8549-4A74-8382-07D886BCFC3C}"/>
              </a:ext>
            </a:extLst>
          </p:cNvPr>
          <p:cNvSpPr>
            <a:spLocks noGrp="1"/>
          </p:cNvSpPr>
          <p:nvPr>
            <p:ph type="sldNum" sz="quarter" idx="12"/>
          </p:nvPr>
        </p:nvSpPr>
        <p:spPr/>
        <p:txBody>
          <a:bodyPr/>
          <a:lstStyle/>
          <a:p>
            <a:fld id="{C014DD1E-5D91-48A3-AD6D-45FBA980D106}" type="slidenum">
              <a:rPr lang="en-GB" smtClean="0"/>
              <a:pPr/>
              <a:t>15</a:t>
            </a:fld>
            <a:endParaRPr lang="en-GB"/>
          </a:p>
        </p:txBody>
      </p:sp>
    </p:spTree>
    <p:extLst>
      <p:ext uri="{BB962C8B-B14F-4D97-AF65-F5344CB8AC3E}">
        <p14:creationId xmlns:p14="http://schemas.microsoft.com/office/powerpoint/2010/main" val="409709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DCAD3-894A-44E6-98ED-8E88451A0F71}"/>
              </a:ext>
            </a:extLst>
          </p:cNvPr>
          <p:cNvSpPr>
            <a:spLocks noGrp="1"/>
          </p:cNvSpPr>
          <p:nvPr>
            <p:ph type="title"/>
          </p:nvPr>
        </p:nvSpPr>
        <p:spPr/>
        <p:txBody>
          <a:bodyPr/>
          <a:lstStyle/>
          <a:p>
            <a:r>
              <a:rPr lang="en-US" dirty="0"/>
              <a:t>Unser </a:t>
            </a:r>
            <a:r>
              <a:rPr lang="en-US" dirty="0" err="1"/>
              <a:t>Körper</a:t>
            </a:r>
            <a:r>
              <a:rPr lang="en-US" dirty="0"/>
              <a:t> </a:t>
            </a:r>
            <a:r>
              <a:rPr lang="en-US" sz="1600" dirty="0"/>
              <a:t>(Forts.)</a:t>
            </a:r>
            <a:endParaRPr lang="el-GR" sz="1600" dirty="0"/>
          </a:p>
        </p:txBody>
      </p:sp>
      <p:sp>
        <p:nvSpPr>
          <p:cNvPr id="3" name="Content Placeholder 2">
            <a:extLst>
              <a:ext uri="{FF2B5EF4-FFF2-40B4-BE49-F238E27FC236}">
                <a16:creationId xmlns:a16="http://schemas.microsoft.com/office/drawing/2014/main" xmlns="" id="{609CACF8-02B7-4A3D-BCD7-2A5CE49BE903}"/>
              </a:ext>
            </a:extLst>
          </p:cNvPr>
          <p:cNvSpPr>
            <a:spLocks noGrp="1"/>
          </p:cNvSpPr>
          <p:nvPr>
            <p:ph idx="1"/>
          </p:nvPr>
        </p:nvSpPr>
        <p:spPr/>
        <p:txBody>
          <a:bodyPr>
            <a:normAutofit/>
          </a:bodyPr>
          <a:lstStyle/>
          <a:p>
            <a:pPr>
              <a:lnSpc>
                <a:spcPct val="150000"/>
              </a:lnSpc>
            </a:pPr>
            <a:r>
              <a:rPr lang="de-AT" dirty="0">
                <a:latin typeface="+mj-lt"/>
              </a:rPr>
              <a:t>Die Wahrnehmung des Körpers unterscheidet sich nicht nur zwischen den Kulturen, sondern ändert sich auch im Laufe der Zeit. Gesellschaften sind nicht statisch, sondern verändern sich ständig (BODY Culture, Body, Gender, </a:t>
            </a:r>
            <a:r>
              <a:rPr lang="de-AT" dirty="0" err="1">
                <a:latin typeface="+mj-lt"/>
              </a:rPr>
              <a:t>Sexuality</a:t>
            </a:r>
            <a:r>
              <a:rPr lang="de-AT" dirty="0">
                <a:latin typeface="+mj-lt"/>
              </a:rPr>
              <a:t> in Adult Trainings, 2013). </a:t>
            </a:r>
          </a:p>
          <a:p>
            <a:pPr>
              <a:lnSpc>
                <a:spcPct val="150000"/>
              </a:lnSpc>
            </a:pPr>
            <a:r>
              <a:rPr lang="de-AT" dirty="0">
                <a:latin typeface="+mj-lt"/>
              </a:rPr>
              <a:t>Was als akzeptabel gilt, hängt vom jeweiligen kulturellen Kontext ab. So können beispielsweise Tätowierungen und Piercings in einer Kultur üblich sein, während sie in anderen Kulturen inakzeptabel und ein Grund für Diskriminierung sind.</a:t>
            </a:r>
          </a:p>
        </p:txBody>
      </p:sp>
      <p:sp>
        <p:nvSpPr>
          <p:cNvPr id="4" name="Slide Number Placeholder 3">
            <a:extLst>
              <a:ext uri="{FF2B5EF4-FFF2-40B4-BE49-F238E27FC236}">
                <a16:creationId xmlns:a16="http://schemas.microsoft.com/office/drawing/2014/main" xmlns="" id="{76AD2A42-8549-4A74-8382-07D886BCFC3C}"/>
              </a:ext>
            </a:extLst>
          </p:cNvPr>
          <p:cNvSpPr>
            <a:spLocks noGrp="1"/>
          </p:cNvSpPr>
          <p:nvPr>
            <p:ph type="sldNum" sz="quarter" idx="12"/>
          </p:nvPr>
        </p:nvSpPr>
        <p:spPr/>
        <p:txBody>
          <a:bodyPr/>
          <a:lstStyle/>
          <a:p>
            <a:fld id="{C014DD1E-5D91-48A3-AD6D-45FBA980D106}" type="slidenum">
              <a:rPr lang="en-GB" smtClean="0"/>
              <a:pPr/>
              <a:t>16</a:t>
            </a:fld>
            <a:endParaRPr lang="en-GB"/>
          </a:p>
        </p:txBody>
      </p:sp>
    </p:spTree>
    <p:extLst>
      <p:ext uri="{BB962C8B-B14F-4D97-AF65-F5344CB8AC3E}">
        <p14:creationId xmlns:p14="http://schemas.microsoft.com/office/powerpoint/2010/main" val="409174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8786A-CF84-4475-92E9-77B1AB40054A}"/>
              </a:ext>
            </a:extLst>
          </p:cNvPr>
          <p:cNvSpPr>
            <a:spLocks noGrp="1"/>
          </p:cNvSpPr>
          <p:nvPr>
            <p:ph type="title"/>
          </p:nvPr>
        </p:nvSpPr>
        <p:spPr>
          <a:xfrm>
            <a:off x="1371242" y="685800"/>
            <a:ext cx="10483809" cy="1485900"/>
          </a:xfrm>
        </p:spPr>
        <p:txBody>
          <a:bodyPr/>
          <a:lstStyle/>
          <a:p>
            <a:r>
              <a:rPr lang="en-US" dirty="0" err="1"/>
              <a:t>Unterschiede</a:t>
            </a:r>
            <a:r>
              <a:rPr lang="en-US" dirty="0"/>
              <a:t> in der </a:t>
            </a:r>
            <a:r>
              <a:rPr lang="en-US" dirty="0" err="1"/>
              <a:t>Körperwahrnehmung</a:t>
            </a:r>
            <a:endParaRPr lang="el-GR" dirty="0"/>
          </a:p>
        </p:txBody>
      </p:sp>
      <p:graphicFrame>
        <p:nvGraphicFramePr>
          <p:cNvPr id="5" name="Content Placeholder 4">
            <a:extLst>
              <a:ext uri="{FF2B5EF4-FFF2-40B4-BE49-F238E27FC236}">
                <a16:creationId xmlns:a16="http://schemas.microsoft.com/office/drawing/2014/main" xmlns="" id="{E473AD40-C857-45EE-8303-DFE81D50C978}"/>
              </a:ext>
            </a:extLst>
          </p:cNvPr>
          <p:cNvGraphicFramePr>
            <a:graphicFrameLocks noGrp="1"/>
          </p:cNvGraphicFramePr>
          <p:nvPr>
            <p:ph idx="1"/>
            <p:extLst>
              <p:ext uri="{D42A27DB-BD31-4B8C-83A1-F6EECF244321}">
                <p14:modId xmlns:p14="http://schemas.microsoft.com/office/powerpoint/2010/main" val="986367548"/>
              </p:ext>
            </p:extLst>
          </p:nvPr>
        </p:nvGraphicFramePr>
        <p:xfrm>
          <a:off x="1371600" y="1844824"/>
          <a:ext cx="9598343" cy="4022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07FEC38D-A189-4F68-9927-A18450CA3864}"/>
              </a:ext>
            </a:extLst>
          </p:cNvPr>
          <p:cNvSpPr>
            <a:spLocks noGrp="1"/>
          </p:cNvSpPr>
          <p:nvPr>
            <p:ph type="sldNum" sz="quarter" idx="12"/>
          </p:nvPr>
        </p:nvSpPr>
        <p:spPr/>
        <p:txBody>
          <a:bodyPr/>
          <a:lstStyle/>
          <a:p>
            <a:fld id="{C014DD1E-5D91-48A3-AD6D-45FBA980D106}" type="slidenum">
              <a:rPr lang="en-GB" smtClean="0"/>
              <a:pPr/>
              <a:t>17</a:t>
            </a:fld>
            <a:endParaRPr lang="en-GB"/>
          </a:p>
        </p:txBody>
      </p:sp>
    </p:spTree>
    <p:extLst>
      <p:ext uri="{BB962C8B-B14F-4D97-AF65-F5344CB8AC3E}">
        <p14:creationId xmlns:p14="http://schemas.microsoft.com/office/powerpoint/2010/main" val="17957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8786A-CF84-4475-92E9-77B1AB40054A}"/>
              </a:ext>
            </a:extLst>
          </p:cNvPr>
          <p:cNvSpPr>
            <a:spLocks noGrp="1"/>
          </p:cNvSpPr>
          <p:nvPr>
            <p:ph type="title"/>
          </p:nvPr>
        </p:nvSpPr>
        <p:spPr/>
        <p:txBody>
          <a:bodyPr/>
          <a:lstStyle/>
          <a:p>
            <a:r>
              <a:rPr lang="en-US" dirty="0" err="1"/>
              <a:t>Übung</a:t>
            </a:r>
            <a:endParaRPr lang="el-GR" dirty="0"/>
          </a:p>
        </p:txBody>
      </p:sp>
      <p:sp>
        <p:nvSpPr>
          <p:cNvPr id="4" name="Slide Number Placeholder 3">
            <a:extLst>
              <a:ext uri="{FF2B5EF4-FFF2-40B4-BE49-F238E27FC236}">
                <a16:creationId xmlns:a16="http://schemas.microsoft.com/office/drawing/2014/main" xmlns="" id="{07FEC38D-A189-4F68-9927-A18450CA3864}"/>
              </a:ext>
            </a:extLst>
          </p:cNvPr>
          <p:cNvSpPr>
            <a:spLocks noGrp="1"/>
          </p:cNvSpPr>
          <p:nvPr>
            <p:ph type="sldNum" sz="quarter" idx="12"/>
          </p:nvPr>
        </p:nvSpPr>
        <p:spPr/>
        <p:txBody>
          <a:bodyPr/>
          <a:lstStyle/>
          <a:p>
            <a:fld id="{C014DD1E-5D91-48A3-AD6D-45FBA980D106}" type="slidenum">
              <a:rPr lang="en-GB" smtClean="0"/>
              <a:pPr/>
              <a:t>18</a:t>
            </a:fld>
            <a:endParaRPr lang="en-GB"/>
          </a:p>
        </p:txBody>
      </p:sp>
      <p:sp>
        <p:nvSpPr>
          <p:cNvPr id="6" name="Content Placeholder 5">
            <a:extLst>
              <a:ext uri="{FF2B5EF4-FFF2-40B4-BE49-F238E27FC236}">
                <a16:creationId xmlns:a16="http://schemas.microsoft.com/office/drawing/2014/main" xmlns="" id="{6509DBD9-441F-43BD-889A-6866615B1B05}"/>
              </a:ext>
            </a:extLst>
          </p:cNvPr>
          <p:cNvSpPr>
            <a:spLocks noGrp="1"/>
          </p:cNvSpPr>
          <p:nvPr>
            <p:ph idx="1"/>
          </p:nvPr>
        </p:nvSpPr>
        <p:spPr>
          <a:xfrm>
            <a:off x="1371243" y="2286000"/>
            <a:ext cx="9331681" cy="1935088"/>
          </a:xfrm>
        </p:spPr>
        <p:txBody>
          <a:bodyPr/>
          <a:lstStyle/>
          <a:p>
            <a:pPr marL="0" indent="0">
              <a:buNone/>
            </a:pPr>
            <a:r>
              <a:rPr lang="de-AT"/>
              <a:t>Reflektieren </a:t>
            </a:r>
            <a:r>
              <a:rPr lang="de-AT" dirty="0"/>
              <a:t>Sie die Situation in Ihrem Land:</a:t>
            </a:r>
          </a:p>
          <a:p>
            <a:r>
              <a:rPr lang="de-DE" dirty="0"/>
              <a:t>Ist es aus Ihrer Sicht, für Lehrpersonal an einer Schule oder an einer Universität akzeptabel, viele sichtbare Tattoos zu haben? </a:t>
            </a:r>
          </a:p>
          <a:p>
            <a:r>
              <a:rPr lang="de-AT" dirty="0"/>
              <a:t>Werden Menschen mit vielen Piercings in der Arbeitswelt diskriminiert?</a:t>
            </a:r>
          </a:p>
          <a:p>
            <a:endParaRPr lang="de-AT" dirty="0"/>
          </a:p>
        </p:txBody>
      </p:sp>
      <p:sp>
        <p:nvSpPr>
          <p:cNvPr id="7" name="TextBox 6">
            <a:extLst>
              <a:ext uri="{FF2B5EF4-FFF2-40B4-BE49-F238E27FC236}">
                <a16:creationId xmlns:a16="http://schemas.microsoft.com/office/drawing/2014/main" xmlns="" id="{D07B3557-771A-43B7-A09B-3BF5A0F40081}"/>
              </a:ext>
            </a:extLst>
          </p:cNvPr>
          <p:cNvSpPr txBox="1"/>
          <p:nvPr/>
        </p:nvSpPr>
        <p:spPr>
          <a:xfrm>
            <a:off x="1651934" y="5616393"/>
            <a:ext cx="9411029" cy="323165"/>
          </a:xfrm>
          <a:prstGeom prst="rect">
            <a:avLst/>
          </a:prstGeom>
          <a:noFill/>
        </p:spPr>
        <p:txBody>
          <a:bodyPr wrap="square" rtlCol="0">
            <a:spAutoFit/>
          </a:bodyPr>
          <a:lstStyle/>
          <a:p>
            <a:r>
              <a:rPr lang="de-AT" sz="1500" dirty="0">
                <a:solidFill>
                  <a:schemeClr val="bg2">
                    <a:lumMod val="65000"/>
                  </a:schemeClr>
                </a:solidFill>
              </a:rPr>
              <a:t>Klarstellung: Es gibt keine richtigen oder falschen Antworten, da es sich um soziokulturell bedingte Aspekte handelt.</a:t>
            </a:r>
            <a:endParaRPr lang="en-GB" sz="1500" dirty="0"/>
          </a:p>
        </p:txBody>
      </p:sp>
    </p:spTree>
    <p:extLst>
      <p:ext uri="{BB962C8B-B14F-4D97-AF65-F5344CB8AC3E}">
        <p14:creationId xmlns:p14="http://schemas.microsoft.com/office/powerpoint/2010/main" val="427391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8786A-CF84-4475-92E9-77B1AB40054A}"/>
              </a:ext>
            </a:extLst>
          </p:cNvPr>
          <p:cNvSpPr>
            <a:spLocks noGrp="1"/>
          </p:cNvSpPr>
          <p:nvPr>
            <p:ph type="title"/>
          </p:nvPr>
        </p:nvSpPr>
        <p:spPr/>
        <p:txBody>
          <a:bodyPr/>
          <a:lstStyle/>
          <a:p>
            <a:r>
              <a:rPr lang="en-US" dirty="0" err="1"/>
              <a:t>Zusammenfassung</a:t>
            </a:r>
            <a:endParaRPr lang="el-GR" dirty="0"/>
          </a:p>
        </p:txBody>
      </p:sp>
      <p:sp>
        <p:nvSpPr>
          <p:cNvPr id="4" name="Slide Number Placeholder 3">
            <a:extLst>
              <a:ext uri="{FF2B5EF4-FFF2-40B4-BE49-F238E27FC236}">
                <a16:creationId xmlns:a16="http://schemas.microsoft.com/office/drawing/2014/main" xmlns="" id="{07FEC38D-A189-4F68-9927-A18450CA3864}"/>
              </a:ext>
            </a:extLst>
          </p:cNvPr>
          <p:cNvSpPr>
            <a:spLocks noGrp="1"/>
          </p:cNvSpPr>
          <p:nvPr>
            <p:ph type="sldNum" sz="quarter" idx="12"/>
          </p:nvPr>
        </p:nvSpPr>
        <p:spPr/>
        <p:txBody>
          <a:bodyPr/>
          <a:lstStyle/>
          <a:p>
            <a:fld id="{C014DD1E-5D91-48A3-AD6D-45FBA980D106}" type="slidenum">
              <a:rPr lang="en-GB" smtClean="0"/>
              <a:pPr/>
              <a:t>19</a:t>
            </a:fld>
            <a:endParaRPr lang="en-GB"/>
          </a:p>
        </p:txBody>
      </p:sp>
      <p:sp>
        <p:nvSpPr>
          <p:cNvPr id="6" name="Content Placeholder 5">
            <a:extLst>
              <a:ext uri="{FF2B5EF4-FFF2-40B4-BE49-F238E27FC236}">
                <a16:creationId xmlns:a16="http://schemas.microsoft.com/office/drawing/2014/main" xmlns="" id="{6509DBD9-441F-43BD-889A-6866615B1B05}"/>
              </a:ext>
            </a:extLst>
          </p:cNvPr>
          <p:cNvSpPr>
            <a:spLocks noGrp="1"/>
          </p:cNvSpPr>
          <p:nvPr>
            <p:ph idx="1"/>
          </p:nvPr>
        </p:nvSpPr>
        <p:spPr/>
        <p:txBody>
          <a:bodyPr/>
          <a:lstStyle/>
          <a:p>
            <a:r>
              <a:rPr lang="de-AT" i="1" dirty="0"/>
              <a:t>Identitäten und Kulturen werden durch den Körper ausgedrückt.</a:t>
            </a:r>
          </a:p>
          <a:p>
            <a:r>
              <a:rPr lang="de-AT" i="1" dirty="0"/>
              <a:t>Über unseren Körper zu sprechen, ist etwas völlig Natürliches.</a:t>
            </a:r>
          </a:p>
          <a:p>
            <a:r>
              <a:rPr lang="de-AT" i="1" dirty="0"/>
              <a:t>Körperwahrnehmungen ändern sich in verschiedenen Kulturen und im Laufe der Zeit. </a:t>
            </a:r>
          </a:p>
          <a:p>
            <a:r>
              <a:rPr lang="de-AT" i="1" dirty="0"/>
              <a:t>Was als akzeptabel gilt, wird von unserer Kultur definiert. </a:t>
            </a:r>
          </a:p>
          <a:p>
            <a:endParaRPr lang="el-GR" dirty="0"/>
          </a:p>
        </p:txBody>
      </p:sp>
    </p:spTree>
    <p:extLst>
      <p:ext uri="{BB962C8B-B14F-4D97-AF65-F5344CB8AC3E}">
        <p14:creationId xmlns:p14="http://schemas.microsoft.com/office/powerpoint/2010/main" val="42112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79044-9202-4F63-92A4-08D1DA8A16B9}"/>
              </a:ext>
            </a:extLst>
          </p:cNvPr>
          <p:cNvSpPr>
            <a:spLocks noGrp="1"/>
          </p:cNvSpPr>
          <p:nvPr>
            <p:ph type="title"/>
          </p:nvPr>
        </p:nvSpPr>
        <p:spPr>
          <a:xfrm>
            <a:off x="1371242" y="685800"/>
            <a:ext cx="9598700" cy="1485900"/>
          </a:xfrm>
        </p:spPr>
        <p:txBody>
          <a:bodyPr>
            <a:normAutofit/>
          </a:bodyPr>
          <a:lstStyle/>
          <a:p>
            <a:r>
              <a:rPr lang="en-US" dirty="0" err="1"/>
              <a:t>Lernziele</a:t>
            </a:r>
            <a:endParaRPr lang="el-GR" dirty="0"/>
          </a:p>
        </p:txBody>
      </p:sp>
      <p:sp>
        <p:nvSpPr>
          <p:cNvPr id="4" name="Slide Number Placeholder 3">
            <a:extLst>
              <a:ext uri="{FF2B5EF4-FFF2-40B4-BE49-F238E27FC236}">
                <a16:creationId xmlns:a16="http://schemas.microsoft.com/office/drawing/2014/main" xmlns="" id="{EC69B7C0-2B4B-4767-BDF2-ACD151F904DF}"/>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a:p>
        </p:txBody>
      </p:sp>
      <p:graphicFrame>
        <p:nvGraphicFramePr>
          <p:cNvPr id="6" name="Content Placeholder 2">
            <a:extLst>
              <a:ext uri="{FF2B5EF4-FFF2-40B4-BE49-F238E27FC236}">
                <a16:creationId xmlns:a16="http://schemas.microsoft.com/office/drawing/2014/main" xmlns="" id="{B6354ED1-BBEF-4372-A252-4D70FB632FCC}"/>
              </a:ext>
            </a:extLst>
          </p:cNvPr>
          <p:cNvGraphicFramePr>
            <a:graphicFrameLocks noGrp="1"/>
          </p:cNvGraphicFramePr>
          <p:nvPr>
            <p:ph idx="1"/>
            <p:extLst>
              <p:ext uri="{D42A27DB-BD31-4B8C-83A1-F6EECF244321}">
                <p14:modId xmlns:p14="http://schemas.microsoft.com/office/powerpoint/2010/main" val="58697704"/>
              </p:ext>
            </p:extLst>
          </p:nvPr>
        </p:nvGraphicFramePr>
        <p:xfrm>
          <a:off x="1371242" y="1916832"/>
          <a:ext cx="9598700" cy="3950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3B1500BA-BA6D-4D3E-B0A5-E5AA626A870E}"/>
              </a:ext>
            </a:extLst>
          </p:cNvPr>
          <p:cNvSpPr txBox="1"/>
          <p:nvPr/>
        </p:nvSpPr>
        <p:spPr>
          <a:xfrm>
            <a:off x="1371242" y="1412776"/>
            <a:ext cx="5659274" cy="338554"/>
          </a:xfrm>
          <a:prstGeom prst="rect">
            <a:avLst/>
          </a:prstGeom>
          <a:noFill/>
        </p:spPr>
        <p:txBody>
          <a:bodyPr wrap="square" rtlCol="0">
            <a:spAutoFit/>
          </a:bodyPr>
          <a:lstStyle/>
          <a:p>
            <a:r>
              <a:rPr lang="de-AT" sz="1600" dirty="0"/>
              <a:t>Am Ende dieses Moduls werden die Lernenden:</a:t>
            </a:r>
            <a:endParaRPr lang="en-GB" sz="1600" dirty="0"/>
          </a:p>
        </p:txBody>
      </p:sp>
    </p:spTree>
    <p:extLst>
      <p:ext uri="{BB962C8B-B14F-4D97-AF65-F5344CB8AC3E}">
        <p14:creationId xmlns:p14="http://schemas.microsoft.com/office/powerpoint/2010/main" val="197409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a:t>Kultur</a:t>
            </a:r>
            <a:r>
              <a:rPr lang="en-GB" sz="5400" dirty="0"/>
              <a:t> und </a:t>
            </a:r>
            <a:r>
              <a:rPr lang="en-GB" sz="5400" dirty="0" err="1"/>
              <a:t>Geschlechterrollen</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pPr/>
              <a:t>20</a:t>
            </a:fld>
            <a:endParaRPr lang="en-GB"/>
          </a:p>
        </p:txBody>
      </p:sp>
    </p:spTree>
    <p:extLst>
      <p:ext uri="{BB962C8B-B14F-4D97-AF65-F5344CB8AC3E}">
        <p14:creationId xmlns:p14="http://schemas.microsoft.com/office/powerpoint/2010/main" val="171696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CC4F9-8980-4ED7-992E-2C58FFC8F5A2}"/>
              </a:ext>
            </a:extLst>
          </p:cNvPr>
          <p:cNvSpPr>
            <a:spLocks noGrp="1"/>
          </p:cNvSpPr>
          <p:nvPr>
            <p:ph type="title"/>
          </p:nvPr>
        </p:nvSpPr>
        <p:spPr>
          <a:xfrm>
            <a:off x="1269876" y="692696"/>
            <a:ext cx="9700067" cy="1479004"/>
          </a:xfrm>
        </p:spPr>
        <p:txBody>
          <a:bodyPr/>
          <a:lstStyle/>
          <a:p>
            <a:r>
              <a:rPr lang="en-GB" sz="4400" dirty="0" err="1"/>
              <a:t>Kultur</a:t>
            </a:r>
            <a:r>
              <a:rPr lang="en-GB" sz="4400" dirty="0"/>
              <a:t> und </a:t>
            </a:r>
            <a:r>
              <a:rPr lang="en-GB" sz="4400" dirty="0" err="1"/>
              <a:t>Geschlechterrollen</a:t>
            </a:r>
            <a:endParaRPr lang="el-GR" dirty="0"/>
          </a:p>
        </p:txBody>
      </p:sp>
      <p:pic>
        <p:nvPicPr>
          <p:cNvPr id="8" name="Picture 7">
            <a:extLst>
              <a:ext uri="{FF2B5EF4-FFF2-40B4-BE49-F238E27FC236}">
                <a16:creationId xmlns:a16="http://schemas.microsoft.com/office/drawing/2014/main" xmlns="" id="{D7A7AC14-065B-4D21-8FE8-82E8C24A25D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29592" y="1428750"/>
            <a:ext cx="3496275" cy="4509398"/>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xmlns="" id="{6BFD4722-AB78-4161-BC06-E76E5FB202AF}"/>
              </a:ext>
            </a:extLst>
          </p:cNvPr>
          <p:cNvSpPr>
            <a:spLocks noGrp="1"/>
          </p:cNvSpPr>
          <p:nvPr>
            <p:ph type="sldNum" sz="quarter" idx="12"/>
          </p:nvPr>
        </p:nvSpPr>
        <p:spPr/>
        <p:txBody>
          <a:bodyPr/>
          <a:lstStyle/>
          <a:p>
            <a:fld id="{C014DD1E-5D91-48A3-AD6D-45FBA980D106}" type="slidenum">
              <a:rPr lang="en-GB" smtClean="0"/>
              <a:pPr/>
              <a:t>21</a:t>
            </a:fld>
            <a:endParaRPr lang="en-GB"/>
          </a:p>
        </p:txBody>
      </p:sp>
      <p:sp>
        <p:nvSpPr>
          <p:cNvPr id="9" name="TextBox 8">
            <a:extLst>
              <a:ext uri="{FF2B5EF4-FFF2-40B4-BE49-F238E27FC236}">
                <a16:creationId xmlns:a16="http://schemas.microsoft.com/office/drawing/2014/main" xmlns="" id="{D577142B-2687-4838-A330-3EADB2F92A90}"/>
              </a:ext>
            </a:extLst>
          </p:cNvPr>
          <p:cNvSpPr txBox="1"/>
          <p:nvPr/>
        </p:nvSpPr>
        <p:spPr>
          <a:xfrm>
            <a:off x="1341884" y="1916832"/>
            <a:ext cx="5353498" cy="3046988"/>
          </a:xfrm>
          <a:prstGeom prst="rect">
            <a:avLst/>
          </a:prstGeom>
          <a:noFill/>
        </p:spPr>
        <p:txBody>
          <a:bodyPr wrap="square" rtlCol="0">
            <a:spAutoFit/>
          </a:bodyPr>
          <a:lstStyle/>
          <a:p>
            <a:r>
              <a:rPr lang="de-AT" dirty="0">
                <a:solidFill>
                  <a:srgbClr val="002060"/>
                </a:solidFill>
                <a:latin typeface="+mj-lt"/>
              </a:rPr>
              <a:t>Die Kulturanthropologie stellt die gängige Meinung in Frage, dass die Menschen überall gleich sind. Sie zeigt, dass verschiedene Aspekte der menschlichen Existenz und des Lebens, wie Sexualität, Emotionen, soziale Beziehungen und Strukturen sich je nach Kultur stark unterscheiden.</a:t>
            </a:r>
          </a:p>
        </p:txBody>
      </p:sp>
      <p:sp>
        <p:nvSpPr>
          <p:cNvPr id="3" name="TextBox 2">
            <a:extLst>
              <a:ext uri="{FF2B5EF4-FFF2-40B4-BE49-F238E27FC236}">
                <a16:creationId xmlns:a16="http://schemas.microsoft.com/office/drawing/2014/main" xmlns="" id="{CD0D71F5-D539-40A1-9BA6-FA96F2852A3E}"/>
              </a:ext>
            </a:extLst>
          </p:cNvPr>
          <p:cNvSpPr txBox="1"/>
          <p:nvPr/>
        </p:nvSpPr>
        <p:spPr>
          <a:xfrm>
            <a:off x="7461674" y="6018311"/>
            <a:ext cx="3528392" cy="307777"/>
          </a:xfrm>
          <a:prstGeom prst="rect">
            <a:avLst/>
          </a:prstGeom>
          <a:noFill/>
        </p:spPr>
        <p:txBody>
          <a:bodyPr wrap="square" rtlCol="0">
            <a:spAutoFit/>
          </a:bodyPr>
          <a:lstStyle/>
          <a:p>
            <a:pPr algn="ctr"/>
            <a:r>
              <a:rPr lang="en-US" sz="1400" i="1" dirty="0">
                <a:solidFill>
                  <a:schemeClr val="bg1">
                    <a:lumMod val="50000"/>
                  </a:schemeClr>
                </a:solidFill>
              </a:rPr>
              <a:t>Made with Piktochart.com</a:t>
            </a:r>
            <a:endParaRPr lang="el-GR" sz="1400" i="1" dirty="0">
              <a:solidFill>
                <a:schemeClr val="bg1">
                  <a:lumMod val="50000"/>
                </a:schemeClr>
              </a:solidFill>
            </a:endParaRPr>
          </a:p>
        </p:txBody>
      </p:sp>
    </p:spTree>
    <p:extLst>
      <p:ext uri="{BB962C8B-B14F-4D97-AF65-F5344CB8AC3E}">
        <p14:creationId xmlns:p14="http://schemas.microsoft.com/office/powerpoint/2010/main" val="375331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CC4F9-8980-4ED7-992E-2C58FFC8F5A2}"/>
              </a:ext>
            </a:extLst>
          </p:cNvPr>
          <p:cNvSpPr>
            <a:spLocks noGrp="1"/>
          </p:cNvSpPr>
          <p:nvPr>
            <p:ph type="title"/>
          </p:nvPr>
        </p:nvSpPr>
        <p:spPr/>
        <p:txBody>
          <a:bodyPr/>
          <a:lstStyle/>
          <a:p>
            <a:r>
              <a:rPr lang="en-GB" sz="4400" dirty="0" err="1"/>
              <a:t>Kultur</a:t>
            </a:r>
            <a:r>
              <a:rPr lang="en-GB" sz="4400" dirty="0"/>
              <a:t> und </a:t>
            </a:r>
            <a:r>
              <a:rPr lang="en-GB" sz="4400" dirty="0" err="1"/>
              <a:t>Geschlechterrollen</a:t>
            </a:r>
            <a:endParaRPr lang="el-GR" dirty="0">
              <a:highlight>
                <a:srgbClr val="FF0000"/>
              </a:highlight>
            </a:endParaRPr>
          </a:p>
        </p:txBody>
      </p:sp>
      <p:sp>
        <p:nvSpPr>
          <p:cNvPr id="3" name="Content Placeholder 2">
            <a:extLst>
              <a:ext uri="{FF2B5EF4-FFF2-40B4-BE49-F238E27FC236}">
                <a16:creationId xmlns:a16="http://schemas.microsoft.com/office/drawing/2014/main" xmlns="" id="{7EB51045-A0F1-449F-86AA-4EC3B4B2903B}"/>
              </a:ext>
            </a:extLst>
          </p:cNvPr>
          <p:cNvSpPr>
            <a:spLocks noGrp="1"/>
          </p:cNvSpPr>
          <p:nvPr>
            <p:ph idx="1"/>
          </p:nvPr>
        </p:nvSpPr>
        <p:spPr>
          <a:xfrm>
            <a:off x="1371243" y="1556792"/>
            <a:ext cx="9598700" cy="4310608"/>
          </a:xfrm>
        </p:spPr>
        <p:txBody>
          <a:bodyPr>
            <a:normAutofit fontScale="92500" lnSpcReduction="10000"/>
          </a:bodyPr>
          <a:lstStyle/>
          <a:p>
            <a:pPr marL="0" indent="0">
              <a:buNone/>
            </a:pPr>
            <a:endParaRPr lang="en-US" dirty="0">
              <a:latin typeface="+mj-lt"/>
            </a:endParaRPr>
          </a:p>
          <a:p>
            <a:pPr>
              <a:lnSpc>
                <a:spcPct val="150000"/>
              </a:lnSpc>
            </a:pPr>
            <a:r>
              <a:rPr lang="de-AT" sz="2200" dirty="0"/>
              <a:t>Sexualität ist ein wichtiger Aspekt jeder kulturellen, nationalen und ethnischen Identität. </a:t>
            </a:r>
          </a:p>
          <a:p>
            <a:pPr>
              <a:lnSpc>
                <a:spcPct val="150000"/>
              </a:lnSpc>
            </a:pPr>
            <a:r>
              <a:rPr lang="de-AT" sz="2200" b="1" dirty="0"/>
              <a:t>Normative Heterosexualität: </a:t>
            </a:r>
          </a:p>
          <a:p>
            <a:pPr lvl="1">
              <a:lnSpc>
                <a:spcPct val="150000"/>
              </a:lnSpc>
            </a:pPr>
            <a:r>
              <a:rPr lang="de-AT" sz="2200" i="0" dirty="0"/>
              <a:t>legt fest, welche sexuelle Identität, Orientierung und welches Verhalten innerhalb der Grenzen einer Nation und einer Kultur akzeptabel sind. </a:t>
            </a:r>
          </a:p>
          <a:p>
            <a:pPr lvl="1">
              <a:lnSpc>
                <a:spcPct val="150000"/>
              </a:lnSpc>
            </a:pPr>
            <a:r>
              <a:rPr lang="de-AT" sz="2200" i="0" dirty="0"/>
              <a:t>Abweichungen von den Regeln sind nicht nur inakzeptabel, sondern werden auch bekämpft, weil sie das kulturelle, nationale oder ethnische ideologische Konstrukt stören. </a:t>
            </a:r>
          </a:p>
          <a:p>
            <a:pPr>
              <a:lnSpc>
                <a:spcPct val="150000"/>
              </a:lnSpc>
            </a:pPr>
            <a:endParaRPr lang="de-AT" sz="2200" dirty="0"/>
          </a:p>
          <a:p>
            <a:endParaRPr lang="el-GR" dirty="0"/>
          </a:p>
        </p:txBody>
      </p:sp>
      <p:sp>
        <p:nvSpPr>
          <p:cNvPr id="4" name="Slide Number Placeholder 3">
            <a:extLst>
              <a:ext uri="{FF2B5EF4-FFF2-40B4-BE49-F238E27FC236}">
                <a16:creationId xmlns:a16="http://schemas.microsoft.com/office/drawing/2014/main" xmlns="" id="{6BFD4722-AB78-4161-BC06-E76E5FB202AF}"/>
              </a:ext>
            </a:extLst>
          </p:cNvPr>
          <p:cNvSpPr>
            <a:spLocks noGrp="1"/>
          </p:cNvSpPr>
          <p:nvPr>
            <p:ph type="sldNum" sz="quarter" idx="12"/>
          </p:nvPr>
        </p:nvSpPr>
        <p:spPr/>
        <p:txBody>
          <a:bodyPr/>
          <a:lstStyle/>
          <a:p>
            <a:fld id="{C014DD1E-5D91-48A3-AD6D-45FBA980D106}" type="slidenum">
              <a:rPr lang="en-GB" smtClean="0"/>
              <a:pPr/>
              <a:t>22</a:t>
            </a:fld>
            <a:endParaRPr lang="en-GB"/>
          </a:p>
        </p:txBody>
      </p:sp>
    </p:spTree>
    <p:extLst>
      <p:ext uri="{BB962C8B-B14F-4D97-AF65-F5344CB8AC3E}">
        <p14:creationId xmlns:p14="http://schemas.microsoft.com/office/powerpoint/2010/main" val="337428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CC4F9-8980-4ED7-992E-2C58FFC8F5A2}"/>
              </a:ext>
            </a:extLst>
          </p:cNvPr>
          <p:cNvSpPr>
            <a:spLocks noGrp="1"/>
          </p:cNvSpPr>
          <p:nvPr>
            <p:ph type="title"/>
          </p:nvPr>
        </p:nvSpPr>
        <p:spPr/>
        <p:txBody>
          <a:bodyPr/>
          <a:lstStyle/>
          <a:p>
            <a:r>
              <a:rPr lang="en-GB" sz="4400" dirty="0" err="1"/>
              <a:t>Kultur</a:t>
            </a:r>
            <a:r>
              <a:rPr lang="en-GB" sz="4400" dirty="0"/>
              <a:t> und </a:t>
            </a:r>
            <a:r>
              <a:rPr lang="en-GB" sz="4400" dirty="0" err="1"/>
              <a:t>Geschlechterrollen</a:t>
            </a:r>
            <a:endParaRPr lang="el-GR" dirty="0">
              <a:highlight>
                <a:srgbClr val="FF0000"/>
              </a:highlight>
            </a:endParaRPr>
          </a:p>
        </p:txBody>
      </p:sp>
      <p:sp>
        <p:nvSpPr>
          <p:cNvPr id="4" name="Slide Number Placeholder 3">
            <a:extLst>
              <a:ext uri="{FF2B5EF4-FFF2-40B4-BE49-F238E27FC236}">
                <a16:creationId xmlns:a16="http://schemas.microsoft.com/office/drawing/2014/main" xmlns="" id="{6BFD4722-AB78-4161-BC06-E76E5FB202AF}"/>
              </a:ext>
            </a:extLst>
          </p:cNvPr>
          <p:cNvSpPr>
            <a:spLocks noGrp="1"/>
          </p:cNvSpPr>
          <p:nvPr>
            <p:ph type="sldNum" sz="quarter" idx="12"/>
          </p:nvPr>
        </p:nvSpPr>
        <p:spPr/>
        <p:txBody>
          <a:bodyPr/>
          <a:lstStyle/>
          <a:p>
            <a:fld id="{C014DD1E-5D91-48A3-AD6D-45FBA980D106}" type="slidenum">
              <a:rPr lang="en-GB" smtClean="0"/>
              <a:pPr/>
              <a:t>23</a:t>
            </a:fld>
            <a:endParaRPr lang="en-GB"/>
          </a:p>
        </p:txBody>
      </p:sp>
      <p:graphicFrame>
        <p:nvGraphicFramePr>
          <p:cNvPr id="7" name="Diagram 6">
            <a:extLst>
              <a:ext uri="{FF2B5EF4-FFF2-40B4-BE49-F238E27FC236}">
                <a16:creationId xmlns:a16="http://schemas.microsoft.com/office/drawing/2014/main" xmlns="" id="{C454F934-EED1-47B4-8B55-945B78B31A5C}"/>
              </a:ext>
            </a:extLst>
          </p:cNvPr>
          <p:cNvGraphicFramePr/>
          <p:nvPr>
            <p:extLst>
              <p:ext uri="{D42A27DB-BD31-4B8C-83A1-F6EECF244321}">
                <p14:modId xmlns:p14="http://schemas.microsoft.com/office/powerpoint/2010/main" val="3687754630"/>
              </p:ext>
            </p:extLst>
          </p:nvPr>
        </p:nvGraphicFramePr>
        <p:xfrm>
          <a:off x="5188063" y="1448718"/>
          <a:ext cx="5947306" cy="4880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Folded Corner 8">
            <a:extLst>
              <a:ext uri="{FF2B5EF4-FFF2-40B4-BE49-F238E27FC236}">
                <a16:creationId xmlns:a16="http://schemas.microsoft.com/office/drawing/2014/main" xmlns="" id="{E59719B8-BC6D-4D7D-87D4-019A1B848A00}"/>
              </a:ext>
            </a:extLst>
          </p:cNvPr>
          <p:cNvSpPr/>
          <p:nvPr/>
        </p:nvSpPr>
        <p:spPr>
          <a:xfrm>
            <a:off x="1371243" y="1628800"/>
            <a:ext cx="3651394" cy="4464496"/>
          </a:xfrm>
          <a:prstGeom prst="foldedCorner">
            <a:avLst/>
          </a:prstGeom>
          <a:solidFill>
            <a:schemeClr val="bg2">
              <a:lumMod val="95000"/>
            </a:schemeClr>
          </a:solidFill>
        </p:spPr>
        <p:style>
          <a:lnRef idx="1">
            <a:schemeClr val="dk1"/>
          </a:lnRef>
          <a:fillRef idx="2">
            <a:schemeClr val="dk1"/>
          </a:fillRef>
          <a:effectRef idx="1">
            <a:schemeClr val="dk1"/>
          </a:effectRef>
          <a:fontRef idx="minor">
            <a:schemeClr val="dk1"/>
          </a:fontRef>
        </p:style>
        <p:txBody>
          <a:bodyPr rtlCol="0" anchor="ctr"/>
          <a:lstStyle/>
          <a:p>
            <a:endParaRPr lang="en-US" sz="2000" dirty="0">
              <a:latin typeface="+mj-lt"/>
            </a:endParaRPr>
          </a:p>
          <a:p>
            <a:endParaRPr lang="en-US" sz="2000" dirty="0">
              <a:latin typeface="+mj-lt"/>
            </a:endParaRPr>
          </a:p>
          <a:p>
            <a:endParaRPr lang="de-AT" sz="1800" dirty="0">
              <a:latin typeface="+mj-lt"/>
            </a:endParaRPr>
          </a:p>
          <a:p>
            <a:r>
              <a:rPr lang="de-AT" sz="1800" dirty="0">
                <a:latin typeface="+mj-lt"/>
              </a:rPr>
              <a:t>Jede Kultur bestimmt die Geschlechterrollen innerhalb ihrer Grenzen. Diese Rollen werden durch Kommunikation erzeugt, denn Kommunikation beeinflusst und formt unsere Ideologien und Mentalitäten. Sie beeinflusst auch die Unterschiede in den Geschlechterrollen. Die Unterschiede zwischen den Geschlechterrollen und den Erscheinungsformen der Geschlechter sind Ausdruck bestimmter Werte und Normen. </a:t>
            </a:r>
          </a:p>
          <a:p>
            <a:endParaRPr lang="en-US" sz="1400" dirty="0">
              <a:latin typeface="+mj-lt"/>
            </a:endParaRPr>
          </a:p>
          <a:p>
            <a:r>
              <a:rPr lang="en-US" sz="1400" dirty="0">
                <a:latin typeface="+mj-lt"/>
              </a:rPr>
              <a:t>(</a:t>
            </a:r>
            <a:r>
              <a:rPr lang="en-US" sz="1400" dirty="0" err="1">
                <a:effectLst/>
                <a:latin typeface="+mj-lt"/>
              </a:rPr>
              <a:t>Neculaesei</a:t>
            </a:r>
            <a:r>
              <a:rPr lang="en-US" sz="1400" dirty="0">
                <a:effectLst/>
                <a:latin typeface="+mj-lt"/>
              </a:rPr>
              <a:t>, 2015)</a:t>
            </a:r>
            <a:r>
              <a:rPr lang="en-US" sz="1400" dirty="0">
                <a:latin typeface="+mj-lt"/>
              </a:rPr>
              <a:t> </a:t>
            </a:r>
          </a:p>
          <a:p>
            <a:pPr algn="ctr"/>
            <a:endParaRPr lang="el-GR" dirty="0"/>
          </a:p>
        </p:txBody>
      </p:sp>
    </p:spTree>
    <p:extLst>
      <p:ext uri="{BB962C8B-B14F-4D97-AF65-F5344CB8AC3E}">
        <p14:creationId xmlns:p14="http://schemas.microsoft.com/office/powerpoint/2010/main" val="416399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GB" sz="4400" dirty="0" err="1"/>
              <a:t>Kultur</a:t>
            </a:r>
            <a:r>
              <a:rPr lang="en-GB" sz="4400" dirty="0"/>
              <a:t> und </a:t>
            </a:r>
            <a:r>
              <a:rPr lang="en-GB" sz="4400" dirty="0" err="1"/>
              <a:t>Geschlechterrollen</a:t>
            </a:r>
            <a:endParaRPr lang="el-GR" dirty="0">
              <a:highlight>
                <a:srgbClr val="FF0000"/>
              </a:highlight>
            </a:endParaRPr>
          </a:p>
        </p:txBody>
      </p:sp>
      <p:sp>
        <p:nvSpPr>
          <p:cNvPr id="3" name="Content Placeholder 2">
            <a:extLst>
              <a:ext uri="{FF2B5EF4-FFF2-40B4-BE49-F238E27FC236}">
                <a16:creationId xmlns:a16="http://schemas.microsoft.com/office/drawing/2014/main" xmlns="" id="{975B7563-31E4-4CD9-B140-C1331ABEA739}"/>
              </a:ext>
            </a:extLst>
          </p:cNvPr>
          <p:cNvSpPr>
            <a:spLocks noGrp="1"/>
          </p:cNvSpPr>
          <p:nvPr>
            <p:ph idx="1"/>
          </p:nvPr>
        </p:nvSpPr>
        <p:spPr>
          <a:xfrm>
            <a:off x="1371243" y="1366034"/>
            <a:ext cx="4896544" cy="3883496"/>
          </a:xfrm>
        </p:spPr>
        <p:txBody>
          <a:bodyPr>
            <a:normAutofit lnSpcReduction="10000"/>
          </a:bodyPr>
          <a:lstStyle/>
          <a:p>
            <a:pPr marL="0" indent="0">
              <a:buNone/>
            </a:pPr>
            <a:endParaRPr lang="en-US" dirty="0">
              <a:latin typeface="+mj-lt"/>
            </a:endParaRPr>
          </a:p>
          <a:p>
            <a:pPr marL="0" indent="0">
              <a:buNone/>
            </a:pPr>
            <a:r>
              <a:rPr lang="de-AT" dirty="0">
                <a:latin typeface="+mj-lt"/>
              </a:rPr>
              <a:t>Verschiedene Kulturen betrachten den Ausdruck von Geschlecht und Geschlechterrollen unterschiedlich. </a:t>
            </a:r>
          </a:p>
          <a:p>
            <a:pPr marL="0" indent="0">
              <a:buNone/>
            </a:pPr>
            <a:r>
              <a:rPr lang="de-AT" dirty="0">
                <a:latin typeface="+mj-lt"/>
              </a:rPr>
              <a:t>Die Machtverteilung zwischen den Geschlechtern sollte in keiner Kultur als "normal" angesehen werden, da sie zeit- und raumbezogen ist. </a:t>
            </a:r>
          </a:p>
          <a:p>
            <a:pPr marL="0" indent="0">
              <a:buNone/>
            </a:pPr>
            <a:r>
              <a:rPr lang="de-AT" dirty="0">
                <a:latin typeface="+mj-lt"/>
              </a:rPr>
              <a:t>Die etablierten Machtverhältnisse sind nicht stabil, sondern eher dynamisch. Was Menschen aus einer Kultur als Einschränkung empfinden, sehen andere als Normalität an. </a:t>
            </a:r>
          </a:p>
          <a:p>
            <a:pPr marL="0" indent="0">
              <a:buNone/>
            </a:pPr>
            <a:endParaRPr lang="de-AT" dirty="0">
              <a:latin typeface="+mj-lt"/>
            </a:endParaRPr>
          </a:p>
          <a:p>
            <a:pPr marL="0" indent="0">
              <a:buNone/>
            </a:pPr>
            <a:endParaRPr lang="en-US"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pPr/>
              <a:t>24</a:t>
            </a:fld>
            <a:endParaRPr lang="en-GB"/>
          </a:p>
        </p:txBody>
      </p:sp>
      <p:pic>
        <p:nvPicPr>
          <p:cNvPr id="7" name="Picture 6">
            <a:extLst>
              <a:ext uri="{FF2B5EF4-FFF2-40B4-BE49-F238E27FC236}">
                <a16:creationId xmlns:a16="http://schemas.microsoft.com/office/drawing/2014/main" xmlns="" id="{3EBECEA3-5213-47E2-B70A-2DD28316C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3125" y="1898770"/>
            <a:ext cx="5109253" cy="2682358"/>
          </a:xfrm>
          <a:prstGeom prst="rect">
            <a:avLst/>
          </a:prstGeom>
        </p:spPr>
      </p:pic>
      <p:sp>
        <p:nvSpPr>
          <p:cNvPr id="8" name="TextBox 7">
            <a:extLst>
              <a:ext uri="{FF2B5EF4-FFF2-40B4-BE49-F238E27FC236}">
                <a16:creationId xmlns:a16="http://schemas.microsoft.com/office/drawing/2014/main" xmlns="" id="{FFF5318A-260F-4860-B5F5-B09E98692505}"/>
              </a:ext>
            </a:extLst>
          </p:cNvPr>
          <p:cNvSpPr txBox="1"/>
          <p:nvPr/>
        </p:nvSpPr>
        <p:spPr>
          <a:xfrm>
            <a:off x="6891487" y="4725144"/>
            <a:ext cx="4752528" cy="307777"/>
          </a:xfrm>
          <a:prstGeom prst="rect">
            <a:avLst/>
          </a:prstGeom>
          <a:noFill/>
        </p:spPr>
        <p:txBody>
          <a:bodyPr wrap="square" rtlCol="0">
            <a:spAutoFit/>
          </a:bodyPr>
          <a:lstStyle/>
          <a:p>
            <a:pPr algn="ctr"/>
            <a:r>
              <a:rPr lang="en-US" sz="1400" i="1" dirty="0">
                <a:solidFill>
                  <a:schemeClr val="bg1">
                    <a:lumMod val="50000"/>
                  </a:schemeClr>
                </a:solidFill>
              </a:rPr>
              <a:t>Source: pixabay.com</a:t>
            </a:r>
            <a:endParaRPr lang="el-GR" sz="1400" i="1" dirty="0">
              <a:solidFill>
                <a:schemeClr val="bg1">
                  <a:lumMod val="50000"/>
                </a:schemeClr>
              </a:solidFill>
            </a:endParaRPr>
          </a:p>
        </p:txBody>
      </p:sp>
    </p:spTree>
    <p:extLst>
      <p:ext uri="{BB962C8B-B14F-4D97-AF65-F5344CB8AC3E}">
        <p14:creationId xmlns:p14="http://schemas.microsoft.com/office/powerpoint/2010/main" val="214804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US" dirty="0" err="1"/>
              <a:t>Übung</a:t>
            </a:r>
            <a:endParaRPr lang="el-GR"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pPr/>
              <a:t>25</a:t>
            </a:fld>
            <a:endParaRPr lang="en-GB"/>
          </a:p>
        </p:txBody>
      </p:sp>
      <p:sp>
        <p:nvSpPr>
          <p:cNvPr id="7" name="Content Placeholder 2">
            <a:extLst>
              <a:ext uri="{FF2B5EF4-FFF2-40B4-BE49-F238E27FC236}">
                <a16:creationId xmlns:a16="http://schemas.microsoft.com/office/drawing/2014/main" xmlns="" id="{9185BB19-2679-4323-90DF-1E31B5EA6F4E}"/>
              </a:ext>
            </a:extLst>
          </p:cNvPr>
          <p:cNvSpPr txBox="1">
            <a:spLocks/>
          </p:cNvSpPr>
          <p:nvPr/>
        </p:nvSpPr>
        <p:spPr>
          <a:xfrm>
            <a:off x="1371243" y="1916832"/>
            <a:ext cx="10068491" cy="2230760"/>
          </a:xfrm>
          <a:prstGeom prst="rect">
            <a:avLst/>
          </a:prstGeom>
        </p:spPr>
        <p:txBody>
          <a:bodyPr vert="horz" lIns="91440" tIns="45720" rIns="91440" bIns="45720" rtlCol="0">
            <a:normAutofit/>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de-AT" dirty="0"/>
              <a:t>Reflektieren Sie den Umgang mit Geschlechterrollen in ihrer Kultur</a:t>
            </a:r>
          </a:p>
          <a:p>
            <a:r>
              <a:rPr lang="de-AT" dirty="0"/>
              <a:t>Welche Möglichkeiten gibt es für eine Veränderung der Machtverhältnisse zwischen den Geschlechtern?</a:t>
            </a:r>
          </a:p>
          <a:p>
            <a:r>
              <a:rPr lang="de-AT" dirty="0"/>
              <a:t>Welche aktuelle Fälle und Debatten fallen Ihnen ein, die in Ihrem Land in Bezug auf Geschlecht, Gleichstellung und Geschlechterrollen entstanden sind? Wie haben sich diese im Laufe der zeit verändert?</a:t>
            </a:r>
          </a:p>
        </p:txBody>
      </p:sp>
    </p:spTree>
    <p:extLst>
      <p:ext uri="{BB962C8B-B14F-4D97-AF65-F5344CB8AC3E}">
        <p14:creationId xmlns:p14="http://schemas.microsoft.com/office/powerpoint/2010/main" val="83482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US" dirty="0" err="1"/>
              <a:t>Zusammenfassung</a:t>
            </a:r>
            <a:endParaRPr lang="el-GR" dirty="0"/>
          </a:p>
        </p:txBody>
      </p:sp>
      <p:sp>
        <p:nvSpPr>
          <p:cNvPr id="3" name="Content Placeholder 2">
            <a:extLst>
              <a:ext uri="{FF2B5EF4-FFF2-40B4-BE49-F238E27FC236}">
                <a16:creationId xmlns:a16="http://schemas.microsoft.com/office/drawing/2014/main" xmlns="" id="{975B7563-31E4-4CD9-B140-C1331ABEA739}"/>
              </a:ext>
            </a:extLst>
          </p:cNvPr>
          <p:cNvSpPr>
            <a:spLocks noGrp="1"/>
          </p:cNvSpPr>
          <p:nvPr>
            <p:ph idx="1"/>
          </p:nvPr>
        </p:nvSpPr>
        <p:spPr/>
        <p:txBody>
          <a:bodyPr>
            <a:normAutofit/>
          </a:bodyPr>
          <a:lstStyle/>
          <a:p>
            <a:r>
              <a:rPr lang="de-AT" i="1" dirty="0">
                <a:latin typeface="+mj-lt"/>
              </a:rPr>
              <a:t>Die Kulturanthropologie hat gezeigt, dass sich Sexualität, Gefühle, soziale Beziehungen und Strukturen von Kultur zu Kultur unterscheiden.</a:t>
            </a:r>
          </a:p>
          <a:p>
            <a:r>
              <a:rPr lang="de-AT" i="1" dirty="0">
                <a:latin typeface="+mj-lt"/>
              </a:rPr>
              <a:t>Geschlechterrollen können durch ethnische und kulturelle Identität beeinflusst werden.</a:t>
            </a:r>
          </a:p>
          <a:p>
            <a:r>
              <a:rPr lang="de-AT" i="1" dirty="0">
                <a:latin typeface="+mj-lt"/>
              </a:rPr>
              <a:t>Jede Kultur legt ihre eigenen Geschlechterrollen fest.</a:t>
            </a:r>
          </a:p>
          <a:p>
            <a:r>
              <a:rPr lang="de-AT" i="1" dirty="0">
                <a:latin typeface="+mj-lt"/>
              </a:rPr>
              <a:t>Maskuline vs. feminine Gesellschaften.</a:t>
            </a:r>
          </a:p>
          <a:p>
            <a:r>
              <a:rPr lang="de-AT" i="1" dirty="0">
                <a:latin typeface="+mj-lt"/>
              </a:rPr>
              <a:t>Die bestehenden Machtverhältnisse zwischen den Geschlechtern sind nicht stabil.</a:t>
            </a:r>
          </a:p>
          <a:p>
            <a:endParaRPr lang="de-AT" i="1" dirty="0">
              <a:latin typeface="+mj-lt"/>
            </a:endParaRPr>
          </a:p>
          <a:p>
            <a:endParaRPr lang="de-AT" i="1" dirty="0">
              <a:latin typeface="+mj-lt"/>
            </a:endParaRPr>
          </a:p>
          <a:p>
            <a:endParaRPr lang="en-US" dirty="0">
              <a:latin typeface="+mj-lt"/>
            </a:endParaRPr>
          </a:p>
          <a:p>
            <a:endParaRPr lang="en-US"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pPr/>
              <a:t>26</a:t>
            </a:fld>
            <a:endParaRPr lang="en-GB"/>
          </a:p>
        </p:txBody>
      </p:sp>
    </p:spTree>
    <p:extLst>
      <p:ext uri="{BB962C8B-B14F-4D97-AF65-F5344CB8AC3E}">
        <p14:creationId xmlns:p14="http://schemas.microsoft.com/office/powerpoint/2010/main" val="339365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a:t>Intimität</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pPr/>
              <a:t>27</a:t>
            </a:fld>
            <a:endParaRPr lang="en-GB"/>
          </a:p>
        </p:txBody>
      </p:sp>
    </p:spTree>
    <p:extLst>
      <p:ext uri="{BB962C8B-B14F-4D97-AF65-F5344CB8AC3E}">
        <p14:creationId xmlns:p14="http://schemas.microsoft.com/office/powerpoint/2010/main" val="262432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5EA66-14BD-4B6F-A7AB-F1DF52091F59}"/>
              </a:ext>
            </a:extLst>
          </p:cNvPr>
          <p:cNvSpPr>
            <a:spLocks noGrp="1"/>
          </p:cNvSpPr>
          <p:nvPr>
            <p:ph type="title"/>
          </p:nvPr>
        </p:nvSpPr>
        <p:spPr/>
        <p:txBody>
          <a:bodyPr/>
          <a:lstStyle/>
          <a:p>
            <a:r>
              <a:rPr lang="en-US" dirty="0" err="1"/>
              <a:t>Individualismus</a:t>
            </a:r>
            <a:r>
              <a:rPr lang="en-US" dirty="0"/>
              <a:t> vs. </a:t>
            </a:r>
            <a:r>
              <a:rPr lang="en-US" dirty="0" err="1"/>
              <a:t>Kollektivismus</a:t>
            </a:r>
            <a:endParaRPr lang="el-GR" dirty="0"/>
          </a:p>
        </p:txBody>
      </p:sp>
      <p:sp>
        <p:nvSpPr>
          <p:cNvPr id="3" name="Content Placeholder 2">
            <a:extLst>
              <a:ext uri="{FF2B5EF4-FFF2-40B4-BE49-F238E27FC236}">
                <a16:creationId xmlns:a16="http://schemas.microsoft.com/office/drawing/2014/main" xmlns="" id="{4A590AB6-D175-4E0C-8209-FF3512D8A553}"/>
              </a:ext>
            </a:extLst>
          </p:cNvPr>
          <p:cNvSpPr>
            <a:spLocks noGrp="1"/>
          </p:cNvSpPr>
          <p:nvPr>
            <p:ph idx="1"/>
          </p:nvPr>
        </p:nvSpPr>
        <p:spPr>
          <a:xfrm>
            <a:off x="1371243" y="1844824"/>
            <a:ext cx="9598700" cy="4022576"/>
          </a:xfrm>
        </p:spPr>
        <p:txBody>
          <a:bodyPr/>
          <a:lstStyle/>
          <a:p>
            <a:pPr marL="0" indent="0">
              <a:buNone/>
            </a:pPr>
            <a:r>
              <a:rPr lang="de-AT" sz="1800" dirty="0">
                <a:latin typeface="Calibri" panose="020F0502020204030204" pitchFamily="34" charset="0"/>
                <a:ea typeface="Calibri" panose="020F0502020204030204" pitchFamily="34" charset="0"/>
                <a:cs typeface="Times New Roman" panose="02020603050405020304" pitchFamily="18" charset="0"/>
              </a:rPr>
              <a:t>Der Begriff „Intimität“ wird von Kultur zu Kultur unterschiedlich interpretiert. Diese Unterschiede sind mit den Begriffen Individualismus und Kollektivismus verbunden. (Marshall, 2008)</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E9420F5D-2AB6-4CA5-BE8D-01FBBDF8DC06}"/>
              </a:ext>
            </a:extLst>
          </p:cNvPr>
          <p:cNvSpPr>
            <a:spLocks noGrp="1"/>
          </p:cNvSpPr>
          <p:nvPr>
            <p:ph type="sldNum" sz="quarter" idx="12"/>
          </p:nvPr>
        </p:nvSpPr>
        <p:spPr/>
        <p:txBody>
          <a:bodyPr/>
          <a:lstStyle/>
          <a:p>
            <a:fld id="{C014DD1E-5D91-48A3-AD6D-45FBA980D106}" type="slidenum">
              <a:rPr lang="en-GB" smtClean="0"/>
              <a:pPr/>
              <a:t>28</a:t>
            </a:fld>
            <a:endParaRPr lang="en-GB"/>
          </a:p>
        </p:txBody>
      </p:sp>
      <p:sp>
        <p:nvSpPr>
          <p:cNvPr id="7" name="Rectangle: Single Corner Snipped 6">
            <a:extLst>
              <a:ext uri="{FF2B5EF4-FFF2-40B4-BE49-F238E27FC236}">
                <a16:creationId xmlns:a16="http://schemas.microsoft.com/office/drawing/2014/main" xmlns="" id="{8BCCB0C1-5078-4422-A289-82D9E1663499}"/>
              </a:ext>
            </a:extLst>
          </p:cNvPr>
          <p:cNvSpPr/>
          <p:nvPr/>
        </p:nvSpPr>
        <p:spPr>
          <a:xfrm>
            <a:off x="6886500" y="2920392"/>
            <a:ext cx="3787065" cy="2947008"/>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de-AT" sz="1800" b="1" dirty="0">
              <a:solidFill>
                <a:srgbClr val="002060"/>
              </a:solidFill>
            </a:endParaRPr>
          </a:p>
          <a:p>
            <a:r>
              <a:rPr lang="de-AT" sz="1600" b="1" dirty="0">
                <a:solidFill>
                  <a:srgbClr val="002060"/>
                </a:solidFill>
              </a:rPr>
              <a:t>Kollektivismus</a:t>
            </a:r>
          </a:p>
          <a:p>
            <a:r>
              <a:rPr lang="de-AT" sz="1600" dirty="0">
                <a:solidFill>
                  <a:srgbClr val="002060"/>
                </a:solidFill>
              </a:rPr>
              <a:t>Indirekte, nonverbale, mehrdeutige, kontextbezogene und weniger ausdrucksstarke Kommunikationsstile legen weniger Wert auf Selbstoffenbarung.</a:t>
            </a:r>
          </a:p>
          <a:p>
            <a:r>
              <a:rPr lang="de-AT" sz="1600" dirty="0">
                <a:solidFill>
                  <a:srgbClr val="002060"/>
                </a:solidFill>
              </a:rPr>
              <a:t>Engmaschige Netzwerke erhöhen die Wahrscheinlichkeit, dass unangemessene Offenbarungen sehr negativ bewertet werden.</a:t>
            </a:r>
          </a:p>
          <a:p>
            <a:endParaRPr lang="de-AT" sz="2000" b="1" dirty="0">
              <a:solidFill>
                <a:srgbClr val="002060"/>
              </a:solidFill>
            </a:endParaRPr>
          </a:p>
          <a:p>
            <a:endParaRPr lang="de-AT" sz="2000" b="1" dirty="0">
              <a:solidFill>
                <a:srgbClr val="002060"/>
              </a:solidFill>
            </a:endParaRPr>
          </a:p>
        </p:txBody>
      </p:sp>
      <p:sp>
        <p:nvSpPr>
          <p:cNvPr id="8" name="Rectangle: Single Corner Snipped 7">
            <a:extLst>
              <a:ext uri="{FF2B5EF4-FFF2-40B4-BE49-F238E27FC236}">
                <a16:creationId xmlns:a16="http://schemas.microsoft.com/office/drawing/2014/main" xmlns="" id="{884C9484-C4D2-4F2E-8472-06CB7534AD40}"/>
              </a:ext>
            </a:extLst>
          </p:cNvPr>
          <p:cNvSpPr/>
          <p:nvPr/>
        </p:nvSpPr>
        <p:spPr>
          <a:xfrm>
            <a:off x="1515260" y="2920392"/>
            <a:ext cx="3787065" cy="2984748"/>
          </a:xfrm>
          <a:prstGeom prst="snip1Rect">
            <a:avLst/>
          </a:prstGeom>
          <a:solidFill>
            <a:schemeClr val="bg2">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de-AT" sz="1600" b="1" dirty="0">
                <a:solidFill>
                  <a:srgbClr val="002060"/>
                </a:solidFill>
              </a:rPr>
              <a:t>Individualismus</a:t>
            </a:r>
          </a:p>
          <a:p>
            <a:r>
              <a:rPr lang="de-AT" sz="1600" dirty="0">
                <a:solidFill>
                  <a:srgbClr val="002060"/>
                </a:solidFill>
              </a:rPr>
              <a:t>Verbale, explizite, direkte und expressive Kommunikationsstile legen mehr Wert auf Selbstoffenbarung, um die Intimität zu fördern.</a:t>
            </a:r>
          </a:p>
          <a:p>
            <a:r>
              <a:rPr lang="de-AT" sz="1600" dirty="0">
                <a:solidFill>
                  <a:srgbClr val="002060"/>
                </a:solidFill>
              </a:rPr>
              <a:t>Die Zugehörigkeit zu einer größeren Anzahl von In-Groups birgt das Potenzial für riskante Selbstoffenbarungen, hat aber möglicherweise weniger soziale Konsequenzen.</a:t>
            </a:r>
          </a:p>
          <a:p>
            <a:endParaRPr lang="de-AT" sz="2000" b="1" dirty="0">
              <a:solidFill>
                <a:srgbClr val="002060"/>
              </a:solidFill>
            </a:endParaRPr>
          </a:p>
          <a:p>
            <a:endParaRPr lang="de-AT" sz="2000" b="1" dirty="0">
              <a:solidFill>
                <a:srgbClr val="002060"/>
              </a:solidFill>
            </a:endParaRPr>
          </a:p>
        </p:txBody>
      </p:sp>
    </p:spTree>
    <p:extLst>
      <p:ext uri="{BB962C8B-B14F-4D97-AF65-F5344CB8AC3E}">
        <p14:creationId xmlns:p14="http://schemas.microsoft.com/office/powerpoint/2010/main" val="91849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p:txBody>
          <a:bodyPr/>
          <a:lstStyle/>
          <a:p>
            <a:r>
              <a:rPr lang="en-US" dirty="0" err="1"/>
              <a:t>Zusammenfassung</a:t>
            </a:r>
            <a:endParaRPr lang="el-GR"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pPr/>
              <a:t>29</a:t>
            </a:fld>
            <a:endParaRPr lang="en-GB"/>
          </a:p>
        </p:txBody>
      </p:sp>
      <p:sp>
        <p:nvSpPr>
          <p:cNvPr id="5" name="Content Placeholder 4">
            <a:extLst>
              <a:ext uri="{FF2B5EF4-FFF2-40B4-BE49-F238E27FC236}">
                <a16:creationId xmlns:a16="http://schemas.microsoft.com/office/drawing/2014/main" xmlns="" id="{E7B8BF2F-06F8-4004-83F2-76AE77AF7B78}"/>
              </a:ext>
            </a:extLst>
          </p:cNvPr>
          <p:cNvSpPr>
            <a:spLocks noGrp="1"/>
          </p:cNvSpPr>
          <p:nvPr>
            <p:ph idx="1"/>
          </p:nvPr>
        </p:nvSpPr>
        <p:spPr>
          <a:xfrm>
            <a:off x="1485900" y="2276872"/>
            <a:ext cx="8323569" cy="2952328"/>
          </a:xfrm>
        </p:spPr>
        <p:txBody>
          <a:bodyPr/>
          <a:lstStyle/>
          <a:p>
            <a:r>
              <a:rPr lang="de-AT" i="1" dirty="0"/>
              <a:t>Intimität ist in verschiedenen Kulturen unterschiedlich ausgeprägt (Kollektivismus vs. Individualismus).</a:t>
            </a:r>
          </a:p>
          <a:p>
            <a:r>
              <a:rPr lang="de-AT" i="1" dirty="0"/>
              <a:t>In individualistischen Kulturen wird die Intimität gefördert und der Einzelne wählt einen ausdrucksstarken Kommunikationsstil.</a:t>
            </a:r>
          </a:p>
          <a:p>
            <a:r>
              <a:rPr lang="de-AT" i="1" dirty="0"/>
              <a:t>Kollektivistische Kulturen bevorzugen indirekte, nonverbale, nicht expressive Kommunikationsstile. </a:t>
            </a:r>
            <a:endParaRPr lang="el-GR" i="1" dirty="0"/>
          </a:p>
        </p:txBody>
      </p:sp>
    </p:spTree>
    <p:extLst>
      <p:ext uri="{BB962C8B-B14F-4D97-AF65-F5344CB8AC3E}">
        <p14:creationId xmlns:p14="http://schemas.microsoft.com/office/powerpoint/2010/main" val="41229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7823C0-C29E-4264-828E-4EEAE5A23423}"/>
              </a:ext>
            </a:extLst>
          </p:cNvPr>
          <p:cNvSpPr>
            <a:spLocks noGrp="1"/>
          </p:cNvSpPr>
          <p:nvPr>
            <p:ph type="title"/>
          </p:nvPr>
        </p:nvSpPr>
        <p:spPr/>
        <p:txBody>
          <a:bodyPr/>
          <a:lstStyle/>
          <a:p>
            <a:r>
              <a:rPr lang="en-US" dirty="0" err="1"/>
              <a:t>Einleitung</a:t>
            </a:r>
            <a:endParaRPr lang="el-GR" dirty="0"/>
          </a:p>
        </p:txBody>
      </p:sp>
      <p:sp>
        <p:nvSpPr>
          <p:cNvPr id="4" name="Slide Number Placeholder 3">
            <a:extLst>
              <a:ext uri="{FF2B5EF4-FFF2-40B4-BE49-F238E27FC236}">
                <a16:creationId xmlns:a16="http://schemas.microsoft.com/office/drawing/2014/main" xmlns="" id="{0023EA5C-B049-4850-BC24-CC1EE14C3BFF}"/>
              </a:ext>
            </a:extLst>
          </p:cNvPr>
          <p:cNvSpPr>
            <a:spLocks noGrp="1"/>
          </p:cNvSpPr>
          <p:nvPr>
            <p:ph type="sldNum" sz="quarter" idx="12"/>
          </p:nvPr>
        </p:nvSpPr>
        <p:spPr/>
        <p:txBody>
          <a:bodyPr/>
          <a:lstStyle/>
          <a:p>
            <a:fld id="{C014DD1E-5D91-48A3-AD6D-45FBA980D106}" type="slidenum">
              <a:rPr lang="en-GB" smtClean="0"/>
              <a:t>3</a:t>
            </a:fld>
            <a:endParaRPr lang="en-GB"/>
          </a:p>
        </p:txBody>
      </p:sp>
      <p:pic>
        <p:nvPicPr>
          <p:cNvPr id="11" name="Picture 10">
            <a:extLst>
              <a:ext uri="{FF2B5EF4-FFF2-40B4-BE49-F238E27FC236}">
                <a16:creationId xmlns:a16="http://schemas.microsoft.com/office/drawing/2014/main" xmlns="" id="{9DBFC177-DA1F-493B-9813-22063E1F1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372" y="1220102"/>
            <a:ext cx="4417796" cy="4417796"/>
          </a:xfrm>
          <a:prstGeom prst="rect">
            <a:avLst/>
          </a:prstGeom>
        </p:spPr>
      </p:pic>
      <p:sp>
        <p:nvSpPr>
          <p:cNvPr id="3" name="TextBox 2">
            <a:extLst>
              <a:ext uri="{FF2B5EF4-FFF2-40B4-BE49-F238E27FC236}">
                <a16:creationId xmlns:a16="http://schemas.microsoft.com/office/drawing/2014/main" xmlns="" id="{DB9E6319-7E32-4C92-A402-E1C4ACBA457E}"/>
              </a:ext>
            </a:extLst>
          </p:cNvPr>
          <p:cNvSpPr txBox="1"/>
          <p:nvPr/>
        </p:nvSpPr>
        <p:spPr>
          <a:xfrm>
            <a:off x="837828" y="1403172"/>
            <a:ext cx="4536504" cy="4529445"/>
          </a:xfrm>
          <a:prstGeom prst="rect">
            <a:avLst/>
          </a:prstGeom>
          <a:noFill/>
        </p:spPr>
        <p:txBody>
          <a:bodyPr wrap="square" rtlCol="0">
            <a:spAutoFit/>
          </a:bodyPr>
          <a:lstStyle/>
          <a:p>
            <a:pPr algn="just">
              <a:lnSpc>
                <a:spcPts val="1500"/>
              </a:lnSpc>
              <a:spcBef>
                <a:spcPts val="600"/>
              </a:spcBef>
            </a:pPr>
            <a:r>
              <a:rPr lang="de-DE" sz="1800" kern="1200" dirty="0">
                <a:effectLst/>
                <a:latin typeface="Calibri" panose="020F0502020204030204" pitchFamily="34" charset="0"/>
                <a:ea typeface="Times New Roman" panose="02020603050405020304" pitchFamily="18" charset="0"/>
                <a:cs typeface="Calibri" panose="020F0502020204030204" pitchFamily="34" charset="0"/>
              </a:rPr>
              <a:t>Eine Freundin von mir beschrieb eine sehr schwierige Situation, mit der sie zu tun hatte. Eines Tages brachten eine iranische Mutter und ein iranischer Vater ihr dreizehn Monate altes Kind in die pädiatrische Abteilung, in der sie arbeitet. Nach drei Tagen stellte sich heraus, dass Ali einen Tumor hatte. Vor dem Treffen mit meiner Freundin, die Kinderonkologin ist, wurde Alis Behandlung besprochen. Herr und Frau </a:t>
            </a:r>
            <a:r>
              <a:rPr lang="de-DE" sz="1800" kern="1200" dirty="0" err="1">
                <a:effectLst/>
                <a:latin typeface="Calibri" panose="020F0502020204030204" pitchFamily="34" charset="0"/>
                <a:ea typeface="Times New Roman" panose="02020603050405020304" pitchFamily="18" charset="0"/>
                <a:cs typeface="Calibri" panose="020F0502020204030204" pitchFamily="34" charset="0"/>
              </a:rPr>
              <a:t>Mohar</a:t>
            </a:r>
            <a:r>
              <a:rPr lang="de-DE" sz="1800" kern="1200" dirty="0">
                <a:effectLst/>
                <a:latin typeface="Calibri" panose="020F0502020204030204" pitchFamily="34" charset="0"/>
                <a:ea typeface="Times New Roman" panose="02020603050405020304" pitchFamily="18" charset="0"/>
                <a:cs typeface="Calibri" panose="020F0502020204030204" pitchFamily="34" charset="0"/>
              </a:rPr>
              <a:t> waren ängstlich, aber kooperativ. Nach dem Treffen mit ihr waren sie jedoch völlig unkooperativ. Sie verweigerten sogar die Erlaubnis für einfache Routineeingriffe. Herr </a:t>
            </a:r>
            <a:r>
              <a:rPr lang="de-DE" sz="1800" kern="1200" dirty="0" err="1">
                <a:effectLst/>
                <a:latin typeface="Calibri" panose="020F0502020204030204" pitchFamily="34" charset="0"/>
                <a:ea typeface="Times New Roman" panose="02020603050405020304" pitchFamily="18" charset="0"/>
                <a:cs typeface="Calibri" panose="020F0502020204030204" pitchFamily="34" charset="0"/>
              </a:rPr>
              <a:t>Mohar</a:t>
            </a:r>
            <a:r>
              <a:rPr lang="de-DE" sz="1800" kern="1200" dirty="0">
                <a:effectLst/>
                <a:latin typeface="Calibri" panose="020F0502020204030204" pitchFamily="34" charset="0"/>
                <a:ea typeface="Times New Roman" panose="02020603050405020304" pitchFamily="18" charset="0"/>
                <a:cs typeface="Calibri" panose="020F0502020204030204" pitchFamily="34" charset="0"/>
              </a:rPr>
              <a:t> wollte nicht einmal mit den Krankenschwestern sprechen. Stattdessen rief er andere Spezialisten an, um Alis Fall zu besprechen. Nach mehreren frustrierenden Tagen beschloss meine Freundin, den Fall an einen Kollegen zu übergeben. Er traf sich mit den </a:t>
            </a:r>
            <a:r>
              <a:rPr lang="de-DE" sz="1800" kern="1200" dirty="0" err="1">
                <a:effectLst/>
                <a:latin typeface="Calibri" panose="020F0502020204030204" pitchFamily="34" charset="0"/>
                <a:ea typeface="Times New Roman" panose="02020603050405020304" pitchFamily="18" charset="0"/>
                <a:cs typeface="Calibri" panose="020F0502020204030204" pitchFamily="34" charset="0"/>
              </a:rPr>
              <a:t>Mohars</a:t>
            </a:r>
            <a:r>
              <a:rPr lang="de-DE" sz="1800" kern="1200" dirty="0">
                <a:effectLst/>
                <a:latin typeface="Calibri" panose="020F0502020204030204" pitchFamily="34" charset="0"/>
                <a:ea typeface="Times New Roman" panose="02020603050405020304" pitchFamily="18" charset="0"/>
                <a:cs typeface="Calibri" panose="020F0502020204030204" pitchFamily="34" charset="0"/>
              </a:rPr>
              <a:t> und fand sie äußerst kooperativ. Was vermuten Sie war der Grund für ihre plötzliche Verhaltensänderung?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420DFA02-24F8-469E-AF2C-C5955EE3864A}"/>
              </a:ext>
            </a:extLst>
          </p:cNvPr>
          <p:cNvSpPr txBox="1"/>
          <p:nvPr/>
        </p:nvSpPr>
        <p:spPr>
          <a:xfrm>
            <a:off x="6359094" y="5778728"/>
            <a:ext cx="3168352" cy="307777"/>
          </a:xfrm>
          <a:prstGeom prst="rect">
            <a:avLst/>
          </a:prstGeom>
          <a:noFill/>
        </p:spPr>
        <p:txBody>
          <a:bodyPr wrap="square" rtlCol="0">
            <a:spAutoFit/>
          </a:bodyPr>
          <a:lstStyle/>
          <a:p>
            <a:pPr algn="ctr"/>
            <a:r>
              <a:rPr lang="en-US" sz="1400" i="1" dirty="0">
                <a:solidFill>
                  <a:schemeClr val="bg1">
                    <a:lumMod val="50000"/>
                  </a:schemeClr>
                </a:solidFill>
              </a:rPr>
              <a:t>Quelle: pixy.org</a:t>
            </a:r>
            <a:endParaRPr lang="el-GR" sz="1400" i="1" dirty="0">
              <a:solidFill>
                <a:schemeClr val="bg1">
                  <a:lumMod val="50000"/>
                </a:schemeClr>
              </a:solidFill>
            </a:endParaRPr>
          </a:p>
        </p:txBody>
      </p:sp>
    </p:spTree>
    <p:extLst>
      <p:ext uri="{BB962C8B-B14F-4D97-AF65-F5344CB8AC3E}">
        <p14:creationId xmlns:p14="http://schemas.microsoft.com/office/powerpoint/2010/main" val="287872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876" y="980728"/>
            <a:ext cx="9610468" cy="2885338"/>
          </a:xfrm>
        </p:spPr>
        <p:txBody>
          <a:bodyPr>
            <a:normAutofit/>
          </a:bodyPr>
          <a:lstStyle/>
          <a:p>
            <a:pPr algn="ctr"/>
            <a:r>
              <a:rPr lang="en-GB" sz="5200" dirty="0" err="1"/>
              <a:t>InterKulturEllE</a:t>
            </a:r>
            <a:r>
              <a:rPr lang="en-GB" sz="5200" dirty="0"/>
              <a:t> </a:t>
            </a:r>
            <a:r>
              <a:rPr lang="en-GB" sz="5200" dirty="0" err="1"/>
              <a:t>KompetenZ</a:t>
            </a:r>
            <a:r>
              <a:rPr lang="en-GB" sz="5200" dirty="0"/>
              <a:t> IM </a:t>
            </a:r>
            <a:r>
              <a:rPr lang="en-GB" sz="5200" dirty="0" err="1"/>
              <a:t>Sozial</a:t>
            </a:r>
            <a:r>
              <a:rPr lang="en-GB" sz="5200" dirty="0"/>
              <a:t>- und </a:t>
            </a:r>
            <a:r>
              <a:rPr lang="en-GB" sz="5200" dirty="0" err="1"/>
              <a:t>Gesundheitswesen</a:t>
            </a:r>
            <a:endParaRPr lang="en-GB" sz="5200" dirty="0"/>
          </a:p>
        </p:txBody>
      </p:sp>
      <p:sp>
        <p:nvSpPr>
          <p:cNvPr id="4" name="Slide Number Placeholder 3"/>
          <p:cNvSpPr>
            <a:spLocks noGrp="1"/>
          </p:cNvSpPr>
          <p:nvPr>
            <p:ph type="sldNum" sz="quarter" idx="12"/>
          </p:nvPr>
        </p:nvSpPr>
        <p:spPr/>
        <p:txBody>
          <a:bodyPr/>
          <a:lstStyle/>
          <a:p>
            <a:fld id="{C014DD1E-5D91-48A3-AD6D-45FBA980D106}" type="slidenum">
              <a:rPr lang="en-GB" smtClean="0"/>
              <a:pPr/>
              <a:t>30</a:t>
            </a:fld>
            <a:endParaRPr lang="en-GB"/>
          </a:p>
        </p:txBody>
      </p:sp>
    </p:spTree>
    <p:extLst>
      <p:ext uri="{BB962C8B-B14F-4D97-AF65-F5344CB8AC3E}">
        <p14:creationId xmlns:p14="http://schemas.microsoft.com/office/powerpoint/2010/main" val="86762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A8627-0A92-4600-816F-EE45565687F8}"/>
              </a:ext>
            </a:extLst>
          </p:cNvPr>
          <p:cNvSpPr>
            <a:spLocks noGrp="1"/>
          </p:cNvSpPr>
          <p:nvPr>
            <p:ph type="title"/>
          </p:nvPr>
        </p:nvSpPr>
        <p:spPr>
          <a:xfrm>
            <a:off x="1371242" y="685800"/>
            <a:ext cx="10195777" cy="1485900"/>
          </a:xfrm>
        </p:spPr>
        <p:txBody>
          <a:bodyPr/>
          <a:lstStyle/>
          <a:p>
            <a:r>
              <a:rPr lang="en-US" dirty="0" err="1"/>
              <a:t>Interkulturelle</a:t>
            </a:r>
            <a:r>
              <a:rPr lang="en-US" dirty="0"/>
              <a:t> </a:t>
            </a:r>
            <a:r>
              <a:rPr lang="en-US" dirty="0" err="1"/>
              <a:t>Kommunikation</a:t>
            </a:r>
            <a:r>
              <a:rPr lang="en-US" dirty="0"/>
              <a:t> und Gender</a:t>
            </a:r>
            <a:endParaRPr lang="el-GR" dirty="0"/>
          </a:p>
        </p:txBody>
      </p:sp>
      <p:graphicFrame>
        <p:nvGraphicFramePr>
          <p:cNvPr id="10" name="Content Placeholder 9">
            <a:extLst>
              <a:ext uri="{FF2B5EF4-FFF2-40B4-BE49-F238E27FC236}">
                <a16:creationId xmlns:a16="http://schemas.microsoft.com/office/drawing/2014/main" xmlns="" id="{AD499D92-BA3A-4EC3-B1EC-F122E9DE7D05}"/>
              </a:ext>
            </a:extLst>
          </p:cNvPr>
          <p:cNvGraphicFramePr>
            <a:graphicFrameLocks noGrp="1"/>
          </p:cNvGraphicFramePr>
          <p:nvPr>
            <p:ph idx="1"/>
            <p:extLst>
              <p:ext uri="{D42A27DB-BD31-4B8C-83A1-F6EECF244321}">
                <p14:modId xmlns:p14="http://schemas.microsoft.com/office/powerpoint/2010/main" val="1043761218"/>
              </p:ext>
            </p:extLst>
          </p:nvPr>
        </p:nvGraphicFramePr>
        <p:xfrm>
          <a:off x="2349996" y="1268760"/>
          <a:ext cx="9598699" cy="4725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34A403CB-222A-4849-B208-37EE9E68FAB7}"/>
              </a:ext>
            </a:extLst>
          </p:cNvPr>
          <p:cNvSpPr>
            <a:spLocks noGrp="1"/>
          </p:cNvSpPr>
          <p:nvPr>
            <p:ph type="sldNum" sz="quarter" idx="12"/>
          </p:nvPr>
        </p:nvSpPr>
        <p:spPr/>
        <p:txBody>
          <a:bodyPr/>
          <a:lstStyle/>
          <a:p>
            <a:fld id="{C014DD1E-5D91-48A3-AD6D-45FBA980D106}" type="slidenum">
              <a:rPr lang="en-GB" smtClean="0"/>
              <a:pPr/>
              <a:t>31</a:t>
            </a:fld>
            <a:endParaRPr lang="en-GB"/>
          </a:p>
        </p:txBody>
      </p:sp>
      <p:pic>
        <p:nvPicPr>
          <p:cNvPr id="16" name="Picture 15">
            <a:extLst>
              <a:ext uri="{FF2B5EF4-FFF2-40B4-BE49-F238E27FC236}">
                <a16:creationId xmlns:a16="http://schemas.microsoft.com/office/drawing/2014/main" xmlns="" id="{B34A9F6D-96CD-457B-9EE6-FC97FD976FAE}"/>
              </a:ext>
            </a:extLst>
          </p:cNvPr>
          <p:cNvPicPr>
            <a:picLocks noChangeAspect="1"/>
          </p:cNvPicPr>
          <p:nvPr/>
        </p:nvPicPr>
        <p:blipFill>
          <a:blip r:embed="rId8" cstate="print"/>
          <a:stretch>
            <a:fillRect/>
          </a:stretch>
        </p:blipFill>
        <p:spPr>
          <a:xfrm rot="21167154" flipH="1">
            <a:off x="5298991" y="1698531"/>
            <a:ext cx="778797" cy="778797"/>
          </a:xfrm>
          <a:prstGeom prst="rect">
            <a:avLst/>
          </a:prstGeom>
        </p:spPr>
      </p:pic>
      <p:sp>
        <p:nvSpPr>
          <p:cNvPr id="3" name="TextBox 2">
            <a:extLst>
              <a:ext uri="{FF2B5EF4-FFF2-40B4-BE49-F238E27FC236}">
                <a16:creationId xmlns:a16="http://schemas.microsoft.com/office/drawing/2014/main" xmlns="" id="{3FD7B71C-622B-4AEA-A631-2C905BE20678}"/>
              </a:ext>
            </a:extLst>
          </p:cNvPr>
          <p:cNvSpPr txBox="1"/>
          <p:nvPr/>
        </p:nvSpPr>
        <p:spPr>
          <a:xfrm>
            <a:off x="1485900" y="1652714"/>
            <a:ext cx="2808312" cy="3416320"/>
          </a:xfrm>
          <a:prstGeom prst="rect">
            <a:avLst/>
          </a:prstGeom>
          <a:noFill/>
        </p:spPr>
        <p:txBody>
          <a:bodyPr wrap="square" rtlCol="0">
            <a:spAutoFit/>
          </a:bodyPr>
          <a:lstStyle/>
          <a:p>
            <a:r>
              <a:rPr lang="de-AT" dirty="0">
                <a:solidFill>
                  <a:srgbClr val="004680"/>
                </a:solidFill>
              </a:rPr>
              <a:t>Diese Begriffe beziehen sich auf interkulturelle Kommunikation und Geschlechterrollen.</a:t>
            </a:r>
          </a:p>
          <a:p>
            <a:r>
              <a:rPr lang="de-AT" dirty="0">
                <a:solidFill>
                  <a:srgbClr val="004680"/>
                </a:solidFill>
              </a:rPr>
              <a:t> </a:t>
            </a:r>
          </a:p>
          <a:p>
            <a:r>
              <a:rPr lang="de-AT" dirty="0">
                <a:solidFill>
                  <a:srgbClr val="004680"/>
                </a:solidFill>
              </a:rPr>
              <a:t>Sie sind oft miteinander verknüpft.</a:t>
            </a:r>
            <a:endParaRPr lang="en-GB" dirty="0">
              <a:solidFill>
                <a:srgbClr val="004680"/>
              </a:solidFill>
            </a:endParaRPr>
          </a:p>
        </p:txBody>
      </p:sp>
    </p:spTree>
    <p:extLst>
      <p:ext uri="{BB962C8B-B14F-4D97-AF65-F5344CB8AC3E}">
        <p14:creationId xmlns:p14="http://schemas.microsoft.com/office/powerpoint/2010/main" val="211913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2486E-1BE5-45D3-BDAA-9AEC621B88B0}"/>
              </a:ext>
            </a:extLst>
          </p:cNvPr>
          <p:cNvSpPr>
            <a:spLocks noGrp="1"/>
          </p:cNvSpPr>
          <p:nvPr>
            <p:ph type="title"/>
          </p:nvPr>
        </p:nvSpPr>
        <p:spPr>
          <a:xfrm>
            <a:off x="1371242" y="685800"/>
            <a:ext cx="10411801" cy="1485900"/>
          </a:xfrm>
        </p:spPr>
        <p:txBody>
          <a:bodyPr/>
          <a:lstStyle/>
          <a:p>
            <a:r>
              <a:rPr lang="en-US" dirty="0" err="1"/>
              <a:t>Interkulturelle</a:t>
            </a:r>
            <a:r>
              <a:rPr lang="en-US" dirty="0"/>
              <a:t> </a:t>
            </a:r>
            <a:r>
              <a:rPr lang="en-US" dirty="0" err="1"/>
              <a:t>Kommunikation</a:t>
            </a:r>
            <a:r>
              <a:rPr lang="en-US" dirty="0"/>
              <a:t> und Gender</a:t>
            </a:r>
            <a:endParaRPr lang="el-GR" dirty="0"/>
          </a:p>
        </p:txBody>
      </p:sp>
      <p:sp>
        <p:nvSpPr>
          <p:cNvPr id="4" name="Slide Number Placeholder 3">
            <a:extLst>
              <a:ext uri="{FF2B5EF4-FFF2-40B4-BE49-F238E27FC236}">
                <a16:creationId xmlns:a16="http://schemas.microsoft.com/office/drawing/2014/main" xmlns="" id="{5EFD2597-3799-4C8D-99CB-85D84E215739}"/>
              </a:ext>
            </a:extLst>
          </p:cNvPr>
          <p:cNvSpPr>
            <a:spLocks noGrp="1"/>
          </p:cNvSpPr>
          <p:nvPr>
            <p:ph type="sldNum" sz="quarter" idx="12"/>
          </p:nvPr>
        </p:nvSpPr>
        <p:spPr/>
        <p:txBody>
          <a:bodyPr/>
          <a:lstStyle/>
          <a:p>
            <a:fld id="{C014DD1E-5D91-48A3-AD6D-45FBA980D106}" type="slidenum">
              <a:rPr lang="en-GB" smtClean="0"/>
              <a:pPr/>
              <a:t>32</a:t>
            </a:fld>
            <a:endParaRPr lang="en-GB"/>
          </a:p>
        </p:txBody>
      </p:sp>
      <p:graphicFrame>
        <p:nvGraphicFramePr>
          <p:cNvPr id="8" name="Diagram 7">
            <a:extLst>
              <a:ext uri="{FF2B5EF4-FFF2-40B4-BE49-F238E27FC236}">
                <a16:creationId xmlns:a16="http://schemas.microsoft.com/office/drawing/2014/main" xmlns="" id="{3E094FAB-BB4B-4EE0-9B4D-E1927BD6F514}"/>
              </a:ext>
            </a:extLst>
          </p:cNvPr>
          <p:cNvGraphicFramePr/>
          <p:nvPr>
            <p:extLst>
              <p:ext uri="{D42A27DB-BD31-4B8C-83A1-F6EECF244321}">
                <p14:modId xmlns:p14="http://schemas.microsoft.com/office/powerpoint/2010/main" val="3814731090"/>
              </p:ext>
            </p:extLst>
          </p:nvPr>
        </p:nvGraphicFramePr>
        <p:xfrm>
          <a:off x="2494012" y="1340769"/>
          <a:ext cx="6912768" cy="1944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xmlns="" id="{98508EB7-2684-438E-9CF1-12C19F48F576}"/>
              </a:ext>
            </a:extLst>
          </p:cNvPr>
          <p:cNvSpPr/>
          <p:nvPr/>
        </p:nvSpPr>
        <p:spPr>
          <a:xfrm>
            <a:off x="6886500" y="3429000"/>
            <a:ext cx="3456386" cy="2520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panose="020B0604020202020204" pitchFamily="34" charset="0"/>
              <a:buChar char="•"/>
            </a:pPr>
            <a:r>
              <a:rPr lang="de-AT" sz="1800" dirty="0">
                <a:latin typeface="+mj-lt"/>
              </a:rPr>
              <a:t>die Vielfalt und den Wandel der Geschlechterrollen und der sexuellen Identität zu verstehen</a:t>
            </a:r>
          </a:p>
          <a:p>
            <a:pPr marL="285750" indent="-285750">
              <a:buFont typeface="Arial" panose="020B0604020202020204" pitchFamily="34" charset="0"/>
              <a:buChar char="•"/>
            </a:pPr>
            <a:r>
              <a:rPr lang="de-AT" sz="1800" dirty="0">
                <a:latin typeface="+mj-lt"/>
              </a:rPr>
              <a:t>sich der eigenen und fremden kulturellen Normen bewusst zu sein und diese reflektieren zu können</a:t>
            </a:r>
          </a:p>
          <a:p>
            <a:pPr marL="285750" indent="-285750">
              <a:buFont typeface="Arial" panose="020B0604020202020204" pitchFamily="34" charset="0"/>
              <a:buChar char="•"/>
            </a:pPr>
            <a:r>
              <a:rPr lang="de-AT" sz="1800" dirty="0">
                <a:latin typeface="+mj-lt"/>
              </a:rPr>
              <a:t>einen ethischen und toleranten Ansatz zu demonstrieren</a:t>
            </a:r>
            <a:endParaRPr lang="el-GR" dirty="0"/>
          </a:p>
        </p:txBody>
      </p:sp>
      <p:sp>
        <p:nvSpPr>
          <p:cNvPr id="12" name="Rectangle 11">
            <a:extLst>
              <a:ext uri="{FF2B5EF4-FFF2-40B4-BE49-F238E27FC236}">
                <a16:creationId xmlns:a16="http://schemas.microsoft.com/office/drawing/2014/main" xmlns="" id="{467530A0-D2BF-4CFE-AB98-880309BC72A7}"/>
              </a:ext>
            </a:extLst>
          </p:cNvPr>
          <p:cNvSpPr/>
          <p:nvPr/>
        </p:nvSpPr>
        <p:spPr>
          <a:xfrm>
            <a:off x="2061964" y="3459018"/>
            <a:ext cx="3168352" cy="2520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Font typeface="Arial" panose="020B0604020202020204" pitchFamily="34" charset="0"/>
              <a:buChar char="•"/>
            </a:pPr>
            <a:r>
              <a:rPr lang="de-AT" sz="1800" dirty="0">
                <a:latin typeface="+mj-lt"/>
              </a:rPr>
              <a:t>über Fachwissen und Verständnis für alle Aspekte der Geschlechterrollen und der sexuellen Identität zu verfügen</a:t>
            </a:r>
            <a:endParaRPr lang="el-GR" dirty="0"/>
          </a:p>
        </p:txBody>
      </p:sp>
    </p:spTree>
    <p:extLst>
      <p:ext uri="{BB962C8B-B14F-4D97-AF65-F5344CB8AC3E}">
        <p14:creationId xmlns:p14="http://schemas.microsoft.com/office/powerpoint/2010/main" val="26152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36C10-A4BA-4A2A-B12D-3D482F7F0CDD}"/>
              </a:ext>
            </a:extLst>
          </p:cNvPr>
          <p:cNvSpPr>
            <a:spLocks noGrp="1"/>
          </p:cNvSpPr>
          <p:nvPr>
            <p:ph type="title"/>
          </p:nvPr>
        </p:nvSpPr>
        <p:spPr>
          <a:xfrm>
            <a:off x="892683" y="620688"/>
            <a:ext cx="10555817" cy="1485900"/>
          </a:xfrm>
        </p:spPr>
        <p:txBody>
          <a:bodyPr>
            <a:normAutofit/>
          </a:bodyPr>
          <a:lstStyle/>
          <a:p>
            <a:r>
              <a:rPr lang="en-US" sz="4000" dirty="0" err="1"/>
              <a:t>Interkulturelle</a:t>
            </a:r>
            <a:r>
              <a:rPr lang="en-US" sz="4000" dirty="0"/>
              <a:t> </a:t>
            </a:r>
            <a:r>
              <a:rPr lang="en-US" sz="4000" dirty="0" err="1"/>
              <a:t>Kompetenz</a:t>
            </a:r>
            <a:r>
              <a:rPr lang="en-US" sz="4000" dirty="0"/>
              <a:t> </a:t>
            </a:r>
            <a:r>
              <a:rPr lang="en-US" sz="4000" dirty="0" err="1"/>
              <a:t>im</a:t>
            </a:r>
            <a:r>
              <a:rPr lang="en-US" sz="4000" dirty="0"/>
              <a:t> </a:t>
            </a:r>
            <a:r>
              <a:rPr lang="en-US" sz="4000" dirty="0" err="1"/>
              <a:t>Gesundheitswesen</a:t>
            </a:r>
            <a:endParaRPr lang="el-GR" sz="4000" dirty="0"/>
          </a:p>
        </p:txBody>
      </p:sp>
      <p:sp>
        <p:nvSpPr>
          <p:cNvPr id="4" name="Slide Number Placeholder 3">
            <a:extLst>
              <a:ext uri="{FF2B5EF4-FFF2-40B4-BE49-F238E27FC236}">
                <a16:creationId xmlns:a16="http://schemas.microsoft.com/office/drawing/2014/main" xmlns="" id="{0F7801F6-6401-4FA2-9C22-6A0B6305F4AD}"/>
              </a:ext>
            </a:extLst>
          </p:cNvPr>
          <p:cNvSpPr>
            <a:spLocks noGrp="1"/>
          </p:cNvSpPr>
          <p:nvPr>
            <p:ph type="sldNum" sz="quarter" idx="12"/>
          </p:nvPr>
        </p:nvSpPr>
        <p:spPr/>
        <p:txBody>
          <a:bodyPr/>
          <a:lstStyle/>
          <a:p>
            <a:fld id="{C014DD1E-5D91-48A3-AD6D-45FBA980D106}" type="slidenum">
              <a:rPr lang="en-GB" smtClean="0"/>
              <a:pPr/>
              <a:t>33</a:t>
            </a:fld>
            <a:endParaRPr lang="en-GB"/>
          </a:p>
        </p:txBody>
      </p:sp>
      <p:graphicFrame>
        <p:nvGraphicFramePr>
          <p:cNvPr id="6" name="Diagram 5">
            <a:extLst>
              <a:ext uri="{FF2B5EF4-FFF2-40B4-BE49-F238E27FC236}">
                <a16:creationId xmlns:a16="http://schemas.microsoft.com/office/drawing/2014/main" xmlns="" id="{3E7D9CF1-5C6C-4101-B38F-16D659007F2F}"/>
              </a:ext>
            </a:extLst>
          </p:cNvPr>
          <p:cNvGraphicFramePr/>
          <p:nvPr>
            <p:extLst>
              <p:ext uri="{D42A27DB-BD31-4B8C-83A1-F6EECF244321}">
                <p14:modId xmlns:p14="http://schemas.microsoft.com/office/powerpoint/2010/main" val="4071143622"/>
              </p:ext>
            </p:extLst>
          </p:nvPr>
        </p:nvGraphicFramePr>
        <p:xfrm>
          <a:off x="1942878" y="3789040"/>
          <a:ext cx="8455429" cy="249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Hexagon 6">
            <a:extLst>
              <a:ext uri="{FF2B5EF4-FFF2-40B4-BE49-F238E27FC236}">
                <a16:creationId xmlns:a16="http://schemas.microsoft.com/office/drawing/2014/main" xmlns="" id="{1031A280-ABBD-4358-91CB-94369F1546A9}"/>
              </a:ext>
            </a:extLst>
          </p:cNvPr>
          <p:cNvSpPr/>
          <p:nvPr/>
        </p:nvSpPr>
        <p:spPr>
          <a:xfrm>
            <a:off x="4438228" y="1340768"/>
            <a:ext cx="3204356" cy="2824286"/>
          </a:xfrm>
          <a:prstGeom prst="hexagon">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e-AT" sz="2000" dirty="0">
                <a:latin typeface="+mj-lt"/>
              </a:rPr>
              <a:t>Interkulturelle Kompetenz im Sozial- und Gesundheitswesen ist ein essentielles Element der Pflege und Betreuung</a:t>
            </a:r>
            <a:endParaRPr lang="el-GR" sz="2000" dirty="0"/>
          </a:p>
        </p:txBody>
      </p:sp>
    </p:spTree>
    <p:extLst>
      <p:ext uri="{BB962C8B-B14F-4D97-AF65-F5344CB8AC3E}">
        <p14:creationId xmlns:p14="http://schemas.microsoft.com/office/powerpoint/2010/main" val="336165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36C10-A4BA-4A2A-B12D-3D482F7F0CDD}"/>
              </a:ext>
            </a:extLst>
          </p:cNvPr>
          <p:cNvSpPr>
            <a:spLocks noGrp="1"/>
          </p:cNvSpPr>
          <p:nvPr>
            <p:ph type="title"/>
          </p:nvPr>
        </p:nvSpPr>
        <p:spPr>
          <a:xfrm>
            <a:off x="837829" y="597818"/>
            <a:ext cx="11350996" cy="1485900"/>
          </a:xfrm>
        </p:spPr>
        <p:txBody>
          <a:bodyPr>
            <a:normAutofit/>
          </a:bodyPr>
          <a:lstStyle/>
          <a:p>
            <a:r>
              <a:rPr lang="en-US" sz="3200" dirty="0" err="1"/>
              <a:t>Interkulturelle</a:t>
            </a:r>
            <a:r>
              <a:rPr lang="en-US" sz="3200" dirty="0"/>
              <a:t> </a:t>
            </a:r>
            <a:r>
              <a:rPr lang="en-US" sz="3200" dirty="0" err="1"/>
              <a:t>Kompetenz</a:t>
            </a:r>
            <a:r>
              <a:rPr lang="en-US" sz="3200" dirty="0"/>
              <a:t> </a:t>
            </a:r>
            <a:r>
              <a:rPr lang="en-US" sz="3200" dirty="0" err="1"/>
              <a:t>im</a:t>
            </a:r>
            <a:r>
              <a:rPr lang="en-US" sz="3200" dirty="0"/>
              <a:t> </a:t>
            </a:r>
            <a:r>
              <a:rPr lang="en-US" sz="3200" dirty="0" err="1"/>
              <a:t>Sozial</a:t>
            </a:r>
            <a:r>
              <a:rPr lang="en-US" sz="3200" dirty="0"/>
              <a:t>- und </a:t>
            </a:r>
            <a:r>
              <a:rPr lang="en-US" sz="3200" dirty="0" err="1"/>
              <a:t>Gesundheitswesen</a:t>
            </a:r>
            <a:endParaRPr lang="el-GR" sz="3200" dirty="0"/>
          </a:p>
        </p:txBody>
      </p:sp>
      <p:sp>
        <p:nvSpPr>
          <p:cNvPr id="4" name="Slide Number Placeholder 3">
            <a:extLst>
              <a:ext uri="{FF2B5EF4-FFF2-40B4-BE49-F238E27FC236}">
                <a16:creationId xmlns:a16="http://schemas.microsoft.com/office/drawing/2014/main" xmlns="" id="{0F7801F6-6401-4FA2-9C22-6A0B6305F4AD}"/>
              </a:ext>
            </a:extLst>
          </p:cNvPr>
          <p:cNvSpPr>
            <a:spLocks noGrp="1"/>
          </p:cNvSpPr>
          <p:nvPr>
            <p:ph type="sldNum" sz="quarter" idx="12"/>
          </p:nvPr>
        </p:nvSpPr>
        <p:spPr/>
        <p:txBody>
          <a:bodyPr/>
          <a:lstStyle/>
          <a:p>
            <a:fld id="{C014DD1E-5D91-48A3-AD6D-45FBA980D106}" type="slidenum">
              <a:rPr lang="en-GB" smtClean="0"/>
              <a:pPr/>
              <a:t>34</a:t>
            </a:fld>
            <a:endParaRPr lang="en-GB"/>
          </a:p>
        </p:txBody>
      </p:sp>
      <p:graphicFrame>
        <p:nvGraphicFramePr>
          <p:cNvPr id="6" name="Diagram 5">
            <a:extLst>
              <a:ext uri="{FF2B5EF4-FFF2-40B4-BE49-F238E27FC236}">
                <a16:creationId xmlns:a16="http://schemas.microsoft.com/office/drawing/2014/main" xmlns="" id="{F06DC812-572D-4232-8AA1-AE47E6294E4E}"/>
              </a:ext>
            </a:extLst>
          </p:cNvPr>
          <p:cNvGraphicFramePr/>
          <p:nvPr>
            <p:extLst>
              <p:ext uri="{D42A27DB-BD31-4B8C-83A1-F6EECF244321}">
                <p14:modId xmlns:p14="http://schemas.microsoft.com/office/powerpoint/2010/main" val="678635087"/>
              </p:ext>
            </p:extLst>
          </p:nvPr>
        </p:nvGraphicFramePr>
        <p:xfrm>
          <a:off x="6022503" y="1491050"/>
          <a:ext cx="5359086" cy="494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xmlns="" id="{9BB554EC-C8AC-4A70-801E-3E811236D6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601" y="1495372"/>
            <a:ext cx="3867256" cy="3867256"/>
          </a:xfrm>
          <a:prstGeom prst="rect">
            <a:avLst/>
          </a:prstGeom>
        </p:spPr>
      </p:pic>
      <p:sp>
        <p:nvSpPr>
          <p:cNvPr id="3" name="TextBox 2">
            <a:extLst>
              <a:ext uri="{FF2B5EF4-FFF2-40B4-BE49-F238E27FC236}">
                <a16:creationId xmlns:a16="http://schemas.microsoft.com/office/drawing/2014/main" xmlns="" id="{6074A4F7-007A-481D-A88F-6A79AE49C4BC}"/>
              </a:ext>
            </a:extLst>
          </p:cNvPr>
          <p:cNvSpPr txBox="1"/>
          <p:nvPr/>
        </p:nvSpPr>
        <p:spPr>
          <a:xfrm>
            <a:off x="1743601" y="5517232"/>
            <a:ext cx="3867256" cy="307777"/>
          </a:xfrm>
          <a:prstGeom prst="rect">
            <a:avLst/>
          </a:prstGeom>
          <a:noFill/>
        </p:spPr>
        <p:txBody>
          <a:bodyPr wrap="square" rtlCol="0">
            <a:spAutoFit/>
          </a:bodyPr>
          <a:lstStyle/>
          <a:p>
            <a:r>
              <a:rPr lang="en-US" sz="1400" i="1" dirty="0">
                <a:solidFill>
                  <a:schemeClr val="bg1">
                    <a:lumMod val="50000"/>
                  </a:schemeClr>
                </a:solidFill>
              </a:rPr>
              <a:t>Source: pixy.org</a:t>
            </a:r>
            <a:endParaRPr lang="el-GR" sz="1400" i="1" dirty="0">
              <a:solidFill>
                <a:schemeClr val="bg1">
                  <a:lumMod val="50000"/>
                </a:schemeClr>
              </a:solidFill>
            </a:endParaRPr>
          </a:p>
        </p:txBody>
      </p:sp>
    </p:spTree>
    <p:extLst>
      <p:ext uri="{BB962C8B-B14F-4D97-AF65-F5344CB8AC3E}">
        <p14:creationId xmlns:p14="http://schemas.microsoft.com/office/powerpoint/2010/main" val="338756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8C790-36F0-4987-80D9-697905AD7A60}"/>
              </a:ext>
            </a:extLst>
          </p:cNvPr>
          <p:cNvSpPr>
            <a:spLocks noGrp="1"/>
          </p:cNvSpPr>
          <p:nvPr>
            <p:ph type="title"/>
          </p:nvPr>
        </p:nvSpPr>
        <p:spPr/>
        <p:txBody>
          <a:bodyPr/>
          <a:lstStyle/>
          <a:p>
            <a:r>
              <a:rPr lang="en-US" dirty="0" err="1"/>
              <a:t>Übung</a:t>
            </a:r>
            <a:r>
              <a:rPr lang="en-US" dirty="0"/>
              <a:t> / </a:t>
            </a:r>
            <a:r>
              <a:rPr lang="en-US" dirty="0" err="1"/>
              <a:t>Fallstudie</a:t>
            </a:r>
            <a:r>
              <a:rPr lang="en-US" dirty="0"/>
              <a:t> (1)</a:t>
            </a:r>
            <a:endParaRPr lang="el-GR" dirty="0"/>
          </a:p>
        </p:txBody>
      </p:sp>
      <p:sp>
        <p:nvSpPr>
          <p:cNvPr id="3" name="Content Placeholder 2">
            <a:extLst>
              <a:ext uri="{FF2B5EF4-FFF2-40B4-BE49-F238E27FC236}">
                <a16:creationId xmlns:a16="http://schemas.microsoft.com/office/drawing/2014/main" xmlns="" id="{D35A254D-9B32-492D-8F44-C27F5C8018BE}"/>
              </a:ext>
            </a:extLst>
          </p:cNvPr>
          <p:cNvSpPr>
            <a:spLocks noGrp="1"/>
          </p:cNvSpPr>
          <p:nvPr>
            <p:ph idx="1"/>
          </p:nvPr>
        </p:nvSpPr>
        <p:spPr>
          <a:xfrm>
            <a:off x="1371243" y="1484784"/>
            <a:ext cx="9598700" cy="4752528"/>
          </a:xfrm>
        </p:spPr>
        <p:txBody>
          <a:bodyPr>
            <a:normAutofit/>
          </a:bodyPr>
          <a:lstStyle/>
          <a:p>
            <a:pPr marL="0" indent="0" algn="just">
              <a:lnSpc>
                <a:spcPts val="1500"/>
              </a:lnSpc>
              <a:spcBef>
                <a:spcPts val="600"/>
              </a:spcBef>
              <a:spcAft>
                <a:spcPts val="600"/>
              </a:spcAft>
              <a:buNone/>
            </a:pPr>
            <a:r>
              <a:rPr lang="de-AT" sz="1800" dirty="0">
                <a:solidFill>
                  <a:srgbClr val="004680"/>
                </a:solidFill>
                <a:effectLst/>
                <a:latin typeface="Calibri" panose="020F0502020204030204" pitchFamily="34" charset="0"/>
                <a:ea typeface="Calibri" panose="020F0502020204030204" pitchFamily="34" charset="0"/>
                <a:cs typeface="Calibri" panose="020F0502020204030204" pitchFamily="34" charset="0"/>
              </a:rPr>
              <a:t>Lamar Johnson, ein dreiunddreißigjähriger afroamerikanischer Patient, wurde von den Krankenschwestern und Ärzten in der Notaufnahme als "Vielflieger" bezeichnet (ein Begriff, mit dem Personen bezeichnet werden, die immer wieder aus demselben Grund ins Krankenhaus kommen und von denen man oft annimmt, dass sie auf der Suche nach Drogen sind). Jedes Mal, wenn er über starke Kopfschmerzen klagte, wurde er mit Schmerzmitteln behandelt und nach Hause geschickt. Bei seiner letzten Einlieferung wurde er auf der Intensivstation aufgenommen, wo Courtney, eine Krankenschwester, gerade ihren Dienst angetreten hatte. Während Courtney den Patienten zu einer CT-Untersuchung rollte, erlitt Herr Johnson einen Zusammenbruch und starb. Es stellte sich heraus, dass seine Kopfschmerzen durch eine seltene Form von Meningitis verursacht worden waren. </a:t>
            </a:r>
            <a:endParaRPr lang="de-DE" sz="1800" dirty="0">
              <a:solidFill>
                <a:srgbClr val="00468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1500"/>
              </a:lnSpc>
              <a:spcBef>
                <a:spcPts val="600"/>
              </a:spcBef>
              <a:spcAft>
                <a:spcPts val="600"/>
              </a:spcAft>
              <a:buNone/>
            </a:pPr>
            <a:r>
              <a:rPr lang="en-GB" sz="1800" dirty="0" err="1">
                <a:solidFill>
                  <a:srgbClr val="004680"/>
                </a:solidFill>
                <a:effectLst/>
                <a:latin typeface="Calibri" panose="020F0502020204030204" pitchFamily="34" charset="0"/>
                <a:ea typeface="Calibri" panose="020F0502020204030204" pitchFamily="34" charset="0"/>
                <a:cs typeface="Calibri" panose="020F0502020204030204" pitchFamily="34" charset="0"/>
              </a:rPr>
              <a:t>Fragen</a:t>
            </a:r>
            <a:r>
              <a:rPr lang="en-GB" sz="1800" dirty="0">
                <a:solidFill>
                  <a:srgbClr val="00468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004680"/>
                </a:solidFill>
                <a:effectLst/>
                <a:latin typeface="Calibri" panose="020F0502020204030204" pitchFamily="34" charset="0"/>
                <a:ea typeface="Calibri" panose="020F0502020204030204" pitchFamily="34" charset="0"/>
                <a:cs typeface="Calibri" panose="020F0502020204030204" pitchFamily="34" charset="0"/>
              </a:rPr>
              <a:t>zur</a:t>
            </a:r>
            <a:r>
              <a:rPr lang="en-GB" sz="1800" dirty="0">
                <a:solidFill>
                  <a:srgbClr val="00468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err="1">
                <a:solidFill>
                  <a:srgbClr val="004680"/>
                </a:solidFill>
                <a:effectLst/>
                <a:latin typeface="Calibri" panose="020F0502020204030204" pitchFamily="34" charset="0"/>
                <a:ea typeface="Calibri" panose="020F0502020204030204" pitchFamily="34" charset="0"/>
                <a:cs typeface="Calibri" panose="020F0502020204030204" pitchFamily="34" charset="0"/>
              </a:rPr>
              <a:t>Fallstudie</a:t>
            </a:r>
            <a:r>
              <a:rPr lang="en-GB" sz="1800" dirty="0">
                <a:solidFill>
                  <a:srgbClr val="004680"/>
                </a:solidFill>
                <a:effectLst/>
                <a:latin typeface="Calibri" panose="020F0502020204030204" pitchFamily="34" charset="0"/>
                <a:ea typeface="Calibri" panose="020F0502020204030204" pitchFamily="34" charset="0"/>
                <a:cs typeface="Calibri" panose="020F0502020204030204" pitchFamily="34" charset="0"/>
              </a:rPr>
              <a:t>:</a:t>
            </a:r>
            <a:endParaRPr lang="de-DE" sz="1800" dirty="0">
              <a:solidFill>
                <a:srgbClr val="00468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Bef>
                <a:spcPts val="600"/>
              </a:spcBef>
              <a:spcAft>
                <a:spcPts val="600"/>
              </a:spcAft>
              <a:buFont typeface="Arial" panose="020B0604020202020204" pitchFamily="34" charset="0"/>
              <a:buChar char="•"/>
              <a:tabLst>
                <a:tab pos="457200" algn="l"/>
              </a:tabLst>
            </a:pPr>
            <a:r>
              <a:rPr lang="de-AT" sz="1800" dirty="0">
                <a:solidFill>
                  <a:srgbClr val="004680"/>
                </a:solidFill>
                <a:effectLst/>
                <a:latin typeface="Calibri" panose="020F0502020204030204" pitchFamily="34" charset="0"/>
                <a:ea typeface="Calibri" panose="020F0502020204030204" pitchFamily="34" charset="0"/>
                <a:cs typeface="Calibri" panose="020F0502020204030204" pitchFamily="34" charset="0"/>
              </a:rPr>
              <a:t>Was denken Sie, nachdem Sie diese Geschichte gelesen haben?</a:t>
            </a:r>
            <a:endParaRPr lang="de-DE" sz="1800" dirty="0">
              <a:solidFill>
                <a:srgbClr val="00468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Bef>
                <a:spcPts val="600"/>
              </a:spcBef>
              <a:spcAft>
                <a:spcPts val="600"/>
              </a:spcAft>
              <a:buFont typeface="Arial" panose="020B0604020202020204" pitchFamily="34" charset="0"/>
              <a:buChar char="•"/>
              <a:tabLst>
                <a:tab pos="457200" algn="l"/>
              </a:tabLst>
            </a:pPr>
            <a:r>
              <a:rPr lang="de-AT" sz="1800" dirty="0">
                <a:solidFill>
                  <a:srgbClr val="004680"/>
                </a:solidFill>
                <a:effectLst/>
                <a:latin typeface="Calibri" panose="020F0502020204030204" pitchFamily="34" charset="0"/>
                <a:ea typeface="Calibri" panose="020F0502020204030204" pitchFamily="34" charset="0"/>
                <a:cs typeface="Calibri" panose="020F0502020204030204" pitchFamily="34" charset="0"/>
              </a:rPr>
              <a:t>Wie würden Sie das Verhalten des medizinischen Personals beschreiben?</a:t>
            </a:r>
            <a:endParaRPr lang="de-DE" sz="1800" dirty="0">
              <a:solidFill>
                <a:srgbClr val="00468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Bef>
                <a:spcPts val="600"/>
              </a:spcBef>
              <a:spcAft>
                <a:spcPts val="600"/>
              </a:spcAft>
              <a:buFont typeface="Arial" panose="020B0604020202020204" pitchFamily="34" charset="0"/>
              <a:buChar char="•"/>
              <a:tabLst>
                <a:tab pos="457200" algn="l"/>
              </a:tabLst>
            </a:pPr>
            <a:r>
              <a:rPr lang="de-AT" sz="1800" dirty="0">
                <a:solidFill>
                  <a:srgbClr val="004680"/>
                </a:solidFill>
                <a:effectLst/>
                <a:latin typeface="Calibri" panose="020F0502020204030204" pitchFamily="34" charset="0"/>
                <a:ea typeface="Calibri" panose="020F0502020204030204" pitchFamily="34" charset="0"/>
                <a:cs typeface="Calibri" panose="020F0502020204030204" pitchFamily="34" charset="0"/>
              </a:rPr>
              <a:t>Was würden Sie tun, wenn eine Person wie Lamar Johnson in dem Krankenhaus/der Einrichtung, in dem/der Sie arbeiten, auftauchen und die gleichen Symptome aufweisen würde?</a:t>
            </a:r>
            <a:endParaRPr lang="de-DE" sz="1800" dirty="0">
              <a:solidFill>
                <a:srgbClr val="00468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Bef>
                <a:spcPts val="600"/>
              </a:spcBef>
              <a:spcAft>
                <a:spcPts val="600"/>
              </a:spcAft>
              <a:buFont typeface="Arial" panose="020B0604020202020204" pitchFamily="34" charset="0"/>
              <a:buChar char="•"/>
            </a:pPr>
            <a:r>
              <a:rPr lang="de-AT" sz="1800" dirty="0">
                <a:solidFill>
                  <a:srgbClr val="004680"/>
                </a:solidFill>
                <a:effectLst/>
                <a:latin typeface="Calibri" panose="020F0502020204030204" pitchFamily="34" charset="0"/>
                <a:ea typeface="Calibri" panose="020F0502020204030204" pitchFamily="34" charset="0"/>
                <a:cs typeface="Calibri" panose="020F0502020204030204" pitchFamily="34" charset="0"/>
              </a:rPr>
              <a:t>Diskutieren Sie, wie das äußere Erscheinungsbild (z.B. Tätowierungen) das Verhalten des medizinischen Personals beeinflusst hat.</a:t>
            </a:r>
            <a:endParaRPr lang="de-DE" sz="1800" dirty="0">
              <a:solidFill>
                <a:srgbClr val="00468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30A7FE6A-77D5-40F2-8764-C02449A90E25}"/>
              </a:ext>
            </a:extLst>
          </p:cNvPr>
          <p:cNvSpPr>
            <a:spLocks noGrp="1"/>
          </p:cNvSpPr>
          <p:nvPr>
            <p:ph type="sldNum" sz="quarter" idx="12"/>
          </p:nvPr>
        </p:nvSpPr>
        <p:spPr/>
        <p:txBody>
          <a:bodyPr/>
          <a:lstStyle/>
          <a:p>
            <a:fld id="{C014DD1E-5D91-48A3-AD6D-45FBA980D106}" type="slidenum">
              <a:rPr lang="en-GB" smtClean="0"/>
              <a:pPr/>
              <a:t>35</a:t>
            </a:fld>
            <a:endParaRPr lang="en-GB"/>
          </a:p>
        </p:txBody>
      </p:sp>
    </p:spTree>
    <p:extLst>
      <p:ext uri="{BB962C8B-B14F-4D97-AF65-F5344CB8AC3E}">
        <p14:creationId xmlns:p14="http://schemas.microsoft.com/office/powerpoint/2010/main" val="417620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504E8-A2E8-4456-AF9C-930D955597CE}"/>
              </a:ext>
            </a:extLst>
          </p:cNvPr>
          <p:cNvSpPr>
            <a:spLocks noGrp="1"/>
          </p:cNvSpPr>
          <p:nvPr>
            <p:ph type="title"/>
          </p:nvPr>
        </p:nvSpPr>
        <p:spPr/>
        <p:txBody>
          <a:bodyPr/>
          <a:lstStyle/>
          <a:p>
            <a:r>
              <a:rPr lang="en-US" dirty="0" err="1"/>
              <a:t>Übung</a:t>
            </a:r>
            <a:r>
              <a:rPr lang="en-US" dirty="0"/>
              <a:t> / </a:t>
            </a:r>
            <a:r>
              <a:rPr lang="en-US" dirty="0" err="1"/>
              <a:t>Fallstudie</a:t>
            </a:r>
            <a:r>
              <a:rPr lang="en-US" dirty="0"/>
              <a:t> (2)</a:t>
            </a:r>
            <a:endParaRPr lang="el-GR" dirty="0"/>
          </a:p>
        </p:txBody>
      </p:sp>
      <p:sp>
        <p:nvSpPr>
          <p:cNvPr id="3" name="Content Placeholder 2">
            <a:extLst>
              <a:ext uri="{FF2B5EF4-FFF2-40B4-BE49-F238E27FC236}">
                <a16:creationId xmlns:a16="http://schemas.microsoft.com/office/drawing/2014/main" xmlns="" id="{453806B1-7BC9-49B0-A2A3-47BBA7B3B7CF}"/>
              </a:ext>
            </a:extLst>
          </p:cNvPr>
          <p:cNvSpPr>
            <a:spLocks noGrp="1"/>
          </p:cNvSpPr>
          <p:nvPr>
            <p:ph idx="1"/>
          </p:nvPr>
        </p:nvSpPr>
        <p:spPr>
          <a:xfrm>
            <a:off x="1218882" y="1772816"/>
            <a:ext cx="9751061" cy="3725416"/>
          </a:xfrm>
        </p:spPr>
        <p:txBody>
          <a:bodyPr>
            <a:normAutofit fontScale="92500"/>
          </a:bodyPr>
          <a:lstStyle/>
          <a:p>
            <a:pPr marL="0" indent="0" algn="just">
              <a:lnSpc>
                <a:spcPts val="1500"/>
              </a:lnSpc>
              <a:spcBef>
                <a:spcPts val="600"/>
              </a:spcBef>
              <a:buNone/>
            </a:pPr>
            <a:r>
              <a:rPr lang="de-AT" sz="1800" dirty="0">
                <a:effectLst/>
                <a:latin typeface="Calibri" panose="020F0502020204030204" pitchFamily="34" charset="0"/>
                <a:ea typeface="Calibri" panose="020F0502020204030204" pitchFamily="34" charset="0"/>
                <a:cs typeface="Calibri" panose="020F0502020204030204" pitchFamily="34" charset="0"/>
              </a:rPr>
              <a:t>Amiya </a:t>
            </a:r>
            <a:r>
              <a:rPr lang="de-AT" sz="1800" dirty="0" err="1">
                <a:effectLst/>
                <a:latin typeface="Calibri" panose="020F0502020204030204" pitchFamily="34" charset="0"/>
                <a:ea typeface="Calibri" panose="020F0502020204030204" pitchFamily="34" charset="0"/>
                <a:cs typeface="Calibri" panose="020F0502020204030204" pitchFamily="34" charset="0"/>
              </a:rPr>
              <a:t>Nidhi</a:t>
            </a:r>
            <a:r>
              <a:rPr lang="de-AT" sz="1800" dirty="0">
                <a:effectLst/>
                <a:latin typeface="Calibri" panose="020F0502020204030204" pitchFamily="34" charset="0"/>
                <a:ea typeface="Calibri" panose="020F0502020204030204" pitchFamily="34" charset="0"/>
                <a:cs typeface="Calibri" panose="020F0502020204030204" pitchFamily="34" charset="0"/>
              </a:rPr>
              <a:t> war eine junge Frau in ihren Zwanzigern, die vor kurzem aus Indien in die Vereinigten Staaten eingewandert war. Sie kam ins Krankenhaus, um zu entbinden. Ihre Schwester </a:t>
            </a:r>
            <a:r>
              <a:rPr lang="de-AT" sz="1800" dirty="0" err="1">
                <a:effectLst/>
                <a:latin typeface="Calibri" panose="020F0502020204030204" pitchFamily="34" charset="0"/>
                <a:ea typeface="Calibri" panose="020F0502020204030204" pitchFamily="34" charset="0"/>
                <a:cs typeface="Calibri" panose="020F0502020204030204" pitchFamily="34" charset="0"/>
              </a:rPr>
              <a:t>Marala</a:t>
            </a:r>
            <a:r>
              <a:rPr lang="de-AT" sz="1800" dirty="0">
                <a:effectLst/>
                <a:latin typeface="Calibri" panose="020F0502020204030204" pitchFamily="34" charset="0"/>
                <a:ea typeface="Calibri" panose="020F0502020204030204" pitchFamily="34" charset="0"/>
                <a:cs typeface="Calibri" panose="020F0502020204030204" pitchFamily="34" charset="0"/>
              </a:rPr>
              <a:t> war ihre Begleitperson. </a:t>
            </a:r>
            <a:r>
              <a:rPr lang="de-AT" sz="1800" dirty="0" err="1">
                <a:effectLst/>
                <a:latin typeface="Calibri" panose="020F0502020204030204" pitchFamily="34" charset="0"/>
                <a:ea typeface="Calibri" panose="020F0502020204030204" pitchFamily="34" charset="0"/>
                <a:cs typeface="Calibri" panose="020F0502020204030204" pitchFamily="34" charset="0"/>
              </a:rPr>
              <a:t>Marala</a:t>
            </a:r>
            <a:r>
              <a:rPr lang="de-AT" sz="1800" dirty="0">
                <a:effectLst/>
                <a:latin typeface="Calibri" panose="020F0502020204030204" pitchFamily="34" charset="0"/>
                <a:ea typeface="Calibri" panose="020F0502020204030204" pitchFamily="34" charset="0"/>
                <a:cs typeface="Calibri" panose="020F0502020204030204" pitchFamily="34" charset="0"/>
              </a:rPr>
              <a:t> forderte sie immer wieder auf, eine PDA zu verlangen, aber Amiya sagte, dass sie diese zwar gerne hätte, aber nicht in Anspruch nehmen könne; ihr Mann würde es nicht erlauben. Cindy, die betreuende Krankenschwester, hatte das Gespräch mitgehört. Da sie gelernt hatte, dass in den traditionellen indischen Haushalten oft die Ehemänner die „Entscheider“ sind, sprach sie direkt mit Herrn </a:t>
            </a:r>
            <a:r>
              <a:rPr lang="de-AT" sz="1800" dirty="0" err="1">
                <a:effectLst/>
                <a:latin typeface="Calibri" panose="020F0502020204030204" pitchFamily="34" charset="0"/>
                <a:ea typeface="Calibri" panose="020F0502020204030204" pitchFamily="34" charset="0"/>
                <a:cs typeface="Calibri" panose="020F0502020204030204" pitchFamily="34" charset="0"/>
              </a:rPr>
              <a:t>Nidhi</a:t>
            </a:r>
            <a:r>
              <a:rPr lang="de-AT" sz="1800" dirty="0">
                <a:effectLst/>
                <a:latin typeface="Calibri" panose="020F0502020204030204" pitchFamily="34" charset="0"/>
                <a:ea typeface="Calibri" panose="020F0502020204030204" pitchFamily="34" charset="0"/>
                <a:cs typeface="Calibri" panose="020F0502020204030204" pitchFamily="34" charset="0"/>
              </a:rPr>
              <a:t>. Sie erklärte ihm, warum eine Epiduralanästhesie ratsam wäre. Sie hatte den Eindruck, dass er erfreut darüber zu war, dass sie ihn darauf ansprach. Er sagte, er werde darüber nachdenken und ihr Bescheid geben. Etwa dreißig Minuten später teilte Herr </a:t>
            </a:r>
            <a:r>
              <a:rPr lang="de-AT" sz="1800" dirty="0" err="1">
                <a:effectLst/>
                <a:latin typeface="Calibri" panose="020F0502020204030204" pitchFamily="34" charset="0"/>
                <a:ea typeface="Calibri" panose="020F0502020204030204" pitchFamily="34" charset="0"/>
                <a:cs typeface="Calibri" panose="020F0502020204030204" pitchFamily="34" charset="0"/>
              </a:rPr>
              <a:t>Nidhi</a:t>
            </a:r>
            <a:r>
              <a:rPr lang="de-AT" sz="1800" dirty="0">
                <a:effectLst/>
                <a:latin typeface="Calibri" panose="020F0502020204030204" pitchFamily="34" charset="0"/>
                <a:ea typeface="Calibri" panose="020F0502020204030204" pitchFamily="34" charset="0"/>
                <a:cs typeface="Calibri" panose="020F0502020204030204" pitchFamily="34" charset="0"/>
              </a:rPr>
              <a:t> Cindy mit, dass er für seine Frau eine Epiduralanästhesie wünsche. Alle waren erfreut. Durch ihre kulturelle Sensibilität hatte Cindy geholfen, ihrer Patientin, die von ihr gewünschte Behandlung zu geben, und respektierte gleichzeitig die Autoritätsstruktur innerhalb der Familie.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1500"/>
              </a:lnSpc>
              <a:spcBef>
                <a:spcPts val="600"/>
              </a:spcBef>
              <a:spcAft>
                <a:spcPts val="600"/>
              </a:spcAft>
              <a:buNone/>
            </a:pPr>
            <a:r>
              <a:rPr lang="en-GB" sz="1800" dirty="0" err="1">
                <a:effectLst/>
                <a:latin typeface="Calibri" panose="020F0502020204030204" pitchFamily="34" charset="0"/>
                <a:ea typeface="Calibri" panose="020F0502020204030204" pitchFamily="34" charset="0"/>
                <a:cs typeface="Calibri" panose="020F0502020204030204" pitchFamily="34" charset="0"/>
              </a:rPr>
              <a:t>Fragen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zur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Fallstudie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Bef>
                <a:spcPts val="600"/>
              </a:spcBef>
              <a:spcAft>
                <a:spcPts val="600"/>
              </a:spcAft>
              <a:buFont typeface="Franklin Gothic Book" panose="020B0503020102020204" pitchFamily="34" charset="0"/>
              <a:buChar char="■"/>
              <a:tabLst>
                <a:tab pos="457200" algn="l"/>
              </a:tabLst>
            </a:pPr>
            <a:r>
              <a:rPr lang="de-AT" sz="1800" dirty="0">
                <a:effectLst/>
                <a:latin typeface="Calibri" panose="020F0502020204030204" pitchFamily="34" charset="0"/>
                <a:ea typeface="Calibri" panose="020F0502020204030204" pitchFamily="34" charset="0"/>
                <a:cs typeface="Calibri" panose="020F0502020204030204" pitchFamily="34" charset="0"/>
              </a:rPr>
              <a:t>Was denken Sie über die Beziehung zwischen Amiya und ihrem Mann?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Bef>
                <a:spcPts val="600"/>
              </a:spcBef>
              <a:spcAft>
                <a:spcPts val="600"/>
              </a:spcAft>
              <a:buFont typeface="Franklin Gothic Book" panose="020B0503020102020204" pitchFamily="34" charset="0"/>
              <a:buChar char="■"/>
              <a:tabLst>
                <a:tab pos="457200" algn="l"/>
              </a:tabLst>
            </a:pPr>
            <a:r>
              <a:rPr lang="de-AT" sz="1800" dirty="0">
                <a:effectLst/>
                <a:latin typeface="Calibri" panose="020F0502020204030204" pitchFamily="34" charset="0"/>
                <a:ea typeface="Calibri" panose="020F0502020204030204" pitchFamily="34" charset="0"/>
                <a:cs typeface="Calibri" panose="020F0502020204030204" pitchFamily="34" charset="0"/>
              </a:rPr>
              <a:t>Was empfinden Sie gegenüber Amiya?</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Bef>
                <a:spcPts val="600"/>
              </a:spcBef>
              <a:spcAft>
                <a:spcPts val="600"/>
              </a:spcAft>
              <a:buFont typeface="Franklin Gothic Book" panose="020B0503020102020204" pitchFamily="34" charset="0"/>
              <a:buChar char="■"/>
              <a:tabLst>
                <a:tab pos="457200" algn="l"/>
              </a:tabLst>
            </a:pPr>
            <a:r>
              <a:rPr lang="de-AT" sz="1800" dirty="0">
                <a:effectLst/>
                <a:latin typeface="Calibri" panose="020F0502020204030204" pitchFamily="34" charset="0"/>
                <a:ea typeface="Calibri" panose="020F0502020204030204" pitchFamily="34" charset="0"/>
                <a:cs typeface="Calibri" panose="020F0502020204030204" pitchFamily="34" charset="0"/>
              </a:rPr>
              <a:t>Wie beurteilen Sie das Verhalten von Cindy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Slide Number Placeholder 3">
            <a:extLst>
              <a:ext uri="{FF2B5EF4-FFF2-40B4-BE49-F238E27FC236}">
                <a16:creationId xmlns:a16="http://schemas.microsoft.com/office/drawing/2014/main" xmlns="" id="{28EEE077-F344-4E28-A1E2-A78B6F2F1CF4}"/>
              </a:ext>
            </a:extLst>
          </p:cNvPr>
          <p:cNvSpPr>
            <a:spLocks noGrp="1"/>
          </p:cNvSpPr>
          <p:nvPr>
            <p:ph type="sldNum" sz="quarter" idx="12"/>
          </p:nvPr>
        </p:nvSpPr>
        <p:spPr/>
        <p:txBody>
          <a:bodyPr/>
          <a:lstStyle/>
          <a:p>
            <a:fld id="{C014DD1E-5D91-48A3-AD6D-45FBA980D106}" type="slidenum">
              <a:rPr lang="en-GB" smtClean="0"/>
              <a:pPr/>
              <a:t>36</a:t>
            </a:fld>
            <a:endParaRPr lang="en-GB"/>
          </a:p>
        </p:txBody>
      </p:sp>
    </p:spTree>
    <p:extLst>
      <p:ext uri="{BB962C8B-B14F-4D97-AF65-F5344CB8AC3E}">
        <p14:creationId xmlns:p14="http://schemas.microsoft.com/office/powerpoint/2010/main" val="31847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42F4B-6279-4A6A-8164-546BFD9229AE}"/>
              </a:ext>
            </a:extLst>
          </p:cNvPr>
          <p:cNvSpPr>
            <a:spLocks noGrp="1"/>
          </p:cNvSpPr>
          <p:nvPr>
            <p:ph type="title"/>
          </p:nvPr>
        </p:nvSpPr>
        <p:spPr/>
        <p:txBody>
          <a:bodyPr/>
          <a:lstStyle/>
          <a:p>
            <a:r>
              <a:rPr lang="en-US" i="1" dirty="0" err="1"/>
              <a:t>Zusammenfassung</a:t>
            </a:r>
            <a:endParaRPr lang="el-GR" i="1" dirty="0"/>
          </a:p>
        </p:txBody>
      </p:sp>
      <p:sp>
        <p:nvSpPr>
          <p:cNvPr id="3" name="Content Placeholder 2">
            <a:extLst>
              <a:ext uri="{FF2B5EF4-FFF2-40B4-BE49-F238E27FC236}">
                <a16:creationId xmlns:a16="http://schemas.microsoft.com/office/drawing/2014/main" xmlns="" id="{8BA851AE-943B-4EF7-9133-5C47465E411C}"/>
              </a:ext>
            </a:extLst>
          </p:cNvPr>
          <p:cNvSpPr>
            <a:spLocks noGrp="1"/>
          </p:cNvSpPr>
          <p:nvPr>
            <p:ph idx="1"/>
          </p:nvPr>
        </p:nvSpPr>
        <p:spPr/>
        <p:txBody>
          <a:bodyPr/>
          <a:lstStyle/>
          <a:p>
            <a:r>
              <a:rPr lang="de-AT" i="1" dirty="0"/>
              <a:t>Interkulturelle Kompetenz in Bezug auf Geschlecht/Körper ist die Fähigkeit, einen effektiven Dialog zu führen und schwierige Themen zu behandeln.</a:t>
            </a:r>
          </a:p>
          <a:p>
            <a:r>
              <a:rPr lang="de-AT" i="1" dirty="0"/>
              <a:t>Interkulturelle Kompetenz in Bezug auf Geschlecht/Körper bedeutet: </a:t>
            </a:r>
          </a:p>
          <a:p>
            <a:pPr lvl="1"/>
            <a:r>
              <a:rPr lang="de-AT" i="1" dirty="0"/>
              <a:t>Die Relativität von richtig und falsch zu verstehen</a:t>
            </a:r>
          </a:p>
          <a:p>
            <a:pPr lvl="1"/>
            <a:r>
              <a:rPr lang="de-AT" i="1" dirty="0"/>
              <a:t>Selbstreflexion und Offenheit für Vielfalt</a:t>
            </a:r>
          </a:p>
          <a:p>
            <a:pPr lvl="1"/>
            <a:r>
              <a:rPr lang="de-AT" i="1" dirty="0"/>
              <a:t>uns selbst und unsere kulturellen Normen zu verstehen</a:t>
            </a:r>
            <a:endParaRPr lang="en-US" sz="2000" dirty="0">
              <a:latin typeface="+mj-lt"/>
            </a:endParaRPr>
          </a:p>
          <a:p>
            <a:pPr lvl="1"/>
            <a:endParaRPr lang="en-US" dirty="0"/>
          </a:p>
          <a:p>
            <a:endParaRPr lang="en-US" dirty="0"/>
          </a:p>
          <a:p>
            <a:endParaRPr lang="el-GR" dirty="0"/>
          </a:p>
          <a:p>
            <a:endParaRPr lang="el-GR" dirty="0"/>
          </a:p>
          <a:p>
            <a:endParaRPr lang="el-GR" dirty="0"/>
          </a:p>
        </p:txBody>
      </p:sp>
      <p:sp>
        <p:nvSpPr>
          <p:cNvPr id="4" name="Slide Number Placeholder 3">
            <a:extLst>
              <a:ext uri="{FF2B5EF4-FFF2-40B4-BE49-F238E27FC236}">
                <a16:creationId xmlns:a16="http://schemas.microsoft.com/office/drawing/2014/main" xmlns="" id="{59AB2B1E-2648-42A1-A35C-8F73D43C9AE8}"/>
              </a:ext>
            </a:extLst>
          </p:cNvPr>
          <p:cNvSpPr>
            <a:spLocks noGrp="1"/>
          </p:cNvSpPr>
          <p:nvPr>
            <p:ph type="sldNum" sz="quarter" idx="12"/>
          </p:nvPr>
        </p:nvSpPr>
        <p:spPr/>
        <p:txBody>
          <a:bodyPr/>
          <a:lstStyle/>
          <a:p>
            <a:fld id="{C014DD1E-5D91-48A3-AD6D-45FBA980D106}" type="slidenum">
              <a:rPr lang="en-GB" smtClean="0"/>
              <a:pPr/>
              <a:t>37</a:t>
            </a:fld>
            <a:endParaRPr lang="en-GB"/>
          </a:p>
        </p:txBody>
      </p:sp>
    </p:spTree>
    <p:extLst>
      <p:ext uri="{BB962C8B-B14F-4D97-AF65-F5344CB8AC3E}">
        <p14:creationId xmlns:p14="http://schemas.microsoft.com/office/powerpoint/2010/main" val="146116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C7582-1103-4F4A-ABF9-DF9EBA279FA9}"/>
              </a:ext>
            </a:extLst>
          </p:cNvPr>
          <p:cNvSpPr>
            <a:spLocks noGrp="1"/>
          </p:cNvSpPr>
          <p:nvPr>
            <p:ph type="title"/>
          </p:nvPr>
        </p:nvSpPr>
        <p:spPr/>
        <p:txBody>
          <a:bodyPr/>
          <a:lstStyle/>
          <a:p>
            <a:r>
              <a:rPr lang="en-GB" i="1" dirty="0" err="1"/>
              <a:t>Allgemeine</a:t>
            </a:r>
            <a:r>
              <a:rPr lang="en-GB" i="1" dirty="0"/>
              <a:t> </a:t>
            </a:r>
            <a:r>
              <a:rPr lang="en-GB" i="1" dirty="0" err="1"/>
              <a:t>Zusammenfassung</a:t>
            </a:r>
            <a:endParaRPr lang="el-GR" dirty="0"/>
          </a:p>
        </p:txBody>
      </p:sp>
      <p:sp>
        <p:nvSpPr>
          <p:cNvPr id="3" name="Content Placeholder 2">
            <a:extLst>
              <a:ext uri="{FF2B5EF4-FFF2-40B4-BE49-F238E27FC236}">
                <a16:creationId xmlns:a16="http://schemas.microsoft.com/office/drawing/2014/main" xmlns="" id="{9DF9B5B1-0FA2-48EF-868B-E7D41A406032}"/>
              </a:ext>
            </a:extLst>
          </p:cNvPr>
          <p:cNvSpPr>
            <a:spLocks noGrp="1"/>
          </p:cNvSpPr>
          <p:nvPr>
            <p:ph idx="1"/>
          </p:nvPr>
        </p:nvSpPr>
        <p:spPr>
          <a:xfrm>
            <a:off x="1336646" y="1916832"/>
            <a:ext cx="9598700" cy="4032448"/>
          </a:xfrm>
        </p:spPr>
        <p:txBody>
          <a:bodyPr>
            <a:normAutofit/>
          </a:bodyPr>
          <a:lstStyle/>
          <a:p>
            <a:pPr algn="just">
              <a:lnSpc>
                <a:spcPct val="100000"/>
              </a:lnSpc>
              <a:spcBef>
                <a:spcPts val="600"/>
              </a:spcBef>
              <a:spcAft>
                <a:spcPts val="600"/>
              </a:spcAft>
            </a:pPr>
            <a:r>
              <a:rPr lang="de-AT" sz="2000" dirty="0">
                <a:effectLst/>
                <a:latin typeface="Calibri" panose="020F0502020204030204" pitchFamily="34" charset="0"/>
                <a:ea typeface="Calibri" panose="020F0502020204030204" pitchFamily="34" charset="0"/>
                <a:cs typeface="Calibri" panose="020F0502020204030204" pitchFamily="34" charset="0"/>
              </a:rPr>
              <a:t>Geschlechtsidentitäten werden durch sich wiederholende Handlungen geformt, die im Zusammenhang mit sozialen Normen stehen. </a:t>
            </a:r>
          </a:p>
          <a:p>
            <a:pPr algn="just">
              <a:lnSpc>
                <a:spcPct val="100000"/>
              </a:lnSpc>
              <a:spcBef>
                <a:spcPts val="600"/>
              </a:spcBef>
              <a:spcAft>
                <a:spcPts val="600"/>
              </a:spcAft>
            </a:pPr>
            <a:r>
              <a:rPr lang="de-AT" sz="2000" dirty="0">
                <a:effectLst/>
                <a:latin typeface="Calibri" panose="020F0502020204030204" pitchFamily="34" charset="0"/>
                <a:ea typeface="Calibri" panose="020F0502020204030204" pitchFamily="34" charset="0"/>
                <a:cs typeface="Calibri" panose="020F0502020204030204" pitchFamily="34" charset="0"/>
              </a:rPr>
              <a:t>Durch unseren Körper drücken wir kulturelle oder individuelle Identitäten aus. Die Wahrnehmung des Körpers ist von Kultur zu Kultur und im Laufe der Zeit unterschiedlich.  Jede Kultur legt ihre eigenen Geschlechterrollen fest. </a:t>
            </a:r>
          </a:p>
          <a:p>
            <a:pPr algn="just">
              <a:lnSpc>
                <a:spcPct val="100000"/>
              </a:lnSpc>
              <a:spcBef>
                <a:spcPts val="600"/>
              </a:spcBef>
              <a:spcAft>
                <a:spcPts val="600"/>
              </a:spcAft>
            </a:pPr>
            <a:r>
              <a:rPr lang="de-AT" sz="2000" dirty="0">
                <a:effectLst/>
                <a:latin typeface="Calibri" panose="020F0502020204030204" pitchFamily="34" charset="0"/>
                <a:ea typeface="Calibri" panose="020F0502020204030204" pitchFamily="34" charset="0"/>
                <a:cs typeface="Calibri" panose="020F0502020204030204" pitchFamily="34" charset="0"/>
              </a:rPr>
              <a:t>Die Machtverteilung zwischen den Geschlechtern ist ebenfalls von Zeit und Kultur abhängig. Unterschiede in Bezug auf Intimität hängen mit den Vorstellungen von Individualismus und Kollektivismus zusammen. Interkulturelle Kompetenz im Gesundheitswesen erfordert ein Verständnis und Respekt für die Vielfalt der geschlechtlichen Normen.</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i="1" dirty="0"/>
          </a:p>
        </p:txBody>
      </p:sp>
      <p:sp>
        <p:nvSpPr>
          <p:cNvPr id="4" name="Slide Number Placeholder 3">
            <a:extLst>
              <a:ext uri="{FF2B5EF4-FFF2-40B4-BE49-F238E27FC236}">
                <a16:creationId xmlns:a16="http://schemas.microsoft.com/office/drawing/2014/main" xmlns="" id="{23BAE111-1559-4F54-B0FC-FDCDDE1AA827}"/>
              </a:ext>
            </a:extLst>
          </p:cNvPr>
          <p:cNvSpPr>
            <a:spLocks noGrp="1"/>
          </p:cNvSpPr>
          <p:nvPr>
            <p:ph type="sldNum" sz="quarter" idx="12"/>
          </p:nvPr>
        </p:nvSpPr>
        <p:spPr/>
        <p:txBody>
          <a:bodyPr/>
          <a:lstStyle/>
          <a:p>
            <a:fld id="{C014DD1E-5D91-48A3-AD6D-45FBA980D106}" type="slidenum">
              <a:rPr lang="en-GB" smtClean="0"/>
              <a:pPr/>
              <a:t>38</a:t>
            </a:fld>
            <a:endParaRPr lang="en-GB"/>
          </a:p>
        </p:txBody>
      </p:sp>
    </p:spTree>
    <p:extLst>
      <p:ext uri="{BB962C8B-B14F-4D97-AF65-F5344CB8AC3E}">
        <p14:creationId xmlns:p14="http://schemas.microsoft.com/office/powerpoint/2010/main" val="104990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2B137C-2481-4E7C-9B60-DEAE5D085C5D}"/>
              </a:ext>
            </a:extLst>
          </p:cNvPr>
          <p:cNvSpPr>
            <a:spLocks noGrp="1"/>
          </p:cNvSpPr>
          <p:nvPr>
            <p:ph type="title"/>
          </p:nvPr>
        </p:nvSpPr>
        <p:spPr/>
        <p:txBody>
          <a:bodyPr/>
          <a:lstStyle/>
          <a:p>
            <a:r>
              <a:rPr lang="en-US" dirty="0" err="1"/>
              <a:t>Reflexion</a:t>
            </a:r>
            <a:endParaRPr lang="el-GR" dirty="0"/>
          </a:p>
        </p:txBody>
      </p:sp>
      <p:sp>
        <p:nvSpPr>
          <p:cNvPr id="3" name="Content Placeholder 2">
            <a:extLst>
              <a:ext uri="{FF2B5EF4-FFF2-40B4-BE49-F238E27FC236}">
                <a16:creationId xmlns:a16="http://schemas.microsoft.com/office/drawing/2014/main" xmlns="" id="{D1068951-A42D-4236-B398-AE6EAD502D8C}"/>
              </a:ext>
            </a:extLst>
          </p:cNvPr>
          <p:cNvSpPr>
            <a:spLocks noGrp="1"/>
          </p:cNvSpPr>
          <p:nvPr>
            <p:ph idx="1"/>
          </p:nvPr>
        </p:nvSpPr>
        <p:spPr/>
        <p:txBody>
          <a:bodyPr/>
          <a:lstStyle/>
          <a:p>
            <a:r>
              <a:rPr lang="de-AT" dirty="0"/>
              <a:t>Nennen Sie 3 Beispiele aus der Vergangenheit, bei denen Sie von einem besseren Verständnis und kultureller Kompetenz in Bezug auf Geschlechterrollen/den Körper profitiert hätten</a:t>
            </a:r>
          </a:p>
          <a:p>
            <a:pPr lvl="1"/>
            <a:r>
              <a:rPr lang="de-AT" dirty="0"/>
              <a:t>1.</a:t>
            </a:r>
          </a:p>
          <a:p>
            <a:pPr lvl="1"/>
            <a:r>
              <a:rPr lang="de-AT" dirty="0"/>
              <a:t>2.</a:t>
            </a:r>
          </a:p>
          <a:p>
            <a:pPr lvl="1"/>
            <a:r>
              <a:rPr lang="de-AT" dirty="0"/>
              <a:t>3.</a:t>
            </a:r>
          </a:p>
          <a:p>
            <a:r>
              <a:rPr lang="de-AT" dirty="0"/>
              <a:t>Was werden Sie als Ergebnis des Gelernten jetzt anders machen?</a:t>
            </a:r>
            <a:endParaRPr lang="en-US" dirty="0"/>
          </a:p>
        </p:txBody>
      </p:sp>
      <p:sp>
        <p:nvSpPr>
          <p:cNvPr id="4" name="Slide Number Placeholder 3">
            <a:extLst>
              <a:ext uri="{FF2B5EF4-FFF2-40B4-BE49-F238E27FC236}">
                <a16:creationId xmlns:a16="http://schemas.microsoft.com/office/drawing/2014/main" xmlns="" id="{D4D267D1-63FB-4A7C-8DC9-6F5F7C1F1943}"/>
              </a:ext>
            </a:extLst>
          </p:cNvPr>
          <p:cNvSpPr>
            <a:spLocks noGrp="1"/>
          </p:cNvSpPr>
          <p:nvPr>
            <p:ph type="sldNum" sz="quarter" idx="12"/>
          </p:nvPr>
        </p:nvSpPr>
        <p:spPr/>
        <p:txBody>
          <a:bodyPr/>
          <a:lstStyle/>
          <a:p>
            <a:fld id="{C014DD1E-5D91-48A3-AD6D-45FBA980D106}" type="slidenum">
              <a:rPr lang="en-GB" smtClean="0"/>
              <a:pPr/>
              <a:t>39</a:t>
            </a:fld>
            <a:endParaRPr lang="en-GB"/>
          </a:p>
        </p:txBody>
      </p:sp>
    </p:spTree>
    <p:extLst>
      <p:ext uri="{BB962C8B-B14F-4D97-AF65-F5344CB8AC3E}">
        <p14:creationId xmlns:p14="http://schemas.microsoft.com/office/powerpoint/2010/main" val="189744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B4C82-C4DA-4BD3-A005-5F280BD11C0F}"/>
              </a:ext>
            </a:extLst>
          </p:cNvPr>
          <p:cNvSpPr>
            <a:spLocks noGrp="1"/>
          </p:cNvSpPr>
          <p:nvPr>
            <p:ph type="title"/>
          </p:nvPr>
        </p:nvSpPr>
        <p:spPr/>
        <p:txBody>
          <a:bodyPr/>
          <a:lstStyle/>
          <a:p>
            <a:r>
              <a:rPr lang="en-US" dirty="0" err="1"/>
              <a:t>Fragen</a:t>
            </a:r>
            <a:endParaRPr lang="el-GR" dirty="0"/>
          </a:p>
        </p:txBody>
      </p:sp>
      <p:sp>
        <p:nvSpPr>
          <p:cNvPr id="4" name="Slide Number Placeholder 3">
            <a:extLst>
              <a:ext uri="{FF2B5EF4-FFF2-40B4-BE49-F238E27FC236}">
                <a16:creationId xmlns:a16="http://schemas.microsoft.com/office/drawing/2014/main" xmlns="" id="{1EDEBAF3-EA8D-4029-9769-517A1569E26E}"/>
              </a:ext>
            </a:extLst>
          </p:cNvPr>
          <p:cNvSpPr>
            <a:spLocks noGrp="1"/>
          </p:cNvSpPr>
          <p:nvPr>
            <p:ph type="sldNum" sz="quarter" idx="12"/>
          </p:nvPr>
        </p:nvSpPr>
        <p:spPr/>
        <p:txBody>
          <a:bodyPr/>
          <a:lstStyle/>
          <a:p>
            <a:fld id="{C014DD1E-5D91-48A3-AD6D-45FBA980D106}" type="slidenum">
              <a:rPr lang="en-GB" smtClean="0"/>
              <a:pPr/>
              <a:t>4</a:t>
            </a:fld>
            <a:endParaRPr lang="en-GB"/>
          </a:p>
        </p:txBody>
      </p:sp>
      <p:sp>
        <p:nvSpPr>
          <p:cNvPr id="6" name="Speech Bubble: Rectangle 5">
            <a:extLst>
              <a:ext uri="{FF2B5EF4-FFF2-40B4-BE49-F238E27FC236}">
                <a16:creationId xmlns:a16="http://schemas.microsoft.com/office/drawing/2014/main" xmlns="" id="{62C8BA31-A217-4AD8-8914-CB4F3ECE2A31}"/>
              </a:ext>
            </a:extLst>
          </p:cNvPr>
          <p:cNvSpPr/>
          <p:nvPr/>
        </p:nvSpPr>
        <p:spPr>
          <a:xfrm>
            <a:off x="1701924" y="2069565"/>
            <a:ext cx="3816424" cy="2232248"/>
          </a:xfrm>
          <a:prstGeom prst="wedgeRectCallout">
            <a:avLst/>
          </a:prstGeom>
          <a:solidFill>
            <a:srgbClr val="0046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AT" dirty="0"/>
              <a:t>Warum müssen wir uns der unterschiedlichen Auffassungen von Geschlecht und Gender bewusst sein?</a:t>
            </a:r>
            <a:endParaRPr lang="el-GR" dirty="0"/>
          </a:p>
        </p:txBody>
      </p:sp>
      <p:sp>
        <p:nvSpPr>
          <p:cNvPr id="7" name="Speech Bubble: Rectangle 6">
            <a:extLst>
              <a:ext uri="{FF2B5EF4-FFF2-40B4-BE49-F238E27FC236}">
                <a16:creationId xmlns:a16="http://schemas.microsoft.com/office/drawing/2014/main" xmlns="" id="{ECAEE6D2-548B-46D6-AC8A-90D7653622EB}"/>
              </a:ext>
            </a:extLst>
          </p:cNvPr>
          <p:cNvSpPr/>
          <p:nvPr/>
        </p:nvSpPr>
        <p:spPr>
          <a:xfrm>
            <a:off x="6958508" y="3356992"/>
            <a:ext cx="3816424" cy="2242851"/>
          </a:xfrm>
          <a:prstGeom prst="wedgeRectCallout">
            <a:avLst/>
          </a:prstGeom>
          <a:solidFill>
            <a:srgbClr val="00468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AT" dirty="0"/>
              <a:t>Warum ist dieses Bewusstsein für Fachkräfte in Betreuungs- und Pflegeberufen wichtig?</a:t>
            </a:r>
            <a:endParaRPr lang="el-GR" dirty="0"/>
          </a:p>
        </p:txBody>
      </p:sp>
    </p:spTree>
    <p:extLst>
      <p:ext uri="{BB962C8B-B14F-4D97-AF65-F5344CB8AC3E}">
        <p14:creationId xmlns:p14="http://schemas.microsoft.com/office/powerpoint/2010/main" val="31521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2726F-2B76-44FF-BB93-B948A227CD89}"/>
              </a:ext>
            </a:extLst>
          </p:cNvPr>
          <p:cNvSpPr>
            <a:spLocks noGrp="1"/>
          </p:cNvSpPr>
          <p:nvPr>
            <p:ph type="title"/>
          </p:nvPr>
        </p:nvSpPr>
        <p:spPr/>
        <p:txBody>
          <a:bodyPr/>
          <a:lstStyle/>
          <a:p>
            <a:r>
              <a:rPr lang="en-US" dirty="0" err="1"/>
              <a:t>Mehr</a:t>
            </a:r>
            <a:r>
              <a:rPr lang="en-US" dirty="0"/>
              <a:t> Information </a:t>
            </a:r>
            <a:r>
              <a:rPr lang="en-US" dirty="0" err="1"/>
              <a:t>zum</a:t>
            </a:r>
            <a:r>
              <a:rPr lang="en-US" dirty="0"/>
              <a:t> </a:t>
            </a:r>
            <a:r>
              <a:rPr lang="en-US" dirty="0" err="1"/>
              <a:t>Thema</a:t>
            </a:r>
            <a:endParaRPr lang="el-GR" dirty="0"/>
          </a:p>
        </p:txBody>
      </p:sp>
      <p:sp>
        <p:nvSpPr>
          <p:cNvPr id="3" name="Content Placeholder 2">
            <a:extLst>
              <a:ext uri="{FF2B5EF4-FFF2-40B4-BE49-F238E27FC236}">
                <a16:creationId xmlns:a16="http://schemas.microsoft.com/office/drawing/2014/main" xmlns="" id="{7F13B37A-80EC-4FCE-BEF1-3ECF1AC8151A}"/>
              </a:ext>
            </a:extLst>
          </p:cNvPr>
          <p:cNvSpPr>
            <a:spLocks noGrp="1"/>
          </p:cNvSpPr>
          <p:nvPr>
            <p:ph idx="1"/>
          </p:nvPr>
        </p:nvSpPr>
        <p:spPr/>
        <p:txBody>
          <a:bodyPr>
            <a:normAutofit lnSpcReduction="10000"/>
          </a:bodyPr>
          <a:lstStyle/>
          <a:p>
            <a:r>
              <a:rPr lang="en-US" dirty="0">
                <a:hlinkClick r:id="rId2"/>
              </a:rPr>
              <a:t>https://ec.europa.eu/eurostat/cache/infographs/womenmen/index.html?lang=en</a:t>
            </a:r>
            <a:endParaRPr lang="en-US" dirty="0"/>
          </a:p>
          <a:p>
            <a:r>
              <a:rPr lang="en-US" dirty="0">
                <a:hlinkClick r:id="rId3"/>
              </a:rPr>
              <a:t>https://open.lib.umn.edu/sociology/chapter/11-1-understanding-sex-and-gender/</a:t>
            </a:r>
            <a:endParaRPr lang="en-US" dirty="0"/>
          </a:p>
          <a:p>
            <a:r>
              <a:rPr lang="en-US" dirty="0">
                <a:hlinkClick r:id="rId4"/>
              </a:rPr>
              <a:t>https://opentextbc.ca/introductiontosociology/chapter/chapter12-gender-sex-and-sexuality/#:~:text=Sex%20refers%20to%20physical%20or,with%20being%20male%20or%20female.</a:t>
            </a:r>
            <a:endParaRPr lang="en-US" dirty="0"/>
          </a:p>
          <a:p>
            <a:r>
              <a:rPr lang="en-US" dirty="0">
                <a:hlinkClick r:id="rId5"/>
              </a:rPr>
              <a:t>https://plato.stanford.edu/entries/feminism-gender/#SexDis</a:t>
            </a:r>
            <a:endParaRPr lang="en-US" dirty="0"/>
          </a:p>
          <a:p>
            <a:r>
              <a:rPr lang="en-US" dirty="0">
                <a:hlinkClick r:id="rId6"/>
              </a:rPr>
              <a:t>https://courses.lumenlearning.com/cochise-sociology-os/chapter/the-social-construction-of-gender/</a:t>
            </a:r>
            <a:endParaRPr lang="en-US" dirty="0"/>
          </a:p>
          <a:p>
            <a:r>
              <a:rPr lang="en-US" dirty="0">
                <a:hlinkClick r:id="rId7"/>
              </a:rPr>
              <a:t>https://opentextbc.ca/socialpsychology/chapter/person-gender-and-cultural-differences-in-conformity/</a:t>
            </a:r>
            <a:endParaRPr lang="en-US" dirty="0"/>
          </a:p>
        </p:txBody>
      </p:sp>
      <p:sp>
        <p:nvSpPr>
          <p:cNvPr id="4" name="Slide Number Placeholder 3">
            <a:extLst>
              <a:ext uri="{FF2B5EF4-FFF2-40B4-BE49-F238E27FC236}">
                <a16:creationId xmlns:a16="http://schemas.microsoft.com/office/drawing/2014/main" xmlns="" id="{CCB4088D-DE86-4916-A33A-82034428E53F}"/>
              </a:ext>
            </a:extLst>
          </p:cNvPr>
          <p:cNvSpPr>
            <a:spLocks noGrp="1"/>
          </p:cNvSpPr>
          <p:nvPr>
            <p:ph type="sldNum" sz="quarter" idx="12"/>
          </p:nvPr>
        </p:nvSpPr>
        <p:spPr/>
        <p:txBody>
          <a:bodyPr/>
          <a:lstStyle/>
          <a:p>
            <a:fld id="{C014DD1E-5D91-48A3-AD6D-45FBA980D106}" type="slidenum">
              <a:rPr lang="en-GB" smtClean="0"/>
              <a:pPr/>
              <a:t>40</a:t>
            </a:fld>
            <a:endParaRPr lang="en-GB"/>
          </a:p>
        </p:txBody>
      </p:sp>
    </p:spTree>
    <p:extLst>
      <p:ext uri="{BB962C8B-B14F-4D97-AF65-F5344CB8AC3E}">
        <p14:creationId xmlns:p14="http://schemas.microsoft.com/office/powerpoint/2010/main" val="22852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FF59F-41C9-47F8-84A1-6D17A36CC6F0}"/>
              </a:ext>
            </a:extLst>
          </p:cNvPr>
          <p:cNvSpPr>
            <a:spLocks noGrp="1"/>
          </p:cNvSpPr>
          <p:nvPr>
            <p:ph type="title"/>
          </p:nvPr>
        </p:nvSpPr>
        <p:spPr/>
        <p:txBody>
          <a:bodyPr/>
          <a:lstStyle/>
          <a:p>
            <a:r>
              <a:rPr lang="en-US" dirty="0" err="1"/>
              <a:t>Referenzen</a:t>
            </a:r>
            <a:endParaRPr lang="el-GR" dirty="0"/>
          </a:p>
        </p:txBody>
      </p:sp>
      <p:sp>
        <p:nvSpPr>
          <p:cNvPr id="3" name="Content Placeholder 2">
            <a:extLst>
              <a:ext uri="{FF2B5EF4-FFF2-40B4-BE49-F238E27FC236}">
                <a16:creationId xmlns:a16="http://schemas.microsoft.com/office/drawing/2014/main" xmlns="" id="{24EC2CFE-2056-44DA-9874-8E4765E8ABFA}"/>
              </a:ext>
            </a:extLst>
          </p:cNvPr>
          <p:cNvSpPr>
            <a:spLocks noGrp="1"/>
          </p:cNvSpPr>
          <p:nvPr>
            <p:ph idx="1"/>
          </p:nvPr>
        </p:nvSpPr>
        <p:spPr/>
        <p:txBody>
          <a:bodyPr>
            <a:normAutofit fontScale="92500" lnSpcReduction="20000"/>
          </a:bodyPr>
          <a:lstStyle/>
          <a:p>
            <a:r>
              <a:rPr lang="en-US" dirty="0">
                <a:effectLst/>
              </a:rPr>
              <a:t>Waterford One World Centre, </a:t>
            </a:r>
            <a:r>
              <a:rPr lang="en-US" dirty="0" err="1">
                <a:effectLst/>
              </a:rPr>
              <a:t>Asamblea</a:t>
            </a:r>
            <a:r>
              <a:rPr lang="en-US" dirty="0">
                <a:effectLst/>
              </a:rPr>
              <a:t> de </a:t>
            </a:r>
            <a:r>
              <a:rPr lang="en-US" dirty="0" err="1">
                <a:effectLst/>
              </a:rPr>
              <a:t>Cooperacion</a:t>
            </a:r>
            <a:r>
              <a:rPr lang="en-US" dirty="0">
                <a:effectLst/>
              </a:rPr>
              <a:t> por la Paz, CEMEA Aquitaine, &amp; CEMEA Piemonte. (2011). </a:t>
            </a:r>
            <a:r>
              <a:rPr lang="en-US" i="1" dirty="0">
                <a:effectLst/>
              </a:rPr>
              <a:t>The Gender and Intercultural Awareness Network Resource for Teachers and Trainers</a:t>
            </a:r>
            <a:r>
              <a:rPr lang="en-US" dirty="0">
                <a:effectLst/>
              </a:rPr>
              <a:t>. Waterford One World Centre. Retrieved January 29, 2021, from </a:t>
            </a:r>
            <a:r>
              <a:rPr lang="en-US" dirty="0">
                <a:effectLst/>
                <a:hlinkClick r:id="rId2"/>
              </a:rPr>
              <a:t>http://wp5.developmenteducation.ie/resource/the-gender-and-intercultural-awareness-network-resource-for-teachers-and-trainers/</a:t>
            </a:r>
            <a:endParaRPr lang="el-GR" dirty="0">
              <a:effectLst/>
            </a:endParaRPr>
          </a:p>
          <a:p>
            <a:r>
              <a:rPr lang="en-US" dirty="0">
                <a:effectLst/>
              </a:rPr>
              <a:t>BODY Culture, Body, Gender, Sexuality in Adult Trainings. (2013). </a:t>
            </a:r>
            <a:r>
              <a:rPr lang="en-US" i="1" dirty="0">
                <a:effectLst/>
              </a:rPr>
              <a:t>BODY IN CULTURE – CULTURE IN BODY</a:t>
            </a:r>
            <a:r>
              <a:rPr lang="en-US" dirty="0">
                <a:effectLst/>
              </a:rPr>
              <a:t>. </a:t>
            </a:r>
            <a:r>
              <a:rPr lang="en-US" dirty="0">
                <a:effectLst/>
                <a:hlinkClick r:id="rId3"/>
              </a:rPr>
              <a:t>http://www.bodyproject.eu/media/Final-anthology-mht-May2013.pdf</a:t>
            </a:r>
            <a:endParaRPr lang="en-US" dirty="0">
              <a:effectLst/>
            </a:endParaRPr>
          </a:p>
          <a:p>
            <a:r>
              <a:rPr lang="en-US" dirty="0" err="1">
                <a:effectLst/>
              </a:rPr>
              <a:t>Galanti</a:t>
            </a:r>
            <a:r>
              <a:rPr lang="en-US" dirty="0">
                <a:effectLst/>
              </a:rPr>
              <a:t>, G. A. (2014). Caring for patients from different cultures. University of Pennsylvania Press.</a:t>
            </a:r>
          </a:p>
          <a:p>
            <a:r>
              <a:rPr lang="en-US" dirty="0">
                <a:effectLst/>
              </a:rPr>
              <a:t>Marshall, T. C. (2008). Cultural differences in intimacy: The influence of gender-role ideology and individualism—collectivism. Journal of Social and Personal Relationships, 25(1), 143–168. https://doi.org/10.1177/0265407507086810</a:t>
            </a:r>
          </a:p>
          <a:p>
            <a:r>
              <a:rPr lang="en-US" dirty="0" err="1">
                <a:effectLst/>
              </a:rPr>
              <a:t>Neculaesei</a:t>
            </a:r>
            <a:r>
              <a:rPr lang="en-US" dirty="0">
                <a:effectLst/>
              </a:rPr>
              <a:t>, A.-N. (2015). </a:t>
            </a:r>
            <a:r>
              <a:rPr lang="en-US" i="1" dirty="0">
                <a:effectLst/>
              </a:rPr>
              <a:t>CULTURE AND GENDER ROLE DIFFERENCES</a:t>
            </a:r>
            <a:r>
              <a:rPr lang="en-US" dirty="0">
                <a:effectLst/>
              </a:rPr>
              <a:t>. </a:t>
            </a:r>
            <a:r>
              <a:rPr lang="en-US" i="1" dirty="0">
                <a:effectLst/>
              </a:rPr>
              <a:t>Cross-Cultural Management</a:t>
            </a:r>
            <a:r>
              <a:rPr lang="en-US" dirty="0">
                <a:effectLst/>
              </a:rPr>
              <a:t>, 31–35.</a:t>
            </a:r>
          </a:p>
          <a:p>
            <a:endParaRPr lang="en-US" dirty="0">
              <a:effectLst/>
            </a:endParaRPr>
          </a:p>
          <a:p>
            <a:endParaRPr lang="en-US" dirty="0">
              <a:effectLst/>
            </a:endParaRPr>
          </a:p>
          <a:p>
            <a:endParaRPr lang="el-GR" dirty="0"/>
          </a:p>
        </p:txBody>
      </p:sp>
      <p:sp>
        <p:nvSpPr>
          <p:cNvPr id="4" name="Slide Number Placeholder 3">
            <a:extLst>
              <a:ext uri="{FF2B5EF4-FFF2-40B4-BE49-F238E27FC236}">
                <a16:creationId xmlns:a16="http://schemas.microsoft.com/office/drawing/2014/main" xmlns="" id="{89F69A97-1FA0-4099-A4D8-83861FDAAA1A}"/>
              </a:ext>
            </a:extLst>
          </p:cNvPr>
          <p:cNvSpPr>
            <a:spLocks noGrp="1"/>
          </p:cNvSpPr>
          <p:nvPr>
            <p:ph type="sldNum" sz="quarter" idx="12"/>
          </p:nvPr>
        </p:nvSpPr>
        <p:spPr/>
        <p:txBody>
          <a:bodyPr/>
          <a:lstStyle/>
          <a:p>
            <a:fld id="{C014DD1E-5D91-48A3-AD6D-45FBA980D106}" type="slidenum">
              <a:rPr lang="en-GB" smtClean="0"/>
              <a:pPr/>
              <a:t>41</a:t>
            </a:fld>
            <a:endParaRPr lang="en-GB"/>
          </a:p>
        </p:txBody>
      </p:sp>
    </p:spTree>
    <p:extLst>
      <p:ext uri="{BB962C8B-B14F-4D97-AF65-F5344CB8AC3E}">
        <p14:creationId xmlns:p14="http://schemas.microsoft.com/office/powerpoint/2010/main" val="13983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dirty="0">
                <a:solidFill>
                  <a:schemeClr val="tx1"/>
                </a:solidFill>
              </a:rPr>
              <a:t>Dieses Modul wurde als Teil des Erasmus+ KA2 Projektes                                             </a:t>
            </a:r>
            <a:r>
              <a:rPr lang="de-DE" b="1" dirty="0">
                <a:solidFill>
                  <a:schemeClr val="tx1"/>
                </a:solidFill>
              </a:rPr>
              <a:t>„INTERCULTURAL CARE IN THE SOCIAL AND HEALTHCARE SECTOR (I-CARE) </a:t>
            </a:r>
            <a:r>
              <a:rPr lang="de-DE" dirty="0">
                <a:solidFill>
                  <a:schemeClr val="tx1"/>
                </a:solidFill>
              </a:rPr>
              <a:t>entwickelt</a:t>
            </a:r>
            <a:r>
              <a:rPr lang="de-DE" b="1" dirty="0">
                <a:solidFill>
                  <a:schemeClr val="tx1"/>
                </a:solidFill>
              </a:rPr>
              <a:t> </a:t>
            </a:r>
            <a:r>
              <a:rPr lang="de-DE" dirty="0">
                <a:solidFill>
                  <a:schemeClr val="tx1"/>
                </a:solidFill>
              </a:rPr>
              <a:t>und durch die Unterstützung der Europäischen Kommission finanziert.</a:t>
            </a:r>
          </a:p>
          <a:p>
            <a:pPr marL="0" indent="0">
              <a:buNone/>
            </a:pPr>
            <a:endParaRPr lang="de-DE" dirty="0">
              <a:solidFill>
                <a:schemeClr val="tx1"/>
              </a:solidFill>
            </a:endParaRPr>
          </a:p>
          <a:p>
            <a:pPr marL="0" indent="0">
              <a:buNone/>
            </a:pPr>
            <a:endParaRPr lang="de-DE" dirty="0">
              <a:solidFill>
                <a:schemeClr val="tx1"/>
              </a:solidFill>
            </a:endParaRPr>
          </a:p>
          <a:p>
            <a:pPr marL="0" indent="0" algn="ctr">
              <a:buNone/>
            </a:pPr>
            <a:r>
              <a:rPr lang="de-DE" sz="1400" i="1" dirty="0">
                <a:solidFill>
                  <a:schemeClr val="tx1"/>
                </a:solidFill>
              </a:rPr>
              <a:t>Die Unterstützung der Europäischen Kommission für die Erstellung dieser Veröffentlichung stellt keine Billigung des Inhalts dar, der ausschließlich die Meinung der Autorinnen widerspiegelt, und die Kommission kann nicht für die Verwendung der darin enthaltenen Informationen verantwortlich gemacht werden.</a:t>
            </a:r>
          </a:p>
        </p:txBody>
      </p:sp>
      <p:sp>
        <p:nvSpPr>
          <p:cNvPr id="4" name="Foliennummernplatzhalter 3"/>
          <p:cNvSpPr>
            <a:spLocks noGrp="1"/>
          </p:cNvSpPr>
          <p:nvPr>
            <p:ph type="sldNum" sz="quarter" idx="12"/>
          </p:nvPr>
        </p:nvSpPr>
        <p:spPr/>
        <p:txBody>
          <a:bodyPr/>
          <a:lstStyle/>
          <a:p>
            <a:fld id="{C014DD1E-5D91-48A3-AD6D-45FBA980D106}" type="slidenum">
              <a:rPr lang="en-GB" smtClean="0"/>
              <a:pPr/>
              <a:t>42</a:t>
            </a:fld>
            <a:endParaRPr lang="en-GB"/>
          </a:p>
        </p:txBody>
      </p:sp>
      <p:pic>
        <p:nvPicPr>
          <p:cNvPr id="5" name="Grafik 4" descr="Ein Bild, das Text enthält.&#10;&#10;Automatisch generierte Beschreibung">
            <a:extLst>
              <a:ext uri="{FF2B5EF4-FFF2-40B4-BE49-F238E27FC236}">
                <a16:creationId xmlns:a16="http://schemas.microsoft.com/office/drawing/2014/main" xmlns="" id="{424F64BB-A914-4B0C-B52A-810FA3B67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312" y="3334871"/>
            <a:ext cx="3886200" cy="485775"/>
          </a:xfrm>
          <a:prstGeom prst="rect">
            <a:avLst/>
          </a:prstGeom>
        </p:spPr>
      </p:pic>
    </p:spTree>
    <p:extLst>
      <p:ext uri="{BB962C8B-B14F-4D97-AF65-F5344CB8AC3E}">
        <p14:creationId xmlns:p14="http://schemas.microsoft.com/office/powerpoint/2010/main" val="70009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36B1B-811C-429D-8559-24C35BC2A36E}"/>
              </a:ext>
            </a:extLst>
          </p:cNvPr>
          <p:cNvSpPr>
            <a:spLocks noGrp="1"/>
          </p:cNvSpPr>
          <p:nvPr>
            <p:ph type="title"/>
          </p:nvPr>
        </p:nvSpPr>
        <p:spPr/>
        <p:txBody>
          <a:bodyPr/>
          <a:lstStyle/>
          <a:p>
            <a:r>
              <a:rPr lang="en-GB" dirty="0" err="1"/>
              <a:t>Ein</a:t>
            </a:r>
            <a:r>
              <a:rPr lang="en-GB" dirty="0"/>
              <a:t> </a:t>
            </a:r>
            <a:r>
              <a:rPr lang="en-GB" dirty="0" err="1"/>
              <a:t>Beispiel</a:t>
            </a:r>
            <a:endParaRPr lang="el-GR" dirty="0"/>
          </a:p>
        </p:txBody>
      </p:sp>
      <p:sp>
        <p:nvSpPr>
          <p:cNvPr id="4" name="Slide Number Placeholder 3">
            <a:extLst>
              <a:ext uri="{FF2B5EF4-FFF2-40B4-BE49-F238E27FC236}">
                <a16:creationId xmlns:a16="http://schemas.microsoft.com/office/drawing/2014/main" xmlns="" id="{07D76333-A964-4067-B09A-3D45D3FB9CA2}"/>
              </a:ext>
            </a:extLst>
          </p:cNvPr>
          <p:cNvSpPr>
            <a:spLocks noGrp="1"/>
          </p:cNvSpPr>
          <p:nvPr>
            <p:ph type="sldNum" sz="quarter" idx="12"/>
          </p:nvPr>
        </p:nvSpPr>
        <p:spPr/>
        <p:txBody>
          <a:bodyPr/>
          <a:lstStyle/>
          <a:p>
            <a:fld id="{C014DD1E-5D91-48A3-AD6D-45FBA980D106}" type="slidenum">
              <a:rPr lang="en-GB" smtClean="0"/>
              <a:pPr/>
              <a:t>5</a:t>
            </a:fld>
            <a:endParaRPr lang="en-GB"/>
          </a:p>
        </p:txBody>
      </p:sp>
      <p:sp>
        <p:nvSpPr>
          <p:cNvPr id="5" name="Scroll: Vertical 4">
            <a:extLst>
              <a:ext uri="{FF2B5EF4-FFF2-40B4-BE49-F238E27FC236}">
                <a16:creationId xmlns:a16="http://schemas.microsoft.com/office/drawing/2014/main" xmlns="" id="{CD539221-A45D-4B7E-A1DA-C6F5AB3A035F}"/>
              </a:ext>
            </a:extLst>
          </p:cNvPr>
          <p:cNvSpPr/>
          <p:nvPr/>
        </p:nvSpPr>
        <p:spPr>
          <a:xfrm>
            <a:off x="6806536" y="1556792"/>
            <a:ext cx="4608512" cy="3960440"/>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AT" dirty="0">
                <a:solidFill>
                  <a:srgbClr val="004680"/>
                </a:solidFill>
              </a:rPr>
              <a:t>Ein arabischer Mann weigerte sich, einen männlichen Labortechniker in das Zimmer seiner Frau zu lassen, um ihr Blut abzunehmen. Sie hatte gerade entbunden.</a:t>
            </a:r>
          </a:p>
        </p:txBody>
      </p:sp>
      <p:pic>
        <p:nvPicPr>
          <p:cNvPr id="7" name="Picture 6">
            <a:extLst>
              <a:ext uri="{FF2B5EF4-FFF2-40B4-BE49-F238E27FC236}">
                <a16:creationId xmlns:a16="http://schemas.microsoft.com/office/drawing/2014/main" xmlns="" id="{FFE3A97C-4C44-42CA-9CA3-34641EEA0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9296" y="3520492"/>
            <a:ext cx="1890446" cy="2492896"/>
          </a:xfrm>
          <a:prstGeom prst="rect">
            <a:avLst/>
          </a:prstGeom>
        </p:spPr>
      </p:pic>
      <p:sp>
        <p:nvSpPr>
          <p:cNvPr id="8" name="Thought Bubble: Cloud 7">
            <a:extLst>
              <a:ext uri="{FF2B5EF4-FFF2-40B4-BE49-F238E27FC236}">
                <a16:creationId xmlns:a16="http://schemas.microsoft.com/office/drawing/2014/main" xmlns="" id="{E7812744-1B7E-4FC5-BC7C-C94C943371EA}"/>
              </a:ext>
            </a:extLst>
          </p:cNvPr>
          <p:cNvSpPr/>
          <p:nvPr/>
        </p:nvSpPr>
        <p:spPr>
          <a:xfrm>
            <a:off x="1158296" y="1844824"/>
            <a:ext cx="1695755" cy="126790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rgbClr val="004680"/>
                </a:solidFill>
              </a:rPr>
              <a:t>Was??????</a:t>
            </a:r>
            <a:endParaRPr lang="el-GR" dirty="0">
              <a:solidFill>
                <a:srgbClr val="004680"/>
              </a:solidFill>
            </a:endParaRPr>
          </a:p>
        </p:txBody>
      </p:sp>
      <p:sp>
        <p:nvSpPr>
          <p:cNvPr id="11" name="Thought Bubble: Cloud 10">
            <a:extLst>
              <a:ext uri="{FF2B5EF4-FFF2-40B4-BE49-F238E27FC236}">
                <a16:creationId xmlns:a16="http://schemas.microsoft.com/office/drawing/2014/main" xmlns="" id="{3CF1511A-4A21-4F8F-96C3-F7FF78946F3E}"/>
              </a:ext>
            </a:extLst>
          </p:cNvPr>
          <p:cNvSpPr/>
          <p:nvPr/>
        </p:nvSpPr>
        <p:spPr>
          <a:xfrm>
            <a:off x="2957596" y="1299121"/>
            <a:ext cx="1695755" cy="1267907"/>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800" dirty="0">
                <a:solidFill>
                  <a:srgbClr val="004680"/>
                </a:solidFill>
              </a:rPr>
              <a:t>Die </a:t>
            </a:r>
            <a:r>
              <a:rPr lang="en-US" sz="1800" dirty="0" err="1">
                <a:solidFill>
                  <a:srgbClr val="004680"/>
                </a:solidFill>
              </a:rPr>
              <a:t>arme</a:t>
            </a:r>
            <a:r>
              <a:rPr lang="en-US" sz="1800" dirty="0">
                <a:solidFill>
                  <a:srgbClr val="004680"/>
                </a:solidFill>
              </a:rPr>
              <a:t> Frau…</a:t>
            </a:r>
            <a:endParaRPr lang="el-GR" sz="1800" dirty="0">
              <a:solidFill>
                <a:srgbClr val="004680"/>
              </a:solidFill>
            </a:endParaRPr>
          </a:p>
        </p:txBody>
      </p:sp>
      <p:sp>
        <p:nvSpPr>
          <p:cNvPr id="13" name="Thought Bubble: Cloud 12">
            <a:extLst>
              <a:ext uri="{FF2B5EF4-FFF2-40B4-BE49-F238E27FC236}">
                <a16:creationId xmlns:a16="http://schemas.microsoft.com/office/drawing/2014/main" xmlns="" id="{22CBCECE-FA34-43A5-97A9-DCDEE5BC0ADD}"/>
              </a:ext>
            </a:extLst>
          </p:cNvPr>
          <p:cNvSpPr/>
          <p:nvPr/>
        </p:nvSpPr>
        <p:spPr>
          <a:xfrm>
            <a:off x="3186926" y="2708920"/>
            <a:ext cx="2475437" cy="197738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e-AT" sz="1600" dirty="0">
                <a:solidFill>
                  <a:srgbClr val="004680"/>
                </a:solidFill>
              </a:rPr>
              <a:t> </a:t>
            </a:r>
          </a:p>
          <a:p>
            <a:pPr algn="ctr"/>
            <a:r>
              <a:rPr lang="de-AT" sz="1600" dirty="0">
                <a:solidFill>
                  <a:srgbClr val="004680"/>
                </a:solidFill>
              </a:rPr>
              <a:t>Aber ich muss meinen Job machen... ob er damit ein-verstanden ist oder nicht</a:t>
            </a:r>
            <a:r>
              <a:rPr lang="de-AT" sz="1800" dirty="0">
                <a:solidFill>
                  <a:srgbClr val="004680"/>
                </a:solidFill>
              </a:rPr>
              <a:t>.</a:t>
            </a:r>
            <a:r>
              <a:rPr lang="en-US" sz="1800" dirty="0">
                <a:solidFill>
                  <a:srgbClr val="004680"/>
                </a:solidFill>
              </a:rPr>
              <a:t>..</a:t>
            </a:r>
            <a:endParaRPr lang="el-GR" sz="1800" dirty="0">
              <a:solidFill>
                <a:srgbClr val="004680"/>
              </a:solidFill>
            </a:endParaRPr>
          </a:p>
        </p:txBody>
      </p:sp>
      <p:sp>
        <p:nvSpPr>
          <p:cNvPr id="3" name="TextBox 2">
            <a:extLst>
              <a:ext uri="{FF2B5EF4-FFF2-40B4-BE49-F238E27FC236}">
                <a16:creationId xmlns:a16="http://schemas.microsoft.com/office/drawing/2014/main" xmlns="" id="{F72C2B99-D42C-486A-8256-F8F5618BBF7E}"/>
              </a:ext>
            </a:extLst>
          </p:cNvPr>
          <p:cNvSpPr txBox="1"/>
          <p:nvPr/>
        </p:nvSpPr>
        <p:spPr>
          <a:xfrm>
            <a:off x="1244403" y="5985036"/>
            <a:ext cx="1820231" cy="307777"/>
          </a:xfrm>
          <a:prstGeom prst="rect">
            <a:avLst/>
          </a:prstGeom>
          <a:noFill/>
        </p:spPr>
        <p:txBody>
          <a:bodyPr wrap="square" rtlCol="0">
            <a:spAutoFit/>
          </a:bodyPr>
          <a:lstStyle/>
          <a:p>
            <a:r>
              <a:rPr lang="en-US" sz="1400" i="1" dirty="0">
                <a:solidFill>
                  <a:schemeClr val="bg1">
                    <a:lumMod val="50000"/>
                  </a:schemeClr>
                </a:solidFill>
              </a:rPr>
              <a:t>Source: pixabay.org</a:t>
            </a:r>
            <a:endParaRPr lang="el-GR" sz="1400" i="1" dirty="0">
              <a:solidFill>
                <a:schemeClr val="bg1">
                  <a:lumMod val="50000"/>
                </a:schemeClr>
              </a:solidFill>
            </a:endParaRPr>
          </a:p>
        </p:txBody>
      </p:sp>
    </p:spTree>
    <p:extLst>
      <p:ext uri="{BB962C8B-B14F-4D97-AF65-F5344CB8AC3E}">
        <p14:creationId xmlns:p14="http://schemas.microsoft.com/office/powerpoint/2010/main" val="56567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a:t>Geschlecht</a:t>
            </a:r>
            <a:r>
              <a:rPr lang="en-GB" sz="5400" dirty="0"/>
              <a:t> und Gender</a:t>
            </a:r>
          </a:p>
        </p:txBody>
      </p:sp>
      <p:sp>
        <p:nvSpPr>
          <p:cNvPr id="4" name="Slide Number Placeholder 3"/>
          <p:cNvSpPr>
            <a:spLocks noGrp="1"/>
          </p:cNvSpPr>
          <p:nvPr>
            <p:ph type="sldNum" sz="quarter" idx="12"/>
          </p:nvPr>
        </p:nvSpPr>
        <p:spPr/>
        <p:txBody>
          <a:bodyPr/>
          <a:lstStyle/>
          <a:p>
            <a:fld id="{C014DD1E-5D91-48A3-AD6D-45FBA980D106}" type="slidenum">
              <a:rPr lang="en-GB" smtClean="0"/>
              <a:pPr/>
              <a:t>6</a:t>
            </a:fld>
            <a:endParaRPr lang="en-GB"/>
          </a:p>
        </p:txBody>
      </p:sp>
    </p:spTree>
    <p:extLst>
      <p:ext uri="{BB962C8B-B14F-4D97-AF65-F5344CB8AC3E}">
        <p14:creationId xmlns:p14="http://schemas.microsoft.com/office/powerpoint/2010/main" val="388304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Geschlecht</a:t>
            </a:r>
            <a:r>
              <a:rPr lang="en-US" sz="4400" dirty="0"/>
              <a:t> und Gender</a:t>
            </a:r>
            <a:endParaRPr lang="en-GB" dirty="0"/>
          </a:p>
        </p:txBody>
      </p:sp>
      <p:sp>
        <p:nvSpPr>
          <p:cNvPr id="3" name="Content Placeholder 2"/>
          <p:cNvSpPr>
            <a:spLocks noGrp="1"/>
          </p:cNvSpPr>
          <p:nvPr>
            <p:ph idx="1"/>
          </p:nvPr>
        </p:nvSpPr>
        <p:spPr>
          <a:xfrm>
            <a:off x="1371243" y="2286000"/>
            <a:ext cx="6955417" cy="3581400"/>
          </a:xfrm>
        </p:spPr>
        <p:txBody>
          <a:bodyPr>
            <a:normAutofit/>
          </a:bodyPr>
          <a:lstStyle/>
          <a:p>
            <a:r>
              <a:rPr lang="de-AT" b="1" dirty="0">
                <a:latin typeface="+mj-lt"/>
              </a:rPr>
              <a:t>Geschlecht: </a:t>
            </a:r>
            <a:r>
              <a:rPr lang="de-AT" dirty="0">
                <a:latin typeface="+mj-lt"/>
              </a:rPr>
              <a:t>eine Reihe von biologischen und physiologischen Merkmalen, die männlich und weiblich definieren.</a:t>
            </a:r>
          </a:p>
          <a:p>
            <a:r>
              <a:rPr lang="de-AT" b="1" dirty="0">
                <a:latin typeface="+mj-lt"/>
              </a:rPr>
              <a:t>Gender: </a:t>
            </a:r>
            <a:r>
              <a:rPr lang="de-AT" dirty="0">
                <a:latin typeface="+mj-lt"/>
              </a:rPr>
              <a:t>sozial und kulturell konstruierte Identitäten/Rollen in Bezug auf männlich und weiblich.</a:t>
            </a:r>
          </a:p>
          <a:p>
            <a:r>
              <a:rPr lang="de-AT" b="1" dirty="0">
                <a:latin typeface="+mj-lt"/>
              </a:rPr>
              <a:t>Gender-Identität: </a:t>
            </a:r>
            <a:r>
              <a:rPr lang="de-AT" dirty="0">
                <a:latin typeface="+mj-lt"/>
              </a:rPr>
              <a:t>Wie jemand sich selbst in Bezug aufs eigene Geschlecht wahrnimmt. Die Geschlechtsidentität ist nicht binär oder statisch. </a:t>
            </a:r>
          </a:p>
          <a:p>
            <a:r>
              <a:rPr lang="de-AT" b="1" dirty="0">
                <a:latin typeface="+mj-lt"/>
              </a:rPr>
              <a:t>Sexuelle Orientierung: </a:t>
            </a:r>
            <a:r>
              <a:rPr lang="de-AT" dirty="0">
                <a:latin typeface="+mj-lt"/>
              </a:rPr>
              <a:t>zu welchem Geschlecht sich eine Person hingezogen fühlt.</a:t>
            </a:r>
          </a:p>
          <a:p>
            <a:endParaRPr lang="de-AT" b="1" dirty="0">
              <a:latin typeface="+mj-lt"/>
            </a:endParaRPr>
          </a:p>
          <a:p>
            <a:pPr marL="0" indent="0">
              <a:buNone/>
            </a:pPr>
            <a:endParaRPr lang="en-GB" dirty="0">
              <a:latin typeface="+mj-lt"/>
            </a:endParaRPr>
          </a:p>
          <a:p>
            <a:pPr marL="0" indent="0">
              <a:buNone/>
            </a:pPr>
            <a:endParaRPr lang="en-US" dirty="0">
              <a:latin typeface="+mj-lt"/>
            </a:endParaRPr>
          </a:p>
        </p:txBody>
      </p:sp>
      <p:sp>
        <p:nvSpPr>
          <p:cNvPr id="4" name="Slide Number Placeholder 3"/>
          <p:cNvSpPr>
            <a:spLocks noGrp="1"/>
          </p:cNvSpPr>
          <p:nvPr>
            <p:ph type="sldNum" sz="quarter" idx="12"/>
          </p:nvPr>
        </p:nvSpPr>
        <p:spPr/>
        <p:txBody>
          <a:bodyPr/>
          <a:lstStyle/>
          <a:p>
            <a:fld id="{C014DD1E-5D91-48A3-AD6D-45FBA980D106}" type="slidenum">
              <a:rPr lang="en-GB" smtClean="0"/>
              <a:pPr/>
              <a:t>7</a:t>
            </a:fld>
            <a:endParaRPr lang="en-GB"/>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98E7C-54EC-4FAE-BDE9-18961CBF5C22}"/>
              </a:ext>
            </a:extLst>
          </p:cNvPr>
          <p:cNvSpPr>
            <a:spLocks noGrp="1"/>
          </p:cNvSpPr>
          <p:nvPr>
            <p:ph type="title"/>
          </p:nvPr>
        </p:nvSpPr>
        <p:spPr/>
        <p:txBody>
          <a:bodyPr/>
          <a:lstStyle/>
          <a:p>
            <a:r>
              <a:rPr lang="en-US" dirty="0" err="1"/>
              <a:t>Sozialer</a:t>
            </a:r>
            <a:r>
              <a:rPr lang="en-US" dirty="0"/>
              <a:t> </a:t>
            </a:r>
            <a:r>
              <a:rPr lang="en-US" dirty="0" err="1"/>
              <a:t>Konstruktivismus</a:t>
            </a:r>
            <a:r>
              <a:rPr lang="en-US" dirty="0"/>
              <a:t> </a:t>
            </a:r>
            <a:endParaRPr lang="el-GR" dirty="0"/>
          </a:p>
        </p:txBody>
      </p:sp>
      <p:sp>
        <p:nvSpPr>
          <p:cNvPr id="4" name="Slide Number Placeholder 3">
            <a:extLst>
              <a:ext uri="{FF2B5EF4-FFF2-40B4-BE49-F238E27FC236}">
                <a16:creationId xmlns:a16="http://schemas.microsoft.com/office/drawing/2014/main" xmlns="" id="{2C2B37B5-DE24-48FB-BF5E-F0C2672BA8FC}"/>
              </a:ext>
            </a:extLst>
          </p:cNvPr>
          <p:cNvSpPr>
            <a:spLocks noGrp="1"/>
          </p:cNvSpPr>
          <p:nvPr>
            <p:ph type="sldNum" sz="quarter" idx="12"/>
          </p:nvPr>
        </p:nvSpPr>
        <p:spPr/>
        <p:txBody>
          <a:bodyPr/>
          <a:lstStyle/>
          <a:p>
            <a:fld id="{C014DD1E-5D91-48A3-AD6D-45FBA980D106}" type="slidenum">
              <a:rPr lang="en-GB" smtClean="0"/>
              <a:pPr/>
              <a:t>8</a:t>
            </a:fld>
            <a:endParaRPr lang="en-GB"/>
          </a:p>
        </p:txBody>
      </p:sp>
      <p:sp>
        <p:nvSpPr>
          <p:cNvPr id="7" name="Rectangle: Diagonal Corners Rounded 6">
            <a:extLst>
              <a:ext uri="{FF2B5EF4-FFF2-40B4-BE49-F238E27FC236}">
                <a16:creationId xmlns:a16="http://schemas.microsoft.com/office/drawing/2014/main" xmlns="" id="{1877BEB6-3920-4CD9-9382-240D10C02CEC}"/>
              </a:ext>
            </a:extLst>
          </p:cNvPr>
          <p:cNvSpPr/>
          <p:nvPr/>
        </p:nvSpPr>
        <p:spPr>
          <a:xfrm>
            <a:off x="1218882" y="2040819"/>
            <a:ext cx="4464496" cy="2936354"/>
          </a:xfrm>
          <a:prstGeom prst="round2DiagRect">
            <a:avLst/>
          </a:prstGeom>
          <a:solidFill>
            <a:schemeClr val="bg2">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de-AT" sz="2000" dirty="0">
              <a:solidFill>
                <a:srgbClr val="002060"/>
              </a:solidFill>
              <a:latin typeface="+mj-lt"/>
            </a:endParaRPr>
          </a:p>
          <a:p>
            <a:pPr algn="ctr"/>
            <a:endParaRPr lang="de-AT" sz="2000" dirty="0">
              <a:solidFill>
                <a:srgbClr val="002060"/>
              </a:solidFill>
              <a:latin typeface="+mj-lt"/>
            </a:endParaRPr>
          </a:p>
          <a:p>
            <a:pPr algn="ctr"/>
            <a:r>
              <a:rPr lang="de-AT" sz="2000" dirty="0">
                <a:solidFill>
                  <a:srgbClr val="002060"/>
                </a:solidFill>
                <a:latin typeface="+mj-lt"/>
              </a:rPr>
              <a:t>Alles, was wir sehen und wissen, ist teilweise sozial konstruiert. Bedeutung entsteht nicht außerhalb der sozialen Umstände, sondern ist von ihnen abhängig. Gender-Theoretiker*innen stützen sich bei der Analyse von Geschlechterfragen auf diese Theorie.</a:t>
            </a:r>
          </a:p>
          <a:p>
            <a:pPr algn="ctr"/>
            <a:endParaRPr lang="el-GR" sz="2000" dirty="0">
              <a:solidFill>
                <a:srgbClr val="002060"/>
              </a:solidFill>
              <a:latin typeface="+mj-lt"/>
            </a:endParaRPr>
          </a:p>
          <a:p>
            <a:pPr algn="ctr"/>
            <a:endParaRPr lang="el-GR" dirty="0"/>
          </a:p>
        </p:txBody>
      </p:sp>
      <p:pic>
        <p:nvPicPr>
          <p:cNvPr id="5" name="Picture 4">
            <a:extLst>
              <a:ext uri="{FF2B5EF4-FFF2-40B4-BE49-F238E27FC236}">
                <a16:creationId xmlns:a16="http://schemas.microsoft.com/office/drawing/2014/main" xmlns="" id="{43F0E345-177E-4D7D-9351-F5F9E2E80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428" y="1428751"/>
            <a:ext cx="5499598" cy="4160490"/>
          </a:xfrm>
          <a:prstGeom prst="rect">
            <a:avLst/>
          </a:prstGeom>
        </p:spPr>
      </p:pic>
      <p:sp>
        <p:nvSpPr>
          <p:cNvPr id="3" name="TextBox 2">
            <a:extLst>
              <a:ext uri="{FF2B5EF4-FFF2-40B4-BE49-F238E27FC236}">
                <a16:creationId xmlns:a16="http://schemas.microsoft.com/office/drawing/2014/main" xmlns="" id="{D488B033-8C11-4F12-B5C3-87E1258CEEA9}"/>
              </a:ext>
            </a:extLst>
          </p:cNvPr>
          <p:cNvSpPr txBox="1"/>
          <p:nvPr/>
        </p:nvSpPr>
        <p:spPr>
          <a:xfrm>
            <a:off x="6431943" y="5672029"/>
            <a:ext cx="5112568" cy="307777"/>
          </a:xfrm>
          <a:prstGeom prst="rect">
            <a:avLst/>
          </a:prstGeom>
          <a:noFill/>
        </p:spPr>
        <p:txBody>
          <a:bodyPr wrap="square" rtlCol="0">
            <a:spAutoFit/>
          </a:bodyPr>
          <a:lstStyle/>
          <a:p>
            <a:pPr algn="ctr"/>
            <a:r>
              <a:rPr lang="en-US" sz="1400" i="1" dirty="0">
                <a:solidFill>
                  <a:schemeClr val="bg1">
                    <a:lumMod val="50000"/>
                  </a:schemeClr>
                </a:solidFill>
              </a:rPr>
              <a:t>Source: pexels.com</a:t>
            </a:r>
            <a:endParaRPr lang="el-GR" sz="1400" i="1" dirty="0">
              <a:solidFill>
                <a:schemeClr val="bg1">
                  <a:lumMod val="50000"/>
                </a:schemeClr>
              </a:solidFill>
            </a:endParaRPr>
          </a:p>
        </p:txBody>
      </p:sp>
    </p:spTree>
    <p:extLst>
      <p:ext uri="{BB962C8B-B14F-4D97-AF65-F5344CB8AC3E}">
        <p14:creationId xmlns:p14="http://schemas.microsoft.com/office/powerpoint/2010/main" val="366194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98E7C-54EC-4FAE-BDE9-18961CBF5C22}"/>
              </a:ext>
            </a:extLst>
          </p:cNvPr>
          <p:cNvSpPr>
            <a:spLocks noGrp="1"/>
          </p:cNvSpPr>
          <p:nvPr>
            <p:ph type="title"/>
          </p:nvPr>
        </p:nvSpPr>
        <p:spPr/>
        <p:txBody>
          <a:bodyPr/>
          <a:lstStyle/>
          <a:p>
            <a:r>
              <a:rPr lang="en-US" dirty="0" err="1"/>
              <a:t>Geschlechtsidentität</a:t>
            </a:r>
            <a:endParaRPr lang="el-GR" dirty="0"/>
          </a:p>
        </p:txBody>
      </p:sp>
      <p:sp>
        <p:nvSpPr>
          <p:cNvPr id="4" name="Slide Number Placeholder 3">
            <a:extLst>
              <a:ext uri="{FF2B5EF4-FFF2-40B4-BE49-F238E27FC236}">
                <a16:creationId xmlns:a16="http://schemas.microsoft.com/office/drawing/2014/main" xmlns="" id="{2C2B37B5-DE24-48FB-BF5E-F0C2672BA8FC}"/>
              </a:ext>
            </a:extLst>
          </p:cNvPr>
          <p:cNvSpPr>
            <a:spLocks noGrp="1"/>
          </p:cNvSpPr>
          <p:nvPr>
            <p:ph type="sldNum" sz="quarter" idx="12"/>
          </p:nvPr>
        </p:nvSpPr>
        <p:spPr/>
        <p:txBody>
          <a:bodyPr/>
          <a:lstStyle/>
          <a:p>
            <a:fld id="{C014DD1E-5D91-48A3-AD6D-45FBA980D106}" type="slidenum">
              <a:rPr lang="en-GB" smtClean="0"/>
              <a:pPr/>
              <a:t>9</a:t>
            </a:fld>
            <a:endParaRPr lang="en-GB"/>
          </a:p>
        </p:txBody>
      </p:sp>
      <p:sp>
        <p:nvSpPr>
          <p:cNvPr id="8" name="Rectangle: Diagonal Corners Rounded 7">
            <a:extLst>
              <a:ext uri="{FF2B5EF4-FFF2-40B4-BE49-F238E27FC236}">
                <a16:creationId xmlns:a16="http://schemas.microsoft.com/office/drawing/2014/main" xmlns="" id="{BAD79617-EC92-4F92-97EB-264467E34104}"/>
              </a:ext>
            </a:extLst>
          </p:cNvPr>
          <p:cNvSpPr/>
          <p:nvPr/>
        </p:nvSpPr>
        <p:spPr>
          <a:xfrm>
            <a:off x="3862164" y="1356743"/>
            <a:ext cx="4464496" cy="3080370"/>
          </a:xfrm>
          <a:prstGeom prst="round2DiagRect">
            <a:avLst/>
          </a:prstGeom>
          <a:solidFill>
            <a:schemeClr val="bg2">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de-AT" sz="1900" dirty="0">
                <a:solidFill>
                  <a:srgbClr val="002060"/>
                </a:solidFill>
                <a:latin typeface="+mj-lt"/>
              </a:rPr>
              <a:t/>
            </a:r>
            <a:br>
              <a:rPr lang="de-AT" sz="1900" dirty="0">
                <a:solidFill>
                  <a:srgbClr val="002060"/>
                </a:solidFill>
                <a:latin typeface="+mj-lt"/>
              </a:rPr>
            </a:br>
            <a:r>
              <a:rPr lang="de-AT" sz="1900" dirty="0">
                <a:solidFill>
                  <a:srgbClr val="002060"/>
                </a:solidFill>
                <a:latin typeface="+mj-lt"/>
              </a:rPr>
              <a:t>Identität wird durch sich </a:t>
            </a:r>
            <a:r>
              <a:rPr lang="de-AT" sz="1900" b="1" dirty="0">
                <a:solidFill>
                  <a:srgbClr val="002060"/>
                </a:solidFill>
                <a:latin typeface="+mj-lt"/>
              </a:rPr>
              <a:t>wiederholende Handlungen </a:t>
            </a:r>
            <a:r>
              <a:rPr lang="de-AT" sz="1900" dirty="0">
                <a:solidFill>
                  <a:srgbClr val="002060"/>
                </a:solidFill>
                <a:latin typeface="+mj-lt"/>
              </a:rPr>
              <a:t>konstruiert und rekonstruiert. Die Menschen neigen dazu, sich aufgrund des sozialen Drucks anzupassen, aber es gibt auch die Möglichkeit, sich zu widersetzen. Auf diese Weise bilden sich </a:t>
            </a:r>
            <a:r>
              <a:rPr lang="de-AT" sz="1900" b="1" dirty="0">
                <a:solidFill>
                  <a:srgbClr val="002060"/>
                </a:solidFill>
                <a:latin typeface="+mj-lt"/>
              </a:rPr>
              <a:t>unterschiedliche Geschlechtsidentitäten </a:t>
            </a:r>
            <a:r>
              <a:rPr lang="de-AT" sz="1900" dirty="0">
                <a:solidFill>
                  <a:srgbClr val="002060"/>
                </a:solidFill>
                <a:latin typeface="+mj-lt"/>
              </a:rPr>
              <a:t>heraus. </a:t>
            </a:r>
          </a:p>
          <a:p>
            <a:pPr algn="ctr"/>
            <a:endParaRPr lang="de-AT" sz="2000" dirty="0">
              <a:solidFill>
                <a:srgbClr val="002060"/>
              </a:solidFill>
              <a:latin typeface="+mj-lt"/>
            </a:endParaRPr>
          </a:p>
        </p:txBody>
      </p:sp>
      <p:sp>
        <p:nvSpPr>
          <p:cNvPr id="9" name="Scroll: Horizontal 8">
            <a:extLst>
              <a:ext uri="{FF2B5EF4-FFF2-40B4-BE49-F238E27FC236}">
                <a16:creationId xmlns:a16="http://schemas.microsoft.com/office/drawing/2014/main" xmlns="" id="{CA722006-8E58-4A5F-A69A-B81A7F1DB970}"/>
              </a:ext>
            </a:extLst>
          </p:cNvPr>
          <p:cNvSpPr/>
          <p:nvPr/>
        </p:nvSpPr>
        <p:spPr>
          <a:xfrm>
            <a:off x="1269876" y="4437113"/>
            <a:ext cx="9822758" cy="1735088"/>
          </a:xfrm>
          <a:prstGeom prst="horizontalScroll">
            <a:avLst/>
          </a:prstGeom>
          <a:solidFill>
            <a:schemeClr val="bg2">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800" i="1" dirty="0">
                <a:solidFill>
                  <a:srgbClr val="002060"/>
                </a:solidFill>
              </a:rPr>
              <a:t>„</a:t>
            </a:r>
            <a:r>
              <a:rPr lang="de-DE" sz="1800" b="1" i="1" dirty="0">
                <a:solidFill>
                  <a:srgbClr val="002060"/>
                </a:solidFill>
              </a:rPr>
              <a:t>Geschlechtsidentität </a:t>
            </a:r>
            <a:r>
              <a:rPr lang="de-DE" sz="1800" i="1" dirty="0">
                <a:solidFill>
                  <a:srgbClr val="002060"/>
                </a:solidFill>
              </a:rPr>
              <a:t>eine performative Leistung ist, die durch gesellschaftliche Sanktionen und Tabus erzwungen wird </a:t>
            </a:r>
            <a:r>
              <a:rPr lang="de-AT" sz="1800" i="1" dirty="0">
                <a:solidFill>
                  <a:srgbClr val="002060"/>
                </a:solidFill>
              </a:rPr>
              <a:t>... Geschlecht ist ... eine Identität, die durch die </a:t>
            </a:r>
            <a:r>
              <a:rPr lang="de-AT" sz="1800" b="1" i="1" dirty="0">
                <a:solidFill>
                  <a:srgbClr val="002060"/>
                </a:solidFill>
              </a:rPr>
              <a:t>Wiederholung von Handlungen </a:t>
            </a:r>
            <a:r>
              <a:rPr lang="de-AT" sz="1800" i="1" dirty="0">
                <a:solidFill>
                  <a:srgbClr val="002060"/>
                </a:solidFill>
              </a:rPr>
              <a:t>hergestellt wird.“</a:t>
            </a:r>
            <a:endParaRPr lang="el-GR" i="1" dirty="0">
              <a:solidFill>
                <a:srgbClr val="002060"/>
              </a:solidFill>
            </a:endParaRPr>
          </a:p>
        </p:txBody>
      </p:sp>
      <p:sp>
        <p:nvSpPr>
          <p:cNvPr id="12" name="TextBox 11">
            <a:extLst>
              <a:ext uri="{FF2B5EF4-FFF2-40B4-BE49-F238E27FC236}">
                <a16:creationId xmlns:a16="http://schemas.microsoft.com/office/drawing/2014/main" xmlns="" id="{CFD1B808-F0DD-4439-9E27-A7AF402192DA}"/>
              </a:ext>
            </a:extLst>
          </p:cNvPr>
          <p:cNvSpPr txBox="1"/>
          <p:nvPr/>
        </p:nvSpPr>
        <p:spPr>
          <a:xfrm>
            <a:off x="9326019" y="5445224"/>
            <a:ext cx="1779186" cy="307777"/>
          </a:xfrm>
          <a:prstGeom prst="rect">
            <a:avLst/>
          </a:prstGeom>
          <a:noFill/>
        </p:spPr>
        <p:txBody>
          <a:bodyPr wrap="square" rtlCol="0">
            <a:spAutoFit/>
          </a:bodyPr>
          <a:lstStyle/>
          <a:p>
            <a:r>
              <a:rPr lang="en-US" sz="1400" dirty="0">
                <a:solidFill>
                  <a:srgbClr val="002060"/>
                </a:solidFill>
              </a:rPr>
              <a:t>Judith Butler</a:t>
            </a:r>
            <a:endParaRPr lang="el-GR" sz="1400" dirty="0">
              <a:solidFill>
                <a:srgbClr val="002060"/>
              </a:solidFill>
            </a:endParaRPr>
          </a:p>
        </p:txBody>
      </p:sp>
    </p:spTree>
    <p:extLst>
      <p:ext uri="{BB962C8B-B14F-4D97-AF65-F5344CB8AC3E}">
        <p14:creationId xmlns:p14="http://schemas.microsoft.com/office/powerpoint/2010/main" val="230853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67BEE-D13F-4BD2-98A5-34D8A0977F68}">
  <ds:schemaRef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2562</Words>
  <Application>Microsoft Office PowerPoint</Application>
  <PresentationFormat>Custom</PresentationFormat>
  <Paragraphs>285</Paragraphs>
  <Slides>42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Franklin Gothic Book</vt:lpstr>
      <vt:lpstr>Times New Roman</vt:lpstr>
      <vt:lpstr>Crop</vt:lpstr>
      <vt:lpstr>KÖRPER, GESCHLECHT &amp; INTIMITÄT</vt:lpstr>
      <vt:lpstr>Lernziele</vt:lpstr>
      <vt:lpstr>Einleitung</vt:lpstr>
      <vt:lpstr>Fragen</vt:lpstr>
      <vt:lpstr>Ein Beispiel</vt:lpstr>
      <vt:lpstr>Geschlecht und Gender</vt:lpstr>
      <vt:lpstr>Geschlecht und Gender</vt:lpstr>
      <vt:lpstr>Sozialer Konstruktivismus </vt:lpstr>
      <vt:lpstr>Geschlechtsidentität</vt:lpstr>
      <vt:lpstr>Geschlechtsidentität als soziales Konstrukt</vt:lpstr>
      <vt:lpstr>Geschlechtsidentität als soziales Konstrukt</vt:lpstr>
      <vt:lpstr>Übung</vt:lpstr>
      <vt:lpstr>Zusammenfassung</vt:lpstr>
      <vt:lpstr>Körper</vt:lpstr>
      <vt:lpstr>Unser Körper</vt:lpstr>
      <vt:lpstr>Unser Körper (Forts.)</vt:lpstr>
      <vt:lpstr>Unterschiede in der Körperwahrnehmung</vt:lpstr>
      <vt:lpstr>Übung</vt:lpstr>
      <vt:lpstr>Zusammenfassung</vt:lpstr>
      <vt:lpstr>Kultur und Geschlechterrollen</vt:lpstr>
      <vt:lpstr>Kultur und Geschlechterrollen</vt:lpstr>
      <vt:lpstr>Kultur und Geschlechterrollen</vt:lpstr>
      <vt:lpstr>Kultur und Geschlechterrollen</vt:lpstr>
      <vt:lpstr>Kultur und Geschlechterrollen</vt:lpstr>
      <vt:lpstr>Übung</vt:lpstr>
      <vt:lpstr>Zusammenfassung</vt:lpstr>
      <vt:lpstr>Intimität</vt:lpstr>
      <vt:lpstr>Individualismus vs. Kollektivismus</vt:lpstr>
      <vt:lpstr>Zusammenfassung</vt:lpstr>
      <vt:lpstr>InterKulturEllE KompetenZ IM Sozial- und Gesundheitswesen</vt:lpstr>
      <vt:lpstr>Interkulturelle Kommunikation und Gender</vt:lpstr>
      <vt:lpstr>Interkulturelle Kommunikation und Gender</vt:lpstr>
      <vt:lpstr>Interkulturelle Kompetenz im Gesundheitswesen</vt:lpstr>
      <vt:lpstr>Interkulturelle Kompetenz im Sozial- und Gesundheitswesen</vt:lpstr>
      <vt:lpstr>Übung / Fallstudie (1)</vt:lpstr>
      <vt:lpstr>Übung / Fallstudie (2)</vt:lpstr>
      <vt:lpstr>Zusammenfassung</vt:lpstr>
      <vt:lpstr>Allgemeine Zusammenfassung</vt:lpstr>
      <vt:lpstr>Reflexion</vt:lpstr>
      <vt:lpstr>Mehr Information zum Thema</vt:lpstr>
      <vt:lpstr>Referenzen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546</cp:revision>
  <cp:lastPrinted>2018-11-19T09:43:55Z</cp:lastPrinted>
  <dcterms:created xsi:type="dcterms:W3CDTF">2018-08-29T12:26:02Z</dcterms:created>
  <dcterms:modified xsi:type="dcterms:W3CDTF">2022-02-09T10:07:33Z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