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7"/>
  </p:notesMasterIdLst>
  <p:handoutMasterIdLst>
    <p:handoutMasterId r:id="rId48"/>
  </p:handoutMasterIdLst>
  <p:sldIdLst>
    <p:sldId id="791" r:id="rId5"/>
    <p:sldId id="754" r:id="rId6"/>
    <p:sldId id="744" r:id="rId7"/>
    <p:sldId id="792" r:id="rId8"/>
    <p:sldId id="793" r:id="rId9"/>
    <p:sldId id="794" r:id="rId10"/>
    <p:sldId id="795" r:id="rId11"/>
    <p:sldId id="796" r:id="rId12"/>
    <p:sldId id="797" r:id="rId13"/>
    <p:sldId id="798" r:id="rId14"/>
    <p:sldId id="799" r:id="rId15"/>
    <p:sldId id="800" r:id="rId16"/>
    <p:sldId id="801" r:id="rId17"/>
    <p:sldId id="802" r:id="rId18"/>
    <p:sldId id="763" r:id="rId19"/>
    <p:sldId id="803" r:id="rId20"/>
    <p:sldId id="804" r:id="rId21"/>
    <p:sldId id="805" r:id="rId22"/>
    <p:sldId id="806" r:id="rId23"/>
    <p:sldId id="784" r:id="rId24"/>
    <p:sldId id="807" r:id="rId25"/>
    <p:sldId id="808" r:id="rId26"/>
    <p:sldId id="809" r:id="rId27"/>
    <p:sldId id="810" r:id="rId28"/>
    <p:sldId id="811" r:id="rId29"/>
    <p:sldId id="812" r:id="rId30"/>
    <p:sldId id="813" r:id="rId31"/>
    <p:sldId id="814" r:id="rId32"/>
    <p:sldId id="815" r:id="rId33"/>
    <p:sldId id="788" r:id="rId34"/>
    <p:sldId id="816" r:id="rId35"/>
    <p:sldId id="817" r:id="rId36"/>
    <p:sldId id="818" r:id="rId37"/>
    <p:sldId id="819" r:id="rId38"/>
    <p:sldId id="781" r:id="rId39"/>
    <p:sldId id="789" r:id="rId40"/>
    <p:sldId id="790" r:id="rId41"/>
    <p:sldId id="820" r:id="rId42"/>
    <p:sldId id="821" r:id="rId43"/>
    <p:sldId id="822" r:id="rId44"/>
    <p:sldId id="823" r:id="rId45"/>
    <p:sldId id="747"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654EA3"/>
    <a:srgbClr val="72DF41"/>
    <a:srgbClr val="BA9238"/>
    <a:srgbClr val="ECC2B8"/>
    <a:srgbClr val="E7F6FF"/>
    <a:srgbClr val="CCECFF"/>
    <a:srgbClr val="00FF99"/>
    <a:srgbClr val="FFFFFF"/>
    <a:srgbClr val="C9C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5256" autoAdjust="0"/>
  </p:normalViewPr>
  <p:slideViewPr>
    <p:cSldViewPr>
      <p:cViewPr varScale="1">
        <p:scale>
          <a:sx n="86" d="100"/>
          <a:sy n="86" d="100"/>
        </p:scale>
        <p:origin x="96" y="352"/>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13" d="100"/>
        <a:sy n="113" d="100"/>
      </p:scale>
      <p:origin x="0" y="-6994"/>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il Mygind Madsen (BMM | OJ)" userId="98cdf45a-2462-490c-8870-0598fa7ff2fe" providerId="ADAL" clId="{4B99DD98-09E4-458D-A16B-72A42C19106F}"/>
    <pc:docChg chg="undo modSld">
      <pc:chgData name="Bodil Mygind Madsen (BMM | OJ)" userId="98cdf45a-2462-490c-8870-0598fa7ff2fe" providerId="ADAL" clId="{4B99DD98-09E4-458D-A16B-72A42C19106F}" dt="2021-11-20T20:14:00.853" v="420" actId="20577"/>
      <pc:docMkLst>
        <pc:docMk/>
      </pc:docMkLst>
      <pc:sldChg chg="modSp">
        <pc:chgData name="Bodil Mygind Madsen (BMM | OJ)" userId="98cdf45a-2462-490c-8870-0598fa7ff2fe" providerId="ADAL" clId="{4B99DD98-09E4-458D-A16B-72A42C19106F}" dt="2021-11-20T20:10:49.447" v="407" actId="20577"/>
        <pc:sldMkLst>
          <pc:docMk/>
          <pc:sldMk cId="1615788293" sldId="781"/>
        </pc:sldMkLst>
        <pc:spChg chg="mod">
          <ac:chgData name="Bodil Mygind Madsen (BMM | OJ)" userId="98cdf45a-2462-490c-8870-0598fa7ff2fe" providerId="ADAL" clId="{4B99DD98-09E4-458D-A16B-72A42C19106F}" dt="2021-11-20T20:10:49.447" v="407" actId="20577"/>
          <ac:spMkLst>
            <pc:docMk/>
            <pc:sldMk cId="1615788293" sldId="781"/>
            <ac:spMk id="7" creationId="{891779CE-9E3F-46DE-8831-DAD2EAC460B1}"/>
          </ac:spMkLst>
        </pc:spChg>
      </pc:sldChg>
      <pc:sldChg chg="modSp">
        <pc:chgData name="Bodil Mygind Madsen (BMM | OJ)" userId="98cdf45a-2462-490c-8870-0598fa7ff2fe" providerId="ADAL" clId="{4B99DD98-09E4-458D-A16B-72A42C19106F}" dt="2021-11-20T19:36:35.030" v="109" actId="20577"/>
        <pc:sldMkLst>
          <pc:docMk/>
          <pc:sldMk cId="1581554136" sldId="784"/>
        </pc:sldMkLst>
        <pc:spChg chg="mod">
          <ac:chgData name="Bodil Mygind Madsen (BMM | OJ)" userId="98cdf45a-2462-490c-8870-0598fa7ff2fe" providerId="ADAL" clId="{4B99DD98-09E4-458D-A16B-72A42C19106F}" dt="2021-11-20T19:36:35.030" v="109" actId="20577"/>
          <ac:spMkLst>
            <pc:docMk/>
            <pc:sldMk cId="1581554136" sldId="784"/>
            <ac:spMk id="7" creationId="{891779CE-9E3F-46DE-8831-DAD2EAC460B1}"/>
          </ac:spMkLst>
        </pc:spChg>
      </pc:sldChg>
      <pc:sldChg chg="modSp">
        <pc:chgData name="Bodil Mygind Madsen (BMM | OJ)" userId="98cdf45a-2462-490c-8870-0598fa7ff2fe" providerId="ADAL" clId="{4B99DD98-09E4-458D-A16B-72A42C19106F}" dt="2021-11-20T19:59:06.719" v="230" actId="20577"/>
        <pc:sldMkLst>
          <pc:docMk/>
          <pc:sldMk cId="1937070317" sldId="788"/>
        </pc:sldMkLst>
        <pc:spChg chg="mod">
          <ac:chgData name="Bodil Mygind Madsen (BMM | OJ)" userId="98cdf45a-2462-490c-8870-0598fa7ff2fe" providerId="ADAL" clId="{4B99DD98-09E4-458D-A16B-72A42C19106F}" dt="2021-11-20T19:58:48.369" v="226" actId="20577"/>
          <ac:spMkLst>
            <pc:docMk/>
            <pc:sldMk cId="1937070317" sldId="788"/>
            <ac:spMk id="4" creationId="{2B182E6E-527C-477C-B63A-5521C7FDD655}"/>
          </ac:spMkLst>
        </pc:spChg>
        <pc:spChg chg="mod">
          <ac:chgData name="Bodil Mygind Madsen (BMM | OJ)" userId="98cdf45a-2462-490c-8870-0598fa7ff2fe" providerId="ADAL" clId="{4B99DD98-09E4-458D-A16B-72A42C19106F}" dt="2021-11-20T19:59:06.719" v="230" actId="20577"/>
          <ac:spMkLst>
            <pc:docMk/>
            <pc:sldMk cId="1937070317" sldId="788"/>
            <ac:spMk id="5" creationId="{27814F98-5151-43B7-8FA5-C7E3D8999CB0}"/>
          </ac:spMkLst>
        </pc:spChg>
      </pc:sldChg>
      <pc:sldChg chg="modSp">
        <pc:chgData name="Bodil Mygind Madsen (BMM | OJ)" userId="98cdf45a-2462-490c-8870-0598fa7ff2fe" providerId="ADAL" clId="{4B99DD98-09E4-458D-A16B-72A42C19106F}" dt="2021-11-20T20:11:42.147" v="408" actId="20577"/>
        <pc:sldMkLst>
          <pc:docMk/>
          <pc:sldMk cId="2969631204" sldId="789"/>
        </pc:sldMkLst>
        <pc:spChg chg="mod">
          <ac:chgData name="Bodil Mygind Madsen (BMM | OJ)" userId="98cdf45a-2462-490c-8870-0598fa7ff2fe" providerId="ADAL" clId="{4B99DD98-09E4-458D-A16B-72A42C19106F}" dt="2021-11-20T20:11:42.147" v="408" actId="20577"/>
          <ac:spMkLst>
            <pc:docMk/>
            <pc:sldMk cId="2969631204" sldId="789"/>
            <ac:spMk id="4" creationId="{73822B54-0142-439E-B26A-07C00DBCECBB}"/>
          </ac:spMkLst>
        </pc:spChg>
      </pc:sldChg>
      <pc:sldChg chg="modSp">
        <pc:chgData name="Bodil Mygind Madsen (BMM | OJ)" userId="98cdf45a-2462-490c-8870-0598fa7ff2fe" providerId="ADAL" clId="{4B99DD98-09E4-458D-A16B-72A42C19106F}" dt="2021-11-20T19:15:44.895" v="3" actId="20577"/>
        <pc:sldMkLst>
          <pc:docMk/>
          <pc:sldMk cId="2234228601" sldId="792"/>
        </pc:sldMkLst>
        <pc:spChg chg="mod">
          <ac:chgData name="Bodil Mygind Madsen (BMM | OJ)" userId="98cdf45a-2462-490c-8870-0598fa7ff2fe" providerId="ADAL" clId="{4B99DD98-09E4-458D-A16B-72A42C19106F}" dt="2021-11-20T19:15:24.252" v="2" actId="20577"/>
          <ac:spMkLst>
            <pc:docMk/>
            <pc:sldMk cId="2234228601" sldId="792"/>
            <ac:spMk id="3" creationId="{5A0DD7BC-B051-421F-A04D-40BCF68E5E65}"/>
          </ac:spMkLst>
        </pc:spChg>
        <pc:spChg chg="mod">
          <ac:chgData name="Bodil Mygind Madsen (BMM | OJ)" userId="98cdf45a-2462-490c-8870-0598fa7ff2fe" providerId="ADAL" clId="{4B99DD98-09E4-458D-A16B-72A42C19106F}" dt="2021-11-20T19:15:44.895" v="3" actId="20577"/>
          <ac:spMkLst>
            <pc:docMk/>
            <pc:sldMk cId="2234228601" sldId="792"/>
            <ac:spMk id="6" creationId="{A12BF780-B34A-4E23-B8E4-AFB3A9430860}"/>
          </ac:spMkLst>
        </pc:spChg>
      </pc:sldChg>
      <pc:sldChg chg="modSp">
        <pc:chgData name="Bodil Mygind Madsen (BMM | OJ)" userId="98cdf45a-2462-490c-8870-0598fa7ff2fe" providerId="ADAL" clId="{4B99DD98-09E4-458D-A16B-72A42C19106F}" dt="2021-11-20T19:17:18.064" v="16" actId="20577"/>
        <pc:sldMkLst>
          <pc:docMk/>
          <pc:sldMk cId="2372882774" sldId="798"/>
        </pc:sldMkLst>
        <pc:spChg chg="mod">
          <ac:chgData name="Bodil Mygind Madsen (BMM | OJ)" userId="98cdf45a-2462-490c-8870-0598fa7ff2fe" providerId="ADAL" clId="{4B99DD98-09E4-458D-A16B-72A42C19106F}" dt="2021-11-20T19:17:18.064" v="16" actId="20577"/>
          <ac:spMkLst>
            <pc:docMk/>
            <pc:sldMk cId="2372882774" sldId="798"/>
            <ac:spMk id="3" creationId="{00000000-0000-0000-0000-000000000000}"/>
          </ac:spMkLst>
        </pc:spChg>
      </pc:sldChg>
      <pc:sldChg chg="modSp">
        <pc:chgData name="Bodil Mygind Madsen (BMM | OJ)" userId="98cdf45a-2462-490c-8870-0598fa7ff2fe" providerId="ADAL" clId="{4B99DD98-09E4-458D-A16B-72A42C19106F}" dt="2021-11-20T19:17:55.992" v="17" actId="20577"/>
        <pc:sldMkLst>
          <pc:docMk/>
          <pc:sldMk cId="3056699595" sldId="800"/>
        </pc:sldMkLst>
        <pc:spChg chg="mod">
          <ac:chgData name="Bodil Mygind Madsen (BMM | OJ)" userId="98cdf45a-2462-490c-8870-0598fa7ff2fe" providerId="ADAL" clId="{4B99DD98-09E4-458D-A16B-72A42C19106F}" dt="2021-11-20T19:17:55.992" v="17" actId="20577"/>
          <ac:spMkLst>
            <pc:docMk/>
            <pc:sldMk cId="3056699595" sldId="800"/>
            <ac:spMk id="3" creationId="{00000000-0000-0000-0000-000000000000}"/>
          </ac:spMkLst>
        </pc:spChg>
      </pc:sldChg>
      <pc:sldChg chg="modSp">
        <pc:chgData name="Bodil Mygind Madsen (BMM | OJ)" userId="98cdf45a-2462-490c-8870-0598fa7ff2fe" providerId="ADAL" clId="{4B99DD98-09E4-458D-A16B-72A42C19106F}" dt="2021-11-20T19:18:28.904" v="32" actId="20577"/>
        <pc:sldMkLst>
          <pc:docMk/>
          <pc:sldMk cId="693531162" sldId="802"/>
        </pc:sldMkLst>
        <pc:spChg chg="mod">
          <ac:chgData name="Bodil Mygind Madsen (BMM | OJ)" userId="98cdf45a-2462-490c-8870-0598fa7ff2fe" providerId="ADAL" clId="{4B99DD98-09E4-458D-A16B-72A42C19106F}" dt="2021-11-20T19:18:28.904" v="32" actId="20577"/>
          <ac:spMkLst>
            <pc:docMk/>
            <pc:sldMk cId="693531162" sldId="802"/>
            <ac:spMk id="7" creationId="{891779CE-9E3F-46DE-8831-DAD2EAC460B1}"/>
          </ac:spMkLst>
        </pc:spChg>
      </pc:sldChg>
      <pc:sldChg chg="modSp">
        <pc:chgData name="Bodil Mygind Madsen (BMM | OJ)" userId="98cdf45a-2462-490c-8870-0598fa7ff2fe" providerId="ADAL" clId="{4B99DD98-09E4-458D-A16B-72A42C19106F}" dt="2021-11-20T19:24:05.038" v="106" actId="20577"/>
        <pc:sldMkLst>
          <pc:docMk/>
          <pc:sldMk cId="2599040382" sldId="804"/>
        </pc:sldMkLst>
        <pc:spChg chg="mod">
          <ac:chgData name="Bodil Mygind Madsen (BMM | OJ)" userId="98cdf45a-2462-490c-8870-0598fa7ff2fe" providerId="ADAL" clId="{4B99DD98-09E4-458D-A16B-72A42C19106F}" dt="2021-11-20T19:24:05.038" v="106" actId="20577"/>
          <ac:spMkLst>
            <pc:docMk/>
            <pc:sldMk cId="2599040382" sldId="804"/>
            <ac:spMk id="7" creationId="{891779CE-9E3F-46DE-8831-DAD2EAC460B1}"/>
          </ac:spMkLst>
        </pc:spChg>
      </pc:sldChg>
      <pc:sldChg chg="modSp">
        <pc:chgData name="Bodil Mygind Madsen (BMM | OJ)" userId="98cdf45a-2462-490c-8870-0598fa7ff2fe" providerId="ADAL" clId="{4B99DD98-09E4-458D-A16B-72A42C19106F}" dt="2021-11-20T19:20:32.683" v="33" actId="20577"/>
        <pc:sldMkLst>
          <pc:docMk/>
          <pc:sldMk cId="1346065428" sldId="805"/>
        </pc:sldMkLst>
        <pc:graphicFrameChg chg="mod">
          <ac:chgData name="Bodil Mygind Madsen (BMM | OJ)" userId="98cdf45a-2462-490c-8870-0598fa7ff2fe" providerId="ADAL" clId="{4B99DD98-09E4-458D-A16B-72A42C19106F}" dt="2021-11-20T19:20:32.683" v="33" actId="20577"/>
          <ac:graphicFrameMkLst>
            <pc:docMk/>
            <pc:sldMk cId="1346065428" sldId="805"/>
            <ac:graphicFrameMk id="3" creationId="{6D3FD82A-E453-402C-A4BA-8452CBFF4A3B}"/>
          </ac:graphicFrameMkLst>
        </pc:graphicFrameChg>
      </pc:sldChg>
      <pc:sldChg chg="modSp">
        <pc:chgData name="Bodil Mygind Madsen (BMM | OJ)" userId="98cdf45a-2462-490c-8870-0598fa7ff2fe" providerId="ADAL" clId="{4B99DD98-09E4-458D-A16B-72A42C19106F}" dt="2021-11-20T19:23:03.666" v="96" actId="6549"/>
        <pc:sldMkLst>
          <pc:docMk/>
          <pc:sldMk cId="3381803914" sldId="806"/>
        </pc:sldMkLst>
        <pc:spChg chg="mod">
          <ac:chgData name="Bodil Mygind Madsen (BMM | OJ)" userId="98cdf45a-2462-490c-8870-0598fa7ff2fe" providerId="ADAL" clId="{4B99DD98-09E4-458D-A16B-72A42C19106F}" dt="2021-11-20T19:23:03.666" v="96" actId="6549"/>
          <ac:spMkLst>
            <pc:docMk/>
            <pc:sldMk cId="3381803914" sldId="806"/>
            <ac:spMk id="5" creationId="{BABB4AC4-A77B-49E2-8AE0-FDD3432FC2A4}"/>
          </ac:spMkLst>
        </pc:spChg>
      </pc:sldChg>
      <pc:sldChg chg="modSp">
        <pc:chgData name="Bodil Mygind Madsen (BMM | OJ)" userId="98cdf45a-2462-490c-8870-0598fa7ff2fe" providerId="ADAL" clId="{4B99DD98-09E4-458D-A16B-72A42C19106F}" dt="2021-11-20T19:39:00.731" v="125" actId="20577"/>
        <pc:sldMkLst>
          <pc:docMk/>
          <pc:sldMk cId="3975560074" sldId="807"/>
        </pc:sldMkLst>
        <pc:spChg chg="mod">
          <ac:chgData name="Bodil Mygind Madsen (BMM | OJ)" userId="98cdf45a-2462-490c-8870-0598fa7ff2fe" providerId="ADAL" clId="{4B99DD98-09E4-458D-A16B-72A42C19106F}" dt="2021-11-20T19:39:00.731" v="125" actId="20577"/>
          <ac:spMkLst>
            <pc:docMk/>
            <pc:sldMk cId="3975560074" sldId="807"/>
            <ac:spMk id="3" creationId="{80287CA8-6FF1-410A-936A-4D0ED64D367B}"/>
          </ac:spMkLst>
        </pc:spChg>
      </pc:sldChg>
      <pc:sldChg chg="modSp">
        <pc:chgData name="Bodil Mygind Madsen (BMM | OJ)" userId="98cdf45a-2462-490c-8870-0598fa7ff2fe" providerId="ADAL" clId="{4B99DD98-09E4-458D-A16B-72A42C19106F}" dt="2021-11-20T19:52:02.403" v="128" actId="20577"/>
        <pc:sldMkLst>
          <pc:docMk/>
          <pc:sldMk cId="2472153496" sldId="809"/>
        </pc:sldMkLst>
        <pc:graphicFrameChg chg="mod">
          <ac:chgData name="Bodil Mygind Madsen (BMM | OJ)" userId="98cdf45a-2462-490c-8870-0598fa7ff2fe" providerId="ADAL" clId="{4B99DD98-09E4-458D-A16B-72A42C19106F}" dt="2021-11-20T19:52:02.403" v="128" actId="20577"/>
          <ac:graphicFrameMkLst>
            <pc:docMk/>
            <pc:sldMk cId="2472153496" sldId="809"/>
            <ac:graphicFrameMk id="5" creationId="{94F0D030-DE0B-4E9C-885C-C50FFECCB36F}"/>
          </ac:graphicFrameMkLst>
        </pc:graphicFrameChg>
      </pc:sldChg>
      <pc:sldChg chg="modSp">
        <pc:chgData name="Bodil Mygind Madsen (BMM | OJ)" userId="98cdf45a-2462-490c-8870-0598fa7ff2fe" providerId="ADAL" clId="{4B99DD98-09E4-458D-A16B-72A42C19106F}" dt="2021-11-20T19:53:46.840" v="139" actId="20577"/>
        <pc:sldMkLst>
          <pc:docMk/>
          <pc:sldMk cId="2364946191" sldId="811"/>
        </pc:sldMkLst>
        <pc:graphicFrameChg chg="mod">
          <ac:chgData name="Bodil Mygind Madsen (BMM | OJ)" userId="98cdf45a-2462-490c-8870-0598fa7ff2fe" providerId="ADAL" clId="{4B99DD98-09E4-458D-A16B-72A42C19106F}" dt="2021-11-20T19:53:46.840" v="139" actId="20577"/>
          <ac:graphicFrameMkLst>
            <pc:docMk/>
            <pc:sldMk cId="2364946191" sldId="811"/>
            <ac:graphicFrameMk id="5" creationId="{317D0734-2E02-4C61-BAA7-CFEE2592A150}"/>
          </ac:graphicFrameMkLst>
        </pc:graphicFrameChg>
      </pc:sldChg>
      <pc:sldChg chg="modSp">
        <pc:chgData name="Bodil Mygind Madsen (BMM | OJ)" userId="98cdf45a-2462-490c-8870-0598fa7ff2fe" providerId="ADAL" clId="{4B99DD98-09E4-458D-A16B-72A42C19106F}" dt="2021-11-20T19:55:11.285" v="191" actId="20577"/>
        <pc:sldMkLst>
          <pc:docMk/>
          <pc:sldMk cId="113447991" sldId="812"/>
        </pc:sldMkLst>
        <pc:graphicFrameChg chg="mod">
          <ac:chgData name="Bodil Mygind Madsen (BMM | OJ)" userId="98cdf45a-2462-490c-8870-0598fa7ff2fe" providerId="ADAL" clId="{4B99DD98-09E4-458D-A16B-72A42C19106F}" dt="2021-11-20T19:55:11.285" v="191" actId="20577"/>
          <ac:graphicFrameMkLst>
            <pc:docMk/>
            <pc:sldMk cId="113447991" sldId="812"/>
            <ac:graphicFrameMk id="9" creationId="{EFE86C84-40D8-4725-99FD-FAAEDB6ED097}"/>
          </ac:graphicFrameMkLst>
        </pc:graphicFrameChg>
      </pc:sldChg>
      <pc:sldChg chg="modSp">
        <pc:chgData name="Bodil Mygind Madsen (BMM | OJ)" userId="98cdf45a-2462-490c-8870-0598fa7ff2fe" providerId="ADAL" clId="{4B99DD98-09E4-458D-A16B-72A42C19106F}" dt="2021-11-20T19:58:11.788" v="213" actId="20577"/>
        <pc:sldMkLst>
          <pc:docMk/>
          <pc:sldMk cId="3828021421" sldId="815"/>
        </pc:sldMkLst>
        <pc:spChg chg="mod">
          <ac:chgData name="Bodil Mygind Madsen (BMM | OJ)" userId="98cdf45a-2462-490c-8870-0598fa7ff2fe" providerId="ADAL" clId="{4B99DD98-09E4-458D-A16B-72A42C19106F}" dt="2021-11-20T19:58:11.788" v="213" actId="20577"/>
          <ac:spMkLst>
            <pc:docMk/>
            <pc:sldMk cId="3828021421" sldId="815"/>
            <ac:spMk id="12" creationId="{8A4024FE-B239-40BE-AB8D-EC25060F44B0}"/>
          </ac:spMkLst>
        </pc:spChg>
      </pc:sldChg>
      <pc:sldChg chg="modSp">
        <pc:chgData name="Bodil Mygind Madsen (BMM | OJ)" userId="98cdf45a-2462-490c-8870-0598fa7ff2fe" providerId="ADAL" clId="{4B99DD98-09E4-458D-A16B-72A42C19106F}" dt="2021-11-20T20:03:25.362" v="342" actId="20577"/>
        <pc:sldMkLst>
          <pc:docMk/>
          <pc:sldMk cId="2563991393" sldId="817"/>
        </pc:sldMkLst>
        <pc:spChg chg="mod">
          <ac:chgData name="Bodil Mygind Madsen (BMM | OJ)" userId="98cdf45a-2462-490c-8870-0598fa7ff2fe" providerId="ADAL" clId="{4B99DD98-09E4-458D-A16B-72A42C19106F}" dt="2021-11-20T20:01:23.267" v="252" actId="6549"/>
          <ac:spMkLst>
            <pc:docMk/>
            <pc:sldMk cId="2563991393" sldId="817"/>
            <ac:spMk id="2" creationId="{00000000-0000-0000-0000-000000000000}"/>
          </ac:spMkLst>
        </pc:spChg>
        <pc:graphicFrameChg chg="mod">
          <ac:chgData name="Bodil Mygind Madsen (BMM | OJ)" userId="98cdf45a-2462-490c-8870-0598fa7ff2fe" providerId="ADAL" clId="{4B99DD98-09E4-458D-A16B-72A42C19106F}" dt="2021-11-20T20:03:25.362" v="342" actId="20577"/>
          <ac:graphicFrameMkLst>
            <pc:docMk/>
            <pc:sldMk cId="2563991393" sldId="817"/>
            <ac:graphicFrameMk id="8" creationId="{6F79C338-13E4-4299-A1FE-50044D7005D8}"/>
          </ac:graphicFrameMkLst>
        </pc:graphicFrameChg>
      </pc:sldChg>
      <pc:sldChg chg="modSp">
        <pc:chgData name="Bodil Mygind Madsen (BMM | OJ)" userId="98cdf45a-2462-490c-8870-0598fa7ff2fe" providerId="ADAL" clId="{4B99DD98-09E4-458D-A16B-72A42C19106F}" dt="2021-11-20T20:07:29.610" v="396" actId="20577"/>
        <pc:sldMkLst>
          <pc:docMk/>
          <pc:sldMk cId="3276976042" sldId="818"/>
        </pc:sldMkLst>
        <pc:spChg chg="mod">
          <ac:chgData name="Bodil Mygind Madsen (BMM | OJ)" userId="98cdf45a-2462-490c-8870-0598fa7ff2fe" providerId="ADAL" clId="{4B99DD98-09E4-458D-A16B-72A42C19106F}" dt="2021-11-20T20:07:29.610" v="396" actId="20577"/>
          <ac:spMkLst>
            <pc:docMk/>
            <pc:sldMk cId="3276976042" sldId="818"/>
            <ac:spMk id="10" creationId="{7A90A758-5647-4F29-94F2-51AB0D642B03}"/>
          </ac:spMkLst>
        </pc:spChg>
      </pc:sldChg>
      <pc:sldChg chg="modSp">
        <pc:chgData name="Bodil Mygind Madsen (BMM | OJ)" userId="98cdf45a-2462-490c-8870-0598fa7ff2fe" providerId="ADAL" clId="{4B99DD98-09E4-458D-A16B-72A42C19106F}" dt="2021-11-20T20:08:48.735" v="403" actId="20577"/>
        <pc:sldMkLst>
          <pc:docMk/>
          <pc:sldMk cId="3535934843" sldId="819"/>
        </pc:sldMkLst>
        <pc:spChg chg="mod">
          <ac:chgData name="Bodil Mygind Madsen (BMM | OJ)" userId="98cdf45a-2462-490c-8870-0598fa7ff2fe" providerId="ADAL" clId="{4B99DD98-09E4-458D-A16B-72A42C19106F}" dt="2021-11-20T20:08:17.700" v="399" actId="20577"/>
          <ac:spMkLst>
            <pc:docMk/>
            <pc:sldMk cId="3535934843" sldId="819"/>
            <ac:spMk id="3" creationId="{00000000-0000-0000-0000-000000000000}"/>
          </ac:spMkLst>
        </pc:spChg>
        <pc:spChg chg="mod">
          <ac:chgData name="Bodil Mygind Madsen (BMM | OJ)" userId="98cdf45a-2462-490c-8870-0598fa7ff2fe" providerId="ADAL" clId="{4B99DD98-09E4-458D-A16B-72A42C19106F}" dt="2021-11-20T20:08:48.735" v="403" actId="20577"/>
          <ac:spMkLst>
            <pc:docMk/>
            <pc:sldMk cId="3535934843" sldId="819"/>
            <ac:spMk id="5" creationId="{1D48A4BC-056F-4526-98A4-28CA9F217A4C}"/>
          </ac:spMkLst>
        </pc:spChg>
      </pc:sldChg>
      <pc:sldChg chg="modSp">
        <pc:chgData name="Bodil Mygind Madsen (BMM | OJ)" userId="98cdf45a-2462-490c-8870-0598fa7ff2fe" providerId="ADAL" clId="{4B99DD98-09E4-458D-A16B-72A42C19106F}" dt="2021-11-20T20:14:00.853" v="420" actId="20577"/>
        <pc:sldMkLst>
          <pc:docMk/>
          <pc:sldMk cId="2222622836" sldId="821"/>
        </pc:sldMkLst>
        <pc:spChg chg="mod">
          <ac:chgData name="Bodil Mygind Madsen (BMM | OJ)" userId="98cdf45a-2462-490c-8870-0598fa7ff2fe" providerId="ADAL" clId="{4B99DD98-09E4-458D-A16B-72A42C19106F}" dt="2021-11-20T20:13:52.347" v="419" actId="20577"/>
          <ac:spMkLst>
            <pc:docMk/>
            <pc:sldMk cId="2222622836" sldId="821"/>
            <ac:spMk id="4" creationId="{F9CAC85F-9CC3-4028-8264-C5189726ACB6}"/>
          </ac:spMkLst>
        </pc:spChg>
        <pc:spChg chg="mod">
          <ac:chgData name="Bodil Mygind Madsen (BMM | OJ)" userId="98cdf45a-2462-490c-8870-0598fa7ff2fe" providerId="ADAL" clId="{4B99DD98-09E4-458D-A16B-72A42C19106F}" dt="2021-11-20T20:14:00.853" v="420" actId="20577"/>
          <ac:spMkLst>
            <pc:docMk/>
            <pc:sldMk cId="2222622836" sldId="821"/>
            <ac:spMk id="5" creationId="{18205A0D-D5FE-491C-A0CD-84DF7F0EF183}"/>
          </ac:spMkLst>
        </pc:sp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dgm:spPr/>
      <dgm:t>
        <a:bodyPr/>
        <a:lstStyle/>
        <a:p>
          <a:pPr algn="just"/>
          <a:r>
            <a:rPr lang="da-DK" dirty="0"/>
            <a:t>Over 1 milliard mennesker lever med en form for handicap, hvilket svarer til 15 % af verdens befolkning eller 1 ud af 7 mennesker. </a:t>
          </a:r>
          <a:endParaRPr lang="en-GB" dirty="0"/>
        </a:p>
      </dgm:t>
    </dgm:pt>
    <dgm:pt modelId="{62522F77-A004-433B-9A97-2418870FEC97}" type="parTrans" cxnId="{00625E3B-91DC-4531-8C57-C1C3A230CBAF}">
      <dgm:prSet/>
      <dgm:spPr/>
      <dgm:t>
        <a:bodyPr/>
        <a:lstStyle/>
        <a:p>
          <a:endParaRPr lang="en-GB"/>
        </a:p>
      </dgm:t>
    </dgm:pt>
    <dgm:pt modelId="{D865719D-2197-4D70-8093-50F04C8CA4FB}" type="sibTrans" cxnId="{00625E3B-91DC-4531-8C57-C1C3A230CBAF}">
      <dgm:prSet/>
      <dgm:spPr/>
      <dgm:t>
        <a:bodyPr/>
        <a:lstStyle/>
        <a:p>
          <a:endParaRPr lang="en-GB"/>
        </a:p>
      </dgm:t>
    </dgm:pt>
    <dgm:pt modelId="{40AE9FCA-9E48-4D4B-96EA-72C81450772A}">
      <dgm:prSet phldrT="[Text]"/>
      <dgm:spPr/>
      <dgm:t>
        <a:bodyPr/>
        <a:lstStyle/>
        <a:p>
          <a:pPr algn="just"/>
          <a:r>
            <a:rPr lang="da-DK" dirty="0"/>
            <a:t>Det er et globalt folkesundhedsspørgsmål og et spørgsmål om sociale rettigheder.</a:t>
          </a:r>
          <a:endParaRPr lang="en-US" dirty="0"/>
        </a:p>
      </dgm:t>
    </dgm:pt>
    <dgm:pt modelId="{BA5CFA62-28A6-4055-B3A5-0C5D0B167220}" type="parTrans" cxnId="{A0E3AF63-566D-45DC-A39D-AEC042D36385}">
      <dgm:prSet/>
      <dgm:spPr/>
      <dgm:t>
        <a:bodyPr/>
        <a:lstStyle/>
        <a:p>
          <a:endParaRPr lang="en-GB"/>
        </a:p>
      </dgm:t>
    </dgm:pt>
    <dgm:pt modelId="{36001D94-C6B0-49CA-A388-0D9653D7D2A4}" type="sibTrans" cxnId="{A0E3AF63-566D-45DC-A39D-AEC042D36385}">
      <dgm:prSet/>
      <dgm:spPr/>
      <dgm:t>
        <a:bodyPr/>
        <a:lstStyle/>
        <a:p>
          <a:endParaRPr lang="en-GB"/>
        </a:p>
      </dgm:t>
    </dgm:pt>
    <dgm:pt modelId="{E6623088-754B-44AA-A8E3-09804656A861}">
      <dgm:prSet/>
      <dgm:spPr/>
      <dgm:t>
        <a:bodyPr/>
        <a:lstStyle/>
        <a:p>
          <a:pPr algn="just"/>
          <a:r>
            <a:rPr lang="da-DK" dirty="0"/>
            <a:t>Antallet af mennesker med handicap er stigende.</a:t>
          </a:r>
          <a:endParaRPr lang="en-GB" dirty="0"/>
        </a:p>
      </dgm:t>
    </dgm:pt>
    <dgm:pt modelId="{022BEBF5-B5E8-42C1-B183-A1187E7F0AAB}" type="parTrans" cxnId="{50608311-D64B-42DE-8834-6953E366F0D3}">
      <dgm:prSet/>
      <dgm:spPr/>
      <dgm:t>
        <a:bodyPr/>
        <a:lstStyle/>
        <a:p>
          <a:endParaRPr lang="en-GB"/>
        </a:p>
      </dgm:t>
    </dgm:pt>
    <dgm:pt modelId="{F69A2E90-A4A0-44D4-9AFE-A3C6D3F23BFB}" type="sibTrans" cxnId="{50608311-D64B-42DE-8834-6953E366F0D3}">
      <dgm:prSet/>
      <dgm:spPr/>
      <dgm:t>
        <a:bodyPr/>
        <a:lstStyle/>
        <a:p>
          <a:endParaRPr lang="en-GB"/>
        </a:p>
      </dgm:t>
    </dgm:pt>
    <dgm:pt modelId="{B42CC616-C1D1-4730-8BC5-34CEDCE319A6}">
      <dgm:prSet/>
      <dgm:spPr/>
      <dgm:t>
        <a:bodyPr/>
        <a:lstStyle/>
        <a:p>
          <a:pPr algn="just"/>
          <a:r>
            <a:rPr lang="da-DK" dirty="0"/>
            <a:t>Alle vil sandsynligvis opleve et handicap på et tidspunkt i deres liv.</a:t>
          </a:r>
          <a:endParaRPr lang="en-GB" dirty="0"/>
        </a:p>
      </dgm:t>
    </dgm:pt>
    <dgm:pt modelId="{F9A0A7E2-2A2D-4BFA-B1D4-59123FA927B2}" type="parTrans" cxnId="{4F601B18-22F9-4402-BE1B-1D744BB93CF5}">
      <dgm:prSet/>
      <dgm:spPr/>
      <dgm:t>
        <a:bodyPr/>
        <a:lstStyle/>
        <a:p>
          <a:endParaRPr lang="en-GB"/>
        </a:p>
      </dgm:t>
    </dgm:pt>
    <dgm:pt modelId="{C98AAD9A-B1D9-44B5-A336-B68033A566D4}" type="sibTrans" cxnId="{4F601B18-22F9-4402-BE1B-1D744BB93CF5}">
      <dgm:prSet/>
      <dgm:spPr/>
      <dgm:t>
        <a:bodyPr/>
        <a:lstStyle/>
        <a:p>
          <a:endParaRPr lang="en-GB"/>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en-GB"/>
        </a:p>
      </dgm:t>
    </dgm:pt>
    <dgm:pt modelId="{0735BA42-A901-4F97-8A58-7AFBC1395BB2}" type="pres">
      <dgm:prSet presAssocID="{9012EB4D-33C7-408C-8B7C-6102491BD584}" presName="parentText" presStyleLbl="node1" presStyleIdx="0" presStyleCnt="4" custLinFactNeighborY="9009">
        <dgm:presLayoutVars>
          <dgm:chMax val="0"/>
          <dgm:bulletEnabled val="1"/>
        </dgm:presLayoutVars>
      </dgm:prSet>
      <dgm:spPr/>
      <dgm:t>
        <a:bodyPr/>
        <a:lstStyle/>
        <a:p>
          <a:endParaRPr lang="en-GB"/>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4" custLinFactNeighborY="-14401">
        <dgm:presLayoutVars>
          <dgm:chMax val="0"/>
          <dgm:bulletEnabled val="1"/>
        </dgm:presLayoutVars>
      </dgm:prSet>
      <dgm:spPr/>
      <dgm:t>
        <a:bodyPr/>
        <a:lstStyle/>
        <a:p>
          <a:endParaRPr lang="en-GB"/>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4" custLinFactNeighborY="-4782">
        <dgm:presLayoutVars>
          <dgm:chMax val="0"/>
          <dgm:bulletEnabled val="1"/>
        </dgm:presLayoutVars>
      </dgm:prSet>
      <dgm:spPr/>
      <dgm:t>
        <a:bodyPr/>
        <a:lstStyle/>
        <a:p>
          <a:endParaRPr lang="en-GB"/>
        </a:p>
      </dgm:t>
    </dgm:pt>
    <dgm:pt modelId="{0C805384-66C1-4C6D-9F94-177BFCD49194}" type="pres">
      <dgm:prSet presAssocID="{F69A2E90-A4A0-44D4-9AFE-A3C6D3F23BFB}" presName="spacer" presStyleCnt="0"/>
      <dgm:spPr/>
    </dgm:pt>
    <dgm:pt modelId="{15E3C732-0F1A-488E-B59E-AE65BF5B118F}" type="pres">
      <dgm:prSet presAssocID="{B42CC616-C1D1-4730-8BC5-34CEDCE319A6}" presName="parentText" presStyleLbl="node1" presStyleIdx="3" presStyleCnt="4">
        <dgm:presLayoutVars>
          <dgm:chMax val="0"/>
          <dgm:bulletEnabled val="1"/>
        </dgm:presLayoutVars>
      </dgm:prSet>
      <dgm:spPr/>
      <dgm:t>
        <a:bodyPr/>
        <a:lstStyle/>
        <a:p>
          <a:endParaRPr lang="en-GB"/>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4F601B18-22F9-4402-BE1B-1D744BB93CF5}" srcId="{2E9FE5B1-2DD9-4A10-BA95-951B0B78ACC3}" destId="{B42CC616-C1D1-4730-8BC5-34CEDCE319A6}" srcOrd="3" destOrd="0" parTransId="{F9A0A7E2-2A2D-4BFA-B1D4-59123FA927B2}" sibTransId="{C98AAD9A-B1D9-44B5-A336-B68033A566D4}"/>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8DF535F8-E9CB-40F4-B9A0-222758731AA3}" type="presOf" srcId="{B42CC616-C1D1-4730-8BC5-34CEDCE319A6}" destId="{15E3C732-0F1A-488E-B59E-AE65BF5B118F}"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 modelId="{F3B5D2FD-E46D-4D23-BBB1-E1357A58F1DA}" type="presParOf" srcId="{C97A8E69-03A3-465F-B681-044EF20D0B62}" destId="{0C805384-66C1-4C6D-9F94-177BFCD49194}" srcOrd="5" destOrd="0" presId="urn:microsoft.com/office/officeart/2005/8/layout/vList2"/>
    <dgm:cxn modelId="{3C1E126F-0CC4-41B2-9F97-0C58AA21D905}" type="presParOf" srcId="{C97A8E69-03A3-465F-B681-044EF20D0B62}" destId="{15E3C732-0F1A-488E-B59E-AE65BF5B118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0ECF0F-1A53-4C52-87B7-698177E0CD8F}" type="doc">
      <dgm:prSet loTypeId="urn:microsoft.com/office/officeart/2005/8/layout/venn1" loCatId="relationship" qsTypeId="urn:microsoft.com/office/officeart/2005/8/quickstyle/simple1" qsCatId="simple" csTypeId="urn:microsoft.com/office/officeart/2005/8/colors/colorful2" csCatId="colorful" phldr="1"/>
      <dgm:spPr/>
    </dgm:pt>
    <dgm:pt modelId="{56713F2B-E82C-4924-A274-320A1C6679ED}">
      <dgm:prSet phldrT="[Text]" custT="1"/>
      <dgm:spPr/>
      <dgm:t>
        <a:bodyPr/>
        <a:lstStyle/>
        <a:p>
          <a:pPr algn="ctr"/>
          <a:r>
            <a:rPr lang="da-DK" sz="1999" kern="1200" baseline="0" noProof="0" dirty="0">
              <a:solidFill>
                <a:schemeClr val="bg2"/>
              </a:solidFill>
              <a:latin typeface="+mn-lt"/>
              <a:ea typeface="+mn-ea"/>
              <a:cs typeface="+mn-cs"/>
            </a:rPr>
            <a:t>Behov der ikke bliver mødt</a:t>
          </a:r>
        </a:p>
      </dgm:t>
    </dgm:pt>
    <dgm:pt modelId="{B79D1D54-D719-4EFD-B037-DC12C26E9C7C}" type="parTrans" cxnId="{3950C49B-BC71-42D8-953E-68BC32F1B826}">
      <dgm:prSet/>
      <dgm:spPr/>
      <dgm:t>
        <a:bodyPr/>
        <a:lstStyle/>
        <a:p>
          <a:endParaRPr lang="en-GB"/>
        </a:p>
      </dgm:t>
    </dgm:pt>
    <dgm:pt modelId="{394AF6D4-FA80-4944-8523-D10CAC4A4388}" type="sibTrans" cxnId="{3950C49B-BC71-42D8-953E-68BC32F1B826}">
      <dgm:prSet/>
      <dgm:spPr/>
      <dgm:t>
        <a:bodyPr/>
        <a:lstStyle/>
        <a:p>
          <a:endParaRPr lang="en-GB"/>
        </a:p>
      </dgm:t>
    </dgm:pt>
    <dgm:pt modelId="{013F73CE-B3E3-4E8C-B33E-13BA44E3CFE7}">
      <dgm:prSet phldrT="[Text]"/>
      <dgm:spPr/>
      <dgm:t>
        <a:bodyPr/>
        <a:lstStyle/>
        <a:p>
          <a:r>
            <a:rPr lang="da-DK" dirty="0">
              <a:solidFill>
                <a:schemeClr val="bg2"/>
              </a:solidFill>
            </a:rPr>
            <a:t>kulturelt kompetent pleje </a:t>
          </a:r>
          <a:endParaRPr lang="en-GB" dirty="0">
            <a:solidFill>
              <a:schemeClr val="bg2"/>
            </a:solidFill>
          </a:endParaRPr>
        </a:p>
      </dgm:t>
    </dgm:pt>
    <dgm:pt modelId="{49EBFE3D-2F96-4E6A-9870-116274CD8178}" type="parTrans" cxnId="{7B12A050-2315-4C48-B86B-BA37A751BDDD}">
      <dgm:prSet/>
      <dgm:spPr/>
      <dgm:t>
        <a:bodyPr/>
        <a:lstStyle/>
        <a:p>
          <a:endParaRPr lang="en-GB"/>
        </a:p>
      </dgm:t>
    </dgm:pt>
    <dgm:pt modelId="{5E74EC79-F61A-4933-8B36-B3EFAC4B7260}" type="sibTrans" cxnId="{7B12A050-2315-4C48-B86B-BA37A751BDDD}">
      <dgm:prSet/>
      <dgm:spPr/>
      <dgm:t>
        <a:bodyPr/>
        <a:lstStyle/>
        <a:p>
          <a:endParaRPr lang="en-GB"/>
        </a:p>
      </dgm:t>
    </dgm:pt>
    <dgm:pt modelId="{6147DAE6-B998-4648-AD97-0F5E81ABA529}">
      <dgm:prSet phldrT="[Text]" custT="1"/>
      <dgm:spPr/>
      <dgm:t>
        <a:bodyPr/>
        <a:lstStyle/>
        <a:p>
          <a:r>
            <a:rPr lang="da-DK" sz="2000" dirty="0" err="1">
              <a:solidFill>
                <a:schemeClr val="bg2"/>
              </a:solidFill>
            </a:rPr>
            <a:t>Person-centreret</a:t>
          </a:r>
          <a:r>
            <a:rPr lang="da-DK" sz="2000" dirty="0">
              <a:solidFill>
                <a:schemeClr val="bg2"/>
              </a:solidFill>
            </a:rPr>
            <a:t> pleje</a:t>
          </a:r>
          <a:endParaRPr lang="en-GB" sz="2000" dirty="0">
            <a:solidFill>
              <a:schemeClr val="bg2"/>
            </a:solidFill>
          </a:endParaRPr>
        </a:p>
      </dgm:t>
    </dgm:pt>
    <dgm:pt modelId="{49D3D9EC-8B2E-4DDD-9448-E65F6C5E1196}" type="parTrans" cxnId="{058F31BA-6B97-4CD2-AC49-AC45482B7E9C}">
      <dgm:prSet/>
      <dgm:spPr/>
      <dgm:t>
        <a:bodyPr/>
        <a:lstStyle/>
        <a:p>
          <a:endParaRPr lang="en-GB"/>
        </a:p>
      </dgm:t>
    </dgm:pt>
    <dgm:pt modelId="{73C2F1F4-C2A9-47EE-8D40-2F75700605CF}" type="sibTrans" cxnId="{058F31BA-6B97-4CD2-AC49-AC45482B7E9C}">
      <dgm:prSet/>
      <dgm:spPr/>
      <dgm:t>
        <a:bodyPr/>
        <a:lstStyle/>
        <a:p>
          <a:endParaRPr lang="en-GB"/>
        </a:p>
      </dgm:t>
    </dgm:pt>
    <dgm:pt modelId="{C12D9ED7-4BDE-42B5-934D-430FC316034A}">
      <dgm:prSet custT="1"/>
      <dgm:spPr/>
      <dgm:t>
        <a:bodyPr/>
        <a:lstStyle/>
        <a:p>
          <a:pPr algn="ctr"/>
          <a:r>
            <a:rPr lang="da-DK" sz="1800" dirty="0">
              <a:solidFill>
                <a:schemeClr val="bg2"/>
              </a:solidFill>
            </a:rPr>
            <a:t>Sundheds-</a:t>
          </a:r>
          <a:r>
            <a:rPr lang="da-DK" sz="1800" dirty="0" err="1">
              <a:solidFill>
                <a:schemeClr val="bg2"/>
              </a:solidFill>
            </a:rPr>
            <a:t>kompe</a:t>
          </a:r>
          <a:r>
            <a:rPr lang="da-DK" sz="1800" dirty="0">
              <a:solidFill>
                <a:schemeClr val="bg2"/>
              </a:solidFill>
            </a:rPr>
            <a:t>-</a:t>
          </a:r>
          <a:r>
            <a:rPr lang="da-DK" sz="1800" dirty="0" err="1">
              <a:solidFill>
                <a:schemeClr val="bg2"/>
              </a:solidFill>
            </a:rPr>
            <a:t>tence</a:t>
          </a:r>
          <a:endParaRPr lang="en-GB" sz="1800" dirty="0">
            <a:solidFill>
              <a:schemeClr val="bg2"/>
            </a:solidFill>
          </a:endParaRPr>
        </a:p>
      </dgm:t>
    </dgm:pt>
    <dgm:pt modelId="{4A756677-9B58-498A-97FF-5128AFD09895}" type="parTrans" cxnId="{43D47856-E53A-4E0E-858B-E54C6876DA9F}">
      <dgm:prSet/>
      <dgm:spPr/>
      <dgm:t>
        <a:bodyPr/>
        <a:lstStyle/>
        <a:p>
          <a:endParaRPr lang="en-GB"/>
        </a:p>
      </dgm:t>
    </dgm:pt>
    <dgm:pt modelId="{D494E869-E5E9-4DBB-9844-ED024C4A981C}" type="sibTrans" cxnId="{43D47856-E53A-4E0E-858B-E54C6876DA9F}">
      <dgm:prSet/>
      <dgm:spPr/>
      <dgm:t>
        <a:bodyPr/>
        <a:lstStyle/>
        <a:p>
          <a:endParaRPr lang="en-GB"/>
        </a:p>
      </dgm:t>
    </dgm:pt>
    <dgm:pt modelId="{AD57C7E9-DD0D-4E51-AC0C-BB22A5414864}" type="pres">
      <dgm:prSet presAssocID="{820ECF0F-1A53-4C52-87B7-698177E0CD8F}" presName="compositeShape" presStyleCnt="0">
        <dgm:presLayoutVars>
          <dgm:chMax val="7"/>
          <dgm:dir/>
          <dgm:resizeHandles val="exact"/>
        </dgm:presLayoutVars>
      </dgm:prSet>
      <dgm:spPr/>
    </dgm:pt>
    <dgm:pt modelId="{512C21BA-1965-4BE5-8338-6F7BCAEE2DF0}" type="pres">
      <dgm:prSet presAssocID="{56713F2B-E82C-4924-A274-320A1C6679ED}" presName="circ1" presStyleLbl="vennNode1" presStyleIdx="0" presStyleCnt="4"/>
      <dgm:spPr/>
      <dgm:t>
        <a:bodyPr/>
        <a:lstStyle/>
        <a:p>
          <a:endParaRPr lang="en-GB"/>
        </a:p>
      </dgm:t>
    </dgm:pt>
    <dgm:pt modelId="{2CCC6954-2A27-4F47-BEA9-5E4C58306FCB}" type="pres">
      <dgm:prSet presAssocID="{56713F2B-E82C-4924-A274-320A1C6679ED}" presName="circ1Tx" presStyleLbl="revTx" presStyleIdx="0" presStyleCnt="0">
        <dgm:presLayoutVars>
          <dgm:chMax val="0"/>
          <dgm:chPref val="0"/>
          <dgm:bulletEnabled val="1"/>
        </dgm:presLayoutVars>
      </dgm:prSet>
      <dgm:spPr/>
      <dgm:t>
        <a:bodyPr/>
        <a:lstStyle/>
        <a:p>
          <a:endParaRPr lang="en-GB"/>
        </a:p>
      </dgm:t>
    </dgm:pt>
    <dgm:pt modelId="{EF480178-B22F-4E4D-A266-6A127CC92C17}" type="pres">
      <dgm:prSet presAssocID="{C12D9ED7-4BDE-42B5-934D-430FC316034A}" presName="circ2" presStyleLbl="vennNode1" presStyleIdx="1" presStyleCnt="4" custScaleX="114372" custLinFactNeighborX="-380" custLinFactNeighborY="-369"/>
      <dgm:spPr/>
      <dgm:t>
        <a:bodyPr/>
        <a:lstStyle/>
        <a:p>
          <a:endParaRPr lang="en-GB"/>
        </a:p>
      </dgm:t>
    </dgm:pt>
    <dgm:pt modelId="{A4FBB371-690A-4B46-9F94-09058C6513BD}" type="pres">
      <dgm:prSet presAssocID="{C12D9ED7-4BDE-42B5-934D-430FC316034A}" presName="circ2Tx" presStyleLbl="revTx" presStyleIdx="0" presStyleCnt="0">
        <dgm:presLayoutVars>
          <dgm:chMax val="0"/>
          <dgm:chPref val="0"/>
          <dgm:bulletEnabled val="1"/>
        </dgm:presLayoutVars>
      </dgm:prSet>
      <dgm:spPr/>
      <dgm:t>
        <a:bodyPr/>
        <a:lstStyle/>
        <a:p>
          <a:endParaRPr lang="en-GB"/>
        </a:p>
      </dgm:t>
    </dgm:pt>
    <dgm:pt modelId="{4EB4341D-3652-4D6C-90C6-D32384F03EB2}" type="pres">
      <dgm:prSet presAssocID="{013F73CE-B3E3-4E8C-B33E-13BA44E3CFE7}" presName="circ3" presStyleLbl="vennNode1" presStyleIdx="2" presStyleCnt="4"/>
      <dgm:spPr/>
      <dgm:t>
        <a:bodyPr/>
        <a:lstStyle/>
        <a:p>
          <a:endParaRPr lang="en-GB"/>
        </a:p>
      </dgm:t>
    </dgm:pt>
    <dgm:pt modelId="{B0343152-C657-4013-B3C0-8565C13E282A}" type="pres">
      <dgm:prSet presAssocID="{013F73CE-B3E3-4E8C-B33E-13BA44E3CFE7}" presName="circ3Tx" presStyleLbl="revTx" presStyleIdx="0" presStyleCnt="0">
        <dgm:presLayoutVars>
          <dgm:chMax val="0"/>
          <dgm:chPref val="0"/>
          <dgm:bulletEnabled val="1"/>
        </dgm:presLayoutVars>
      </dgm:prSet>
      <dgm:spPr/>
      <dgm:t>
        <a:bodyPr/>
        <a:lstStyle/>
        <a:p>
          <a:endParaRPr lang="en-GB"/>
        </a:p>
      </dgm:t>
    </dgm:pt>
    <dgm:pt modelId="{2CD77761-C959-42F4-954F-F1E4633E0CE8}" type="pres">
      <dgm:prSet presAssocID="{6147DAE6-B998-4648-AD97-0F5E81ABA529}" presName="circ4" presStyleLbl="vennNode1" presStyleIdx="3" presStyleCnt="4" custScaleX="108293" custLinFactNeighborX="941" custLinFactNeighborY="3204"/>
      <dgm:spPr/>
      <dgm:t>
        <a:bodyPr/>
        <a:lstStyle/>
        <a:p>
          <a:endParaRPr lang="en-GB"/>
        </a:p>
      </dgm:t>
    </dgm:pt>
    <dgm:pt modelId="{9451D9E9-FE3C-4690-A576-68AA2B7627C6}" type="pres">
      <dgm:prSet presAssocID="{6147DAE6-B998-4648-AD97-0F5E81ABA529}" presName="circ4Tx" presStyleLbl="revTx" presStyleIdx="0" presStyleCnt="0">
        <dgm:presLayoutVars>
          <dgm:chMax val="0"/>
          <dgm:chPref val="0"/>
          <dgm:bulletEnabled val="1"/>
        </dgm:presLayoutVars>
      </dgm:prSet>
      <dgm:spPr/>
      <dgm:t>
        <a:bodyPr/>
        <a:lstStyle/>
        <a:p>
          <a:endParaRPr lang="en-GB"/>
        </a:p>
      </dgm:t>
    </dgm:pt>
  </dgm:ptLst>
  <dgm:cxnLst>
    <dgm:cxn modelId="{7E2E22A1-07E5-4EB4-A0E6-223AC95B8D05}" type="presOf" srcId="{6147DAE6-B998-4648-AD97-0F5E81ABA529}" destId="{2CD77761-C959-42F4-954F-F1E4633E0CE8}" srcOrd="0" destOrd="0" presId="urn:microsoft.com/office/officeart/2005/8/layout/venn1"/>
    <dgm:cxn modelId="{557A8141-75D8-4ED8-BA45-E3C89A4DD7FE}" type="presOf" srcId="{56713F2B-E82C-4924-A274-320A1C6679ED}" destId="{512C21BA-1965-4BE5-8338-6F7BCAEE2DF0}" srcOrd="0" destOrd="0" presId="urn:microsoft.com/office/officeart/2005/8/layout/venn1"/>
    <dgm:cxn modelId="{7B12A050-2315-4C48-B86B-BA37A751BDDD}" srcId="{820ECF0F-1A53-4C52-87B7-698177E0CD8F}" destId="{013F73CE-B3E3-4E8C-B33E-13BA44E3CFE7}" srcOrd="2" destOrd="0" parTransId="{49EBFE3D-2F96-4E6A-9870-116274CD8178}" sibTransId="{5E74EC79-F61A-4933-8B36-B3EFAC4B7260}"/>
    <dgm:cxn modelId="{AB8014B0-90FB-47CA-9E12-E898BAE7EBB9}" type="presOf" srcId="{820ECF0F-1A53-4C52-87B7-698177E0CD8F}" destId="{AD57C7E9-DD0D-4E51-AC0C-BB22A5414864}" srcOrd="0" destOrd="0" presId="urn:microsoft.com/office/officeart/2005/8/layout/venn1"/>
    <dgm:cxn modelId="{841E65F7-ED9A-422A-9C6C-4C9AEC693EB4}" type="presOf" srcId="{6147DAE6-B998-4648-AD97-0F5E81ABA529}" destId="{9451D9E9-FE3C-4690-A576-68AA2B7627C6}" srcOrd="1" destOrd="0" presId="urn:microsoft.com/office/officeart/2005/8/layout/venn1"/>
    <dgm:cxn modelId="{1167CEEC-7B60-4E89-8CEB-FC6BFAD22051}" type="presOf" srcId="{013F73CE-B3E3-4E8C-B33E-13BA44E3CFE7}" destId="{4EB4341D-3652-4D6C-90C6-D32384F03EB2}" srcOrd="0" destOrd="0" presId="urn:microsoft.com/office/officeart/2005/8/layout/venn1"/>
    <dgm:cxn modelId="{3950C49B-BC71-42D8-953E-68BC32F1B826}" srcId="{820ECF0F-1A53-4C52-87B7-698177E0CD8F}" destId="{56713F2B-E82C-4924-A274-320A1C6679ED}" srcOrd="0" destOrd="0" parTransId="{B79D1D54-D719-4EFD-B037-DC12C26E9C7C}" sibTransId="{394AF6D4-FA80-4944-8523-D10CAC4A4388}"/>
    <dgm:cxn modelId="{40340DAC-04DA-4295-B044-E89A8C2F161C}" type="presOf" srcId="{013F73CE-B3E3-4E8C-B33E-13BA44E3CFE7}" destId="{B0343152-C657-4013-B3C0-8565C13E282A}" srcOrd="1" destOrd="0" presId="urn:microsoft.com/office/officeart/2005/8/layout/venn1"/>
    <dgm:cxn modelId="{058F31BA-6B97-4CD2-AC49-AC45482B7E9C}" srcId="{820ECF0F-1A53-4C52-87B7-698177E0CD8F}" destId="{6147DAE6-B998-4648-AD97-0F5E81ABA529}" srcOrd="3" destOrd="0" parTransId="{49D3D9EC-8B2E-4DDD-9448-E65F6C5E1196}" sibTransId="{73C2F1F4-C2A9-47EE-8D40-2F75700605CF}"/>
    <dgm:cxn modelId="{DFBDF3A5-7F29-4F4E-A0F3-28D006F7BFC8}" type="presOf" srcId="{C12D9ED7-4BDE-42B5-934D-430FC316034A}" destId="{A4FBB371-690A-4B46-9F94-09058C6513BD}" srcOrd="1" destOrd="0" presId="urn:microsoft.com/office/officeart/2005/8/layout/venn1"/>
    <dgm:cxn modelId="{43D47856-E53A-4E0E-858B-E54C6876DA9F}" srcId="{820ECF0F-1A53-4C52-87B7-698177E0CD8F}" destId="{C12D9ED7-4BDE-42B5-934D-430FC316034A}" srcOrd="1" destOrd="0" parTransId="{4A756677-9B58-498A-97FF-5128AFD09895}" sibTransId="{D494E869-E5E9-4DBB-9844-ED024C4A981C}"/>
    <dgm:cxn modelId="{7FD3AA20-26D8-491B-B6FF-07DF49CC13F5}" type="presOf" srcId="{56713F2B-E82C-4924-A274-320A1C6679ED}" destId="{2CCC6954-2A27-4F47-BEA9-5E4C58306FCB}" srcOrd="1" destOrd="0" presId="urn:microsoft.com/office/officeart/2005/8/layout/venn1"/>
    <dgm:cxn modelId="{CEBE6638-1DD9-4B4F-A03A-4770AFEED290}" type="presOf" srcId="{C12D9ED7-4BDE-42B5-934D-430FC316034A}" destId="{EF480178-B22F-4E4D-A266-6A127CC92C17}" srcOrd="0" destOrd="0" presId="urn:microsoft.com/office/officeart/2005/8/layout/venn1"/>
    <dgm:cxn modelId="{84A91FD1-EBF3-4035-A2BF-10A6675BEEA9}" type="presParOf" srcId="{AD57C7E9-DD0D-4E51-AC0C-BB22A5414864}" destId="{512C21BA-1965-4BE5-8338-6F7BCAEE2DF0}" srcOrd="0" destOrd="0" presId="urn:microsoft.com/office/officeart/2005/8/layout/venn1"/>
    <dgm:cxn modelId="{78C4B3B8-EC0A-4E88-895E-400A3483F7DF}" type="presParOf" srcId="{AD57C7E9-DD0D-4E51-AC0C-BB22A5414864}" destId="{2CCC6954-2A27-4F47-BEA9-5E4C58306FCB}" srcOrd="1" destOrd="0" presId="urn:microsoft.com/office/officeart/2005/8/layout/venn1"/>
    <dgm:cxn modelId="{3B3AB7BC-2817-4F65-9E59-13160F3502A4}" type="presParOf" srcId="{AD57C7E9-DD0D-4E51-AC0C-BB22A5414864}" destId="{EF480178-B22F-4E4D-A266-6A127CC92C17}" srcOrd="2" destOrd="0" presId="urn:microsoft.com/office/officeart/2005/8/layout/venn1"/>
    <dgm:cxn modelId="{4510C0BF-9F23-4D32-9083-2C297131A8FC}" type="presParOf" srcId="{AD57C7E9-DD0D-4E51-AC0C-BB22A5414864}" destId="{A4FBB371-690A-4B46-9F94-09058C6513BD}" srcOrd="3" destOrd="0" presId="urn:microsoft.com/office/officeart/2005/8/layout/venn1"/>
    <dgm:cxn modelId="{7A405BAE-305A-466B-95D7-36C45D03A751}" type="presParOf" srcId="{AD57C7E9-DD0D-4E51-AC0C-BB22A5414864}" destId="{4EB4341D-3652-4D6C-90C6-D32384F03EB2}" srcOrd="4" destOrd="0" presId="urn:microsoft.com/office/officeart/2005/8/layout/venn1"/>
    <dgm:cxn modelId="{FC717202-EC4C-4763-9E3F-135C87088F5C}" type="presParOf" srcId="{AD57C7E9-DD0D-4E51-AC0C-BB22A5414864}" destId="{B0343152-C657-4013-B3C0-8565C13E282A}" srcOrd="5" destOrd="0" presId="urn:microsoft.com/office/officeart/2005/8/layout/venn1"/>
    <dgm:cxn modelId="{83386102-DD02-41AC-A4E4-15DAA867B9FC}" type="presParOf" srcId="{AD57C7E9-DD0D-4E51-AC0C-BB22A5414864}" destId="{2CD77761-C959-42F4-954F-F1E4633E0CE8}" srcOrd="6" destOrd="0" presId="urn:microsoft.com/office/officeart/2005/8/layout/venn1"/>
    <dgm:cxn modelId="{FFB3C98C-48E7-453E-85AC-BF250F7ED174}" type="presParOf" srcId="{AD57C7E9-DD0D-4E51-AC0C-BB22A5414864}" destId="{9451D9E9-FE3C-4690-A576-68AA2B7627C6}"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2793EC7-B80A-4528-9245-4D8B339654F6}" type="doc">
      <dgm:prSet loTypeId="urn:microsoft.com/office/officeart/2011/layout/TabList" loCatId="list" qsTypeId="urn:microsoft.com/office/officeart/2005/8/quickstyle/simple5" qsCatId="simple" csTypeId="urn:microsoft.com/office/officeart/2005/8/colors/colorful4" csCatId="colorful" phldr="1"/>
      <dgm:spPr/>
      <dgm:t>
        <a:bodyPr/>
        <a:lstStyle/>
        <a:p>
          <a:endParaRPr lang="en-GB"/>
        </a:p>
      </dgm:t>
    </dgm:pt>
    <dgm:pt modelId="{13ED5155-8656-43AB-B43C-C91C0E876978}">
      <dgm:prSet phldrT="[Text]"/>
      <dgm:spPr/>
      <dgm:t>
        <a:bodyPr/>
        <a:lstStyle/>
        <a:p>
          <a:r>
            <a:rPr lang="da-DK" noProof="0" dirty="0"/>
            <a:t>Symptomer</a:t>
          </a:r>
        </a:p>
      </dgm:t>
    </dgm:pt>
    <dgm:pt modelId="{0311C2C8-074B-4EE1-8B19-4905841D3C66}" type="parTrans" cxnId="{02EF6600-4F41-4DED-ACC7-674EE677B395}">
      <dgm:prSet/>
      <dgm:spPr/>
      <dgm:t>
        <a:bodyPr/>
        <a:lstStyle/>
        <a:p>
          <a:endParaRPr lang="en-GB"/>
        </a:p>
      </dgm:t>
    </dgm:pt>
    <dgm:pt modelId="{DA5E25BA-2948-4E7C-9264-3276206F9E6B}" type="sibTrans" cxnId="{02EF6600-4F41-4DED-ACC7-674EE677B395}">
      <dgm:prSet/>
      <dgm:spPr/>
      <dgm:t>
        <a:bodyPr/>
        <a:lstStyle/>
        <a:p>
          <a:endParaRPr lang="en-GB"/>
        </a:p>
      </dgm:t>
    </dgm:pt>
    <dgm:pt modelId="{89F1BE1D-D38F-4442-92EA-FF70081CEA8D}">
      <dgm:prSet phldrT="[Text]" custT="1"/>
      <dgm:spPr/>
      <dgm:t>
        <a:bodyPr/>
        <a:lstStyle/>
        <a:p>
          <a:pPr>
            <a:buFont typeface="Franklin Gothic Book" panose="020B0503020102020204" pitchFamily="34" charset="0"/>
            <a:buNone/>
          </a:pPr>
          <a:r>
            <a:rPr lang="da-DK" sz="1600" kern="1200" dirty="0">
              <a:solidFill>
                <a:schemeClr val="tx2"/>
              </a:solidFill>
            </a:rPr>
            <a:t>Kulturen påvirker symptomerne og borgernes beskrivelse af dem</a:t>
          </a:r>
          <a:r>
            <a:rPr lang="en-US" sz="1600" kern="1200" baseline="0" dirty="0">
              <a:solidFill>
                <a:schemeClr val="tx2"/>
              </a:solidFill>
              <a:latin typeface="+mn-lt"/>
              <a:ea typeface="+mn-ea"/>
              <a:cs typeface="+mn-cs"/>
            </a:rPr>
            <a:t>. </a:t>
          </a:r>
          <a:endParaRPr lang="en-GB" sz="1600" kern="1200" baseline="0" dirty="0">
            <a:solidFill>
              <a:schemeClr val="tx2"/>
            </a:solidFill>
            <a:latin typeface="+mn-lt"/>
            <a:ea typeface="+mn-ea"/>
            <a:cs typeface="+mn-cs"/>
          </a:endParaRPr>
        </a:p>
      </dgm:t>
    </dgm:pt>
    <dgm:pt modelId="{53E4D178-8060-47A7-9922-13BE3CC7F14B}" type="parTrans" cxnId="{FB1A007D-EDD6-4B16-9BCD-01ADADF788A8}">
      <dgm:prSet/>
      <dgm:spPr/>
      <dgm:t>
        <a:bodyPr/>
        <a:lstStyle/>
        <a:p>
          <a:endParaRPr lang="en-GB"/>
        </a:p>
      </dgm:t>
    </dgm:pt>
    <dgm:pt modelId="{679E85FD-E504-4F90-894F-CDBA43DF6C08}" type="sibTrans" cxnId="{FB1A007D-EDD6-4B16-9BCD-01ADADF788A8}">
      <dgm:prSet/>
      <dgm:spPr/>
      <dgm:t>
        <a:bodyPr/>
        <a:lstStyle/>
        <a:p>
          <a:endParaRPr lang="en-GB"/>
        </a:p>
      </dgm:t>
    </dgm:pt>
    <dgm:pt modelId="{C10D401A-3961-4DB7-876A-E83FD5E9FC42}">
      <dgm:prSet phldrT="[Text]"/>
      <dgm:spPr/>
      <dgm:t>
        <a:bodyPr/>
        <a:lstStyle/>
        <a:p>
          <a:r>
            <a:rPr lang="da-DK" noProof="0" dirty="0"/>
            <a:t>Præsentation</a:t>
          </a:r>
        </a:p>
      </dgm:t>
    </dgm:pt>
    <dgm:pt modelId="{32CABC4A-F31C-46D3-92A4-0CAF10EAA311}" type="parTrans" cxnId="{29D27EEE-3693-4433-90E1-E0DFF72D0C18}">
      <dgm:prSet/>
      <dgm:spPr/>
      <dgm:t>
        <a:bodyPr/>
        <a:lstStyle/>
        <a:p>
          <a:endParaRPr lang="en-GB"/>
        </a:p>
      </dgm:t>
    </dgm:pt>
    <dgm:pt modelId="{1E33E107-E6F7-4FD9-9D3B-91EFB2077F68}" type="sibTrans" cxnId="{29D27EEE-3693-4433-90E1-E0DFF72D0C18}">
      <dgm:prSet/>
      <dgm:spPr/>
      <dgm:t>
        <a:bodyPr/>
        <a:lstStyle/>
        <a:p>
          <a:endParaRPr lang="en-GB"/>
        </a:p>
      </dgm:t>
    </dgm:pt>
    <dgm:pt modelId="{C6444416-28ED-484E-8F35-FE5B1D9CDB76}">
      <dgm:prSet phldrT="[Text]" custT="1"/>
      <dgm:spPr/>
      <dgm:t>
        <a:bodyPr/>
        <a:lstStyle/>
        <a:p>
          <a:pPr>
            <a:buFont typeface="Franklin Gothic Book" panose="020B0503020102020204" pitchFamily="34" charset="0"/>
            <a:buNone/>
          </a:pPr>
          <a:r>
            <a:rPr lang="da-DK" sz="1400" kern="1200" dirty="0">
              <a:solidFill>
                <a:schemeClr val="tx2"/>
              </a:solidFill>
            </a:rPr>
            <a:t>Kulturen påvirker den måde, hvorpå borgerne præsenterer deres (mentale) sundhedsproblemer</a:t>
          </a:r>
          <a:r>
            <a:rPr lang="en-US" sz="1400" kern="1200" baseline="0" dirty="0">
              <a:solidFill>
                <a:schemeClr val="tx2"/>
              </a:solidFill>
              <a:latin typeface="Calibri"/>
              <a:ea typeface="+mn-ea"/>
              <a:cs typeface="+mn-cs"/>
            </a:rPr>
            <a:t>.</a:t>
          </a:r>
          <a:endParaRPr lang="en-GB" sz="1400" kern="1200" baseline="0" dirty="0">
            <a:solidFill>
              <a:schemeClr val="tx2"/>
            </a:solidFill>
            <a:latin typeface="Calibri"/>
            <a:ea typeface="+mn-ea"/>
            <a:cs typeface="+mn-cs"/>
          </a:endParaRPr>
        </a:p>
      </dgm:t>
    </dgm:pt>
    <dgm:pt modelId="{A373FEF0-6348-446F-A209-47B2C7782D8B}" type="parTrans" cxnId="{2CE7154D-C694-4B53-9DBA-5B300BDB6266}">
      <dgm:prSet/>
      <dgm:spPr/>
      <dgm:t>
        <a:bodyPr/>
        <a:lstStyle/>
        <a:p>
          <a:endParaRPr lang="en-GB"/>
        </a:p>
      </dgm:t>
    </dgm:pt>
    <dgm:pt modelId="{98A3A381-4765-4C76-9AA0-53FF7C8047FA}" type="sibTrans" cxnId="{2CE7154D-C694-4B53-9DBA-5B300BDB6266}">
      <dgm:prSet/>
      <dgm:spPr/>
      <dgm:t>
        <a:bodyPr/>
        <a:lstStyle/>
        <a:p>
          <a:endParaRPr lang="en-GB"/>
        </a:p>
      </dgm:t>
    </dgm:pt>
    <dgm:pt modelId="{0DBC6579-D87A-4D2E-9FF9-7F4AEEF5C939}">
      <dgm:prSet phldrT="[Text]"/>
      <dgm:spPr/>
      <dgm:t>
        <a:bodyPr/>
        <a:lstStyle/>
        <a:p>
          <a:r>
            <a:rPr lang="da-DK" noProof="0" dirty="0"/>
            <a:t>Betydning</a:t>
          </a:r>
        </a:p>
      </dgm:t>
    </dgm:pt>
    <dgm:pt modelId="{F2AAA3FE-4E53-4F91-9AF7-3943202B1C99}" type="parTrans" cxnId="{D000D880-2E5F-4B09-AD3B-EDB997D46C82}">
      <dgm:prSet/>
      <dgm:spPr/>
      <dgm:t>
        <a:bodyPr/>
        <a:lstStyle/>
        <a:p>
          <a:endParaRPr lang="en-GB"/>
        </a:p>
      </dgm:t>
    </dgm:pt>
    <dgm:pt modelId="{BB87ECBC-2B53-4485-BA56-0898B0AF5031}" type="sibTrans" cxnId="{D000D880-2E5F-4B09-AD3B-EDB997D46C82}">
      <dgm:prSet/>
      <dgm:spPr/>
      <dgm:t>
        <a:bodyPr/>
        <a:lstStyle/>
        <a:p>
          <a:endParaRPr lang="en-GB"/>
        </a:p>
      </dgm:t>
    </dgm:pt>
    <dgm:pt modelId="{8ED7E827-E288-4BA8-833F-2E692E0CBB34}">
      <dgm:prSet phldrT="[Text]" custT="1"/>
      <dgm:spPr/>
      <dgm:t>
        <a:bodyPr/>
        <a:lstStyle/>
        <a:p>
          <a:pPr>
            <a:buFont typeface="Franklin Gothic Book" panose="020B0503020102020204" pitchFamily="34" charset="0"/>
            <a:buNone/>
          </a:pPr>
          <a:r>
            <a:rPr lang="da-DK" sz="1600" kern="1200" dirty="0">
              <a:solidFill>
                <a:schemeClr val="tx2"/>
              </a:solidFill>
            </a:rPr>
            <a:t>Kulturen påvirker de betydninger, som borgerne tillægger deres (mentale) sygdom</a:t>
          </a:r>
          <a:r>
            <a:rPr lang="en-US" sz="1600" kern="1200" baseline="0" dirty="0">
              <a:solidFill>
                <a:schemeClr val="tx2"/>
              </a:solidFill>
              <a:latin typeface="Calibri"/>
              <a:ea typeface="+mn-ea"/>
              <a:cs typeface="+mn-cs"/>
            </a:rPr>
            <a:t>. </a:t>
          </a:r>
          <a:endParaRPr lang="en-GB" sz="1600" kern="1200" baseline="0" dirty="0">
            <a:solidFill>
              <a:schemeClr val="tx2"/>
            </a:solidFill>
            <a:latin typeface="Calibri"/>
            <a:ea typeface="+mn-ea"/>
            <a:cs typeface="+mn-cs"/>
          </a:endParaRPr>
        </a:p>
      </dgm:t>
    </dgm:pt>
    <dgm:pt modelId="{CC3CB791-02BC-4330-A4A1-2577F38FC0B3}" type="parTrans" cxnId="{53E5F569-25B6-4EDB-8350-0217335DEFAD}">
      <dgm:prSet/>
      <dgm:spPr/>
      <dgm:t>
        <a:bodyPr/>
        <a:lstStyle/>
        <a:p>
          <a:endParaRPr lang="en-GB"/>
        </a:p>
      </dgm:t>
    </dgm:pt>
    <dgm:pt modelId="{66972723-13EC-41CC-8371-E7A2DF728892}" type="sibTrans" cxnId="{53E5F569-25B6-4EDB-8350-0217335DEFAD}">
      <dgm:prSet/>
      <dgm:spPr/>
      <dgm:t>
        <a:bodyPr/>
        <a:lstStyle/>
        <a:p>
          <a:endParaRPr lang="en-GB"/>
        </a:p>
      </dgm:t>
    </dgm:pt>
    <dgm:pt modelId="{BDBC7ABC-F368-463E-AA6D-9A40B9985A8F}">
      <dgm:prSet phldrT="[Text]" custT="1"/>
      <dgm:spPr/>
      <dgm:t>
        <a:bodyPr/>
        <a:lstStyle/>
        <a:p>
          <a:r>
            <a:rPr lang="da-DK" sz="1400" dirty="0"/>
            <a:t>Er sygdommen "virkelig" eller "indbildt"? Er det en sygdom i kroppen eller i sindet (eller begge dele)? </a:t>
          </a:r>
          <a:endParaRPr lang="en-GB" sz="1400" dirty="0"/>
        </a:p>
      </dgm:t>
    </dgm:pt>
    <dgm:pt modelId="{22F205A2-F94E-4774-8D29-753CE435E65F}" type="parTrans" cxnId="{85F890A2-754F-4927-B24E-1F30754FC29E}">
      <dgm:prSet/>
      <dgm:spPr/>
      <dgm:t>
        <a:bodyPr/>
        <a:lstStyle/>
        <a:p>
          <a:endParaRPr lang="en-GB"/>
        </a:p>
      </dgm:t>
    </dgm:pt>
    <dgm:pt modelId="{33EEEC29-FDD1-4D24-9711-152C50D54D1D}" type="sibTrans" cxnId="{85F890A2-754F-4927-B24E-1F30754FC29E}">
      <dgm:prSet/>
      <dgm:spPr/>
      <dgm:t>
        <a:bodyPr/>
        <a:lstStyle/>
        <a:p>
          <a:endParaRPr lang="en-GB"/>
        </a:p>
      </dgm:t>
    </dgm:pt>
    <dgm:pt modelId="{2F22BF9E-F1F9-46EB-975D-A9025BE18B15}">
      <dgm:prSet phldrT="[Text]" custT="1"/>
      <dgm:spPr/>
      <dgm:t>
        <a:bodyPr/>
        <a:lstStyle/>
        <a:p>
          <a:r>
            <a:rPr lang="da-DK" sz="1400" dirty="0"/>
            <a:t>Hvordan borgerne beskriver deres symptomer til deres omsorgsgivere. </a:t>
          </a:r>
          <a:endParaRPr lang="en-GB" sz="1400" dirty="0"/>
        </a:p>
      </dgm:t>
    </dgm:pt>
    <dgm:pt modelId="{8979258C-55D0-4B7F-977B-BD0B1D03079E}" type="parTrans" cxnId="{52EA8736-7607-4ECB-8249-19D1E548E893}">
      <dgm:prSet/>
      <dgm:spPr/>
      <dgm:t>
        <a:bodyPr/>
        <a:lstStyle/>
        <a:p>
          <a:endParaRPr lang="en-GB"/>
        </a:p>
      </dgm:t>
    </dgm:pt>
    <dgm:pt modelId="{C0AA42ED-B35D-40D7-A745-75CADA6EB610}" type="sibTrans" cxnId="{52EA8736-7607-4ECB-8249-19D1E548E893}">
      <dgm:prSet/>
      <dgm:spPr/>
      <dgm:t>
        <a:bodyPr/>
        <a:lstStyle/>
        <a:p>
          <a:endParaRPr lang="en-GB"/>
        </a:p>
      </dgm:t>
    </dgm:pt>
    <dgm:pt modelId="{A03DB0D2-C236-45B6-ABB3-CA5C85065834}">
      <dgm:prSet phldrT="[Text]" custT="1"/>
      <dgm:spPr/>
      <dgm:t>
        <a:bodyPr/>
        <a:lstStyle/>
        <a:p>
          <a:r>
            <a:rPr lang="da-DK" sz="1400" dirty="0"/>
            <a:t>Søger borgerne overhovedet hjælp? Hvis ja, for hvilke symptomer?</a:t>
          </a:r>
          <a:endParaRPr lang="en-GB" sz="1400" dirty="0"/>
        </a:p>
      </dgm:t>
    </dgm:pt>
    <dgm:pt modelId="{773089B9-9B4C-4CE3-95E0-51C0423F3E2C}" type="parTrans" cxnId="{7754EB9C-7F6C-4E67-9859-676115AFFCD6}">
      <dgm:prSet/>
      <dgm:spPr/>
      <dgm:t>
        <a:bodyPr/>
        <a:lstStyle/>
        <a:p>
          <a:endParaRPr lang="en-GB"/>
        </a:p>
      </dgm:t>
    </dgm:pt>
    <dgm:pt modelId="{250128CB-EF46-4F10-A312-6343A0855ED6}" type="sibTrans" cxnId="{7754EB9C-7F6C-4E67-9859-676115AFFCD6}">
      <dgm:prSet/>
      <dgm:spPr/>
      <dgm:t>
        <a:bodyPr/>
        <a:lstStyle/>
        <a:p>
          <a:endParaRPr lang="en-GB"/>
        </a:p>
      </dgm:t>
    </dgm:pt>
    <dgm:pt modelId="{0FCD302A-E5AB-42A8-8781-4E27F16F85D1}">
      <dgm:prSet phldrT="[Text]" custT="1"/>
      <dgm:spPr/>
      <dgm:t>
        <a:bodyPr/>
        <a:lstStyle/>
        <a:p>
          <a:r>
            <a:rPr lang="da-DK" sz="1400" dirty="0"/>
            <a:t>Hvilke symptomer de rapporterer. </a:t>
          </a:r>
          <a:endParaRPr lang="en-GB" sz="1400" dirty="0"/>
        </a:p>
      </dgm:t>
    </dgm:pt>
    <dgm:pt modelId="{6A52EBE7-161A-4151-9628-C2E69DAF548B}" type="parTrans" cxnId="{35EEDF22-EEF0-4E57-94F9-352122D182F1}">
      <dgm:prSet/>
      <dgm:spPr/>
      <dgm:t>
        <a:bodyPr/>
        <a:lstStyle/>
        <a:p>
          <a:endParaRPr lang="da-DK"/>
        </a:p>
      </dgm:t>
    </dgm:pt>
    <dgm:pt modelId="{C2A395EB-1C73-491D-B808-B5EF3C238599}" type="sibTrans" cxnId="{35EEDF22-EEF0-4E57-94F9-352122D182F1}">
      <dgm:prSet/>
      <dgm:spPr/>
      <dgm:t>
        <a:bodyPr/>
        <a:lstStyle/>
        <a:p>
          <a:endParaRPr lang="da-DK"/>
        </a:p>
      </dgm:t>
    </dgm:pt>
    <dgm:pt modelId="{44E1C727-F050-4E09-A28F-45D32834FEEE}">
      <dgm:prSet phldrT="[Text]" custT="1"/>
      <dgm:spPr/>
      <dgm:t>
        <a:bodyPr/>
        <a:lstStyle/>
        <a:p>
          <a:r>
            <a:rPr lang="da-DK" sz="1400" dirty="0"/>
            <a:t>Eksistensen af kulturbundne syndromer. (Sæt af symptomer, der er meget mere almindelige i nogle samfund end i andre). </a:t>
          </a:r>
          <a:endParaRPr lang="en-GB" sz="1400" dirty="0"/>
        </a:p>
      </dgm:t>
    </dgm:pt>
    <dgm:pt modelId="{82E0BF40-D3FD-41F7-B1CD-21386CAFE33D}" type="parTrans" cxnId="{62EC40B9-6CA7-469C-B5F1-77FF9F3CC948}">
      <dgm:prSet/>
      <dgm:spPr/>
      <dgm:t>
        <a:bodyPr/>
        <a:lstStyle/>
        <a:p>
          <a:endParaRPr lang="da-DK"/>
        </a:p>
      </dgm:t>
    </dgm:pt>
    <dgm:pt modelId="{8CD5E67E-26E9-426D-AA60-6798B63F85E6}" type="sibTrans" cxnId="{62EC40B9-6CA7-469C-B5F1-77FF9F3CC948}">
      <dgm:prSet/>
      <dgm:spPr/>
      <dgm:t>
        <a:bodyPr/>
        <a:lstStyle/>
        <a:p>
          <a:endParaRPr lang="da-DK"/>
        </a:p>
      </dgm:t>
    </dgm:pt>
    <dgm:pt modelId="{8D970B42-144B-4AD3-95AF-63752A89F9A5}">
      <dgm:prSet phldrT="[Text]" custT="1"/>
      <dgm:spPr/>
      <dgm:t>
        <a:bodyPr/>
        <a:lstStyle/>
        <a:p>
          <a:r>
            <a:rPr lang="da-DK" sz="1400" dirty="0"/>
            <a:t>Hvilke typer hjælp søger de? </a:t>
          </a:r>
          <a:endParaRPr lang="en-GB" sz="1400" dirty="0"/>
        </a:p>
      </dgm:t>
    </dgm:pt>
    <dgm:pt modelId="{B88CF44C-95D5-4B5A-AC88-34BDBDB29951}" type="parTrans" cxnId="{9F3A8AD9-61C3-4A05-B776-17AE8BF7AF29}">
      <dgm:prSet/>
      <dgm:spPr/>
      <dgm:t>
        <a:bodyPr/>
        <a:lstStyle/>
        <a:p>
          <a:endParaRPr lang="da-DK"/>
        </a:p>
      </dgm:t>
    </dgm:pt>
    <dgm:pt modelId="{20A888C0-FE69-4D24-B128-EFD586E9B6DB}" type="sibTrans" cxnId="{9F3A8AD9-61C3-4A05-B776-17AE8BF7AF29}">
      <dgm:prSet/>
      <dgm:spPr/>
      <dgm:t>
        <a:bodyPr/>
        <a:lstStyle/>
        <a:p>
          <a:endParaRPr lang="da-DK"/>
        </a:p>
      </dgm:t>
    </dgm:pt>
    <dgm:pt modelId="{77B162FD-436F-4D1D-9282-7CA6479ED2DD}">
      <dgm:prSet phldrT="[Text]" custT="1"/>
      <dgm:spPr/>
      <dgm:t>
        <a:bodyPr/>
        <a:lstStyle/>
        <a:p>
          <a:r>
            <a:rPr lang="da-DK" sz="1400" dirty="0"/>
            <a:t>Hvilke typer af håndtering og social støtte har de? </a:t>
          </a:r>
          <a:endParaRPr lang="en-GB" sz="1400" dirty="0"/>
        </a:p>
      </dgm:t>
    </dgm:pt>
    <dgm:pt modelId="{F0C90001-B701-4142-9472-4918860C994E}" type="parTrans" cxnId="{1C3A5651-4BEE-4249-8793-2E4659108666}">
      <dgm:prSet/>
      <dgm:spPr/>
      <dgm:t>
        <a:bodyPr/>
        <a:lstStyle/>
        <a:p>
          <a:endParaRPr lang="da-DK"/>
        </a:p>
      </dgm:t>
    </dgm:pt>
    <dgm:pt modelId="{2EF3DD7E-F8B7-4FC3-B20E-7464611A8DF3}" type="sibTrans" cxnId="{1C3A5651-4BEE-4249-8793-2E4659108666}">
      <dgm:prSet/>
      <dgm:spPr/>
      <dgm:t>
        <a:bodyPr/>
        <a:lstStyle/>
        <a:p>
          <a:endParaRPr lang="da-DK"/>
        </a:p>
      </dgm:t>
    </dgm:pt>
    <dgm:pt modelId="{F6B4D896-3A78-42BA-A7F9-4ADFDDCECA97}">
      <dgm:prSet phldrT="[Text]" custT="1"/>
      <dgm:spPr/>
      <dgm:t>
        <a:bodyPr/>
        <a:lstStyle/>
        <a:p>
          <a:r>
            <a:rPr lang="da-DK" sz="1400" dirty="0"/>
            <a:t>Hvor meget stigmatisering er der omkring sygdommen og den pågældende tilstand? </a:t>
          </a:r>
          <a:endParaRPr lang="en-GB" sz="1400" dirty="0"/>
        </a:p>
      </dgm:t>
    </dgm:pt>
    <dgm:pt modelId="{3F7EBF84-9F1C-4034-8AC4-241957A5A847}" type="parTrans" cxnId="{35ECFBFD-7175-4248-9A0A-7A70DFD2A867}">
      <dgm:prSet/>
      <dgm:spPr/>
      <dgm:t>
        <a:bodyPr/>
        <a:lstStyle/>
        <a:p>
          <a:endParaRPr lang="da-DK"/>
        </a:p>
      </dgm:t>
    </dgm:pt>
    <dgm:pt modelId="{59F44AAE-58D6-46F4-AC8B-C7E04DAA3A9D}" type="sibTrans" cxnId="{35ECFBFD-7175-4248-9A0A-7A70DFD2A867}">
      <dgm:prSet/>
      <dgm:spPr/>
      <dgm:t>
        <a:bodyPr/>
        <a:lstStyle/>
        <a:p>
          <a:endParaRPr lang="da-DK"/>
        </a:p>
      </dgm:t>
    </dgm:pt>
    <dgm:pt modelId="{0120B014-DCD1-401C-B69D-FF83DE86558B}">
      <dgm:prSet phldrT="[Text]" custT="1"/>
      <dgm:spPr/>
      <dgm:t>
        <a:bodyPr/>
        <a:lstStyle/>
        <a:p>
          <a:r>
            <a:rPr lang="da-DK" sz="1400" dirty="0"/>
            <a:t>Er der grund til medlidenhed? </a:t>
          </a:r>
          <a:endParaRPr lang="en-GB" sz="1400" dirty="0"/>
        </a:p>
      </dgm:t>
    </dgm:pt>
    <dgm:pt modelId="{4D995225-0053-4E4A-B14D-CE504BE0ED27}" type="parTrans" cxnId="{D942FB0A-F5F6-4AE8-B85C-3693E5582B97}">
      <dgm:prSet/>
      <dgm:spPr/>
      <dgm:t>
        <a:bodyPr/>
        <a:lstStyle/>
        <a:p>
          <a:endParaRPr lang="da-DK"/>
        </a:p>
      </dgm:t>
    </dgm:pt>
    <dgm:pt modelId="{7C364259-1595-4596-8AD4-3B45F07CB91B}" type="sibTrans" cxnId="{D942FB0A-F5F6-4AE8-B85C-3693E5582B97}">
      <dgm:prSet/>
      <dgm:spPr/>
      <dgm:t>
        <a:bodyPr/>
        <a:lstStyle/>
        <a:p>
          <a:endParaRPr lang="da-DK"/>
        </a:p>
      </dgm:t>
    </dgm:pt>
    <dgm:pt modelId="{AB0D7375-0036-4985-8F70-7D6ADD8EF529}">
      <dgm:prSet phldrT="[Text]" custT="1"/>
      <dgm:spPr/>
      <dgm:t>
        <a:bodyPr/>
        <a:lstStyle/>
        <a:p>
          <a:r>
            <a:rPr lang="da-DK" sz="1400" dirty="0"/>
            <a:t>Hvad er de mulige årsager? </a:t>
          </a:r>
          <a:endParaRPr lang="en-GB" sz="1400" dirty="0"/>
        </a:p>
      </dgm:t>
    </dgm:pt>
    <dgm:pt modelId="{228D527B-4EFB-44F5-B6C2-5CCF2E2F2ED6}" type="parTrans" cxnId="{E5C26C45-BD5F-40DD-A127-D10F4BC120CA}">
      <dgm:prSet/>
      <dgm:spPr/>
      <dgm:t>
        <a:bodyPr/>
        <a:lstStyle/>
        <a:p>
          <a:endParaRPr lang="da-DK"/>
        </a:p>
      </dgm:t>
    </dgm:pt>
    <dgm:pt modelId="{697D8BF2-A100-4CCC-8D6D-57BBAEEFA96A}" type="sibTrans" cxnId="{E5C26C45-BD5F-40DD-A127-D10F4BC120CA}">
      <dgm:prSet/>
      <dgm:spPr/>
      <dgm:t>
        <a:bodyPr/>
        <a:lstStyle/>
        <a:p>
          <a:endParaRPr lang="da-DK"/>
        </a:p>
      </dgm:t>
    </dgm:pt>
    <dgm:pt modelId="{3BB5BFC7-80E9-4455-9E2F-842C5B5F6EF0}">
      <dgm:prSet phldrT="[Text]" custT="1"/>
      <dgm:spPr/>
      <dgm:t>
        <a:bodyPr/>
        <a:lstStyle/>
        <a:p>
          <a:r>
            <a:rPr lang="da-DK" sz="1400" dirty="0"/>
            <a:t>Hvilken type person kan blive ramt af den?</a:t>
          </a:r>
          <a:endParaRPr lang="en-GB" sz="1400" dirty="0"/>
        </a:p>
      </dgm:t>
    </dgm:pt>
    <dgm:pt modelId="{0E53FA72-B0EC-4290-B0C0-AC75F8E9A217}" type="parTrans" cxnId="{34286473-12A7-48FB-A71A-897913063353}">
      <dgm:prSet/>
      <dgm:spPr/>
      <dgm:t>
        <a:bodyPr/>
        <a:lstStyle/>
        <a:p>
          <a:endParaRPr lang="da-DK"/>
        </a:p>
      </dgm:t>
    </dgm:pt>
    <dgm:pt modelId="{500D89CD-C1E9-4EAE-BF4D-232C80A38240}" type="sibTrans" cxnId="{34286473-12A7-48FB-A71A-897913063353}">
      <dgm:prSet/>
      <dgm:spPr/>
      <dgm:t>
        <a:bodyPr/>
        <a:lstStyle/>
        <a:p>
          <a:endParaRPr lang="da-DK"/>
        </a:p>
      </dgm:t>
    </dgm:pt>
    <dgm:pt modelId="{332AD74F-5DEC-4BF2-AA29-D853CC31A9AC}" type="pres">
      <dgm:prSet presAssocID="{D2793EC7-B80A-4528-9245-4D8B339654F6}" presName="Name0" presStyleCnt="0">
        <dgm:presLayoutVars>
          <dgm:chMax/>
          <dgm:chPref val="3"/>
          <dgm:dir/>
          <dgm:animOne val="branch"/>
          <dgm:animLvl val="lvl"/>
        </dgm:presLayoutVars>
      </dgm:prSet>
      <dgm:spPr/>
      <dgm:t>
        <a:bodyPr/>
        <a:lstStyle/>
        <a:p>
          <a:endParaRPr lang="en-GB"/>
        </a:p>
      </dgm:t>
    </dgm:pt>
    <dgm:pt modelId="{DE6B92F7-5EA5-477B-B1F0-6000D8CACE4F}" type="pres">
      <dgm:prSet presAssocID="{13ED5155-8656-43AB-B43C-C91C0E876978}" presName="composite" presStyleCnt="0"/>
      <dgm:spPr/>
    </dgm:pt>
    <dgm:pt modelId="{FF925DE4-4C58-435A-AA40-92F1E45FA468}" type="pres">
      <dgm:prSet presAssocID="{13ED5155-8656-43AB-B43C-C91C0E876978}" presName="FirstChild" presStyleLbl="revTx" presStyleIdx="0" presStyleCnt="6">
        <dgm:presLayoutVars>
          <dgm:chMax val="0"/>
          <dgm:chPref val="0"/>
          <dgm:bulletEnabled val="1"/>
        </dgm:presLayoutVars>
      </dgm:prSet>
      <dgm:spPr/>
      <dgm:t>
        <a:bodyPr/>
        <a:lstStyle/>
        <a:p>
          <a:endParaRPr lang="en-GB"/>
        </a:p>
      </dgm:t>
    </dgm:pt>
    <dgm:pt modelId="{FA59EF3E-C11C-484A-8C99-D6A322567792}" type="pres">
      <dgm:prSet presAssocID="{13ED5155-8656-43AB-B43C-C91C0E876978}" presName="Parent" presStyleLbl="alignNode1" presStyleIdx="0" presStyleCnt="3">
        <dgm:presLayoutVars>
          <dgm:chMax val="3"/>
          <dgm:chPref val="3"/>
          <dgm:bulletEnabled val="1"/>
        </dgm:presLayoutVars>
      </dgm:prSet>
      <dgm:spPr/>
      <dgm:t>
        <a:bodyPr/>
        <a:lstStyle/>
        <a:p>
          <a:endParaRPr lang="en-GB"/>
        </a:p>
      </dgm:t>
    </dgm:pt>
    <dgm:pt modelId="{62D715BD-E324-483D-B58E-5191F97DB0EF}" type="pres">
      <dgm:prSet presAssocID="{13ED5155-8656-43AB-B43C-C91C0E876978}" presName="Accent" presStyleLbl="parChTrans1D1" presStyleIdx="0" presStyleCnt="3"/>
      <dgm:spPr/>
    </dgm:pt>
    <dgm:pt modelId="{238B1EAE-3E67-473E-A64B-F49AF27AB563}" type="pres">
      <dgm:prSet presAssocID="{13ED5155-8656-43AB-B43C-C91C0E876978}" presName="Child" presStyleLbl="revTx" presStyleIdx="1" presStyleCnt="6" custScaleY="143777">
        <dgm:presLayoutVars>
          <dgm:chMax val="0"/>
          <dgm:chPref val="0"/>
          <dgm:bulletEnabled val="1"/>
        </dgm:presLayoutVars>
      </dgm:prSet>
      <dgm:spPr/>
      <dgm:t>
        <a:bodyPr/>
        <a:lstStyle/>
        <a:p>
          <a:endParaRPr lang="en-GB"/>
        </a:p>
      </dgm:t>
    </dgm:pt>
    <dgm:pt modelId="{89D37885-F4C0-44DA-8896-37027C2367A0}" type="pres">
      <dgm:prSet presAssocID="{DA5E25BA-2948-4E7C-9264-3276206F9E6B}" presName="sibTrans" presStyleCnt="0"/>
      <dgm:spPr/>
    </dgm:pt>
    <dgm:pt modelId="{87AE5E8A-0558-495D-991E-283A9AB938AC}" type="pres">
      <dgm:prSet presAssocID="{C10D401A-3961-4DB7-876A-E83FD5E9FC42}" presName="composite" presStyleCnt="0"/>
      <dgm:spPr/>
    </dgm:pt>
    <dgm:pt modelId="{8E2B0DD0-0898-4D90-BB6D-975B3BBCE558}" type="pres">
      <dgm:prSet presAssocID="{C10D401A-3961-4DB7-876A-E83FD5E9FC42}" presName="FirstChild" presStyleLbl="revTx" presStyleIdx="2" presStyleCnt="6">
        <dgm:presLayoutVars>
          <dgm:chMax val="0"/>
          <dgm:chPref val="0"/>
          <dgm:bulletEnabled val="1"/>
        </dgm:presLayoutVars>
      </dgm:prSet>
      <dgm:spPr/>
      <dgm:t>
        <a:bodyPr/>
        <a:lstStyle/>
        <a:p>
          <a:endParaRPr lang="en-GB"/>
        </a:p>
      </dgm:t>
    </dgm:pt>
    <dgm:pt modelId="{7BF61A4C-9437-4E39-B817-2338F2DE4B9F}" type="pres">
      <dgm:prSet presAssocID="{C10D401A-3961-4DB7-876A-E83FD5E9FC42}" presName="Parent" presStyleLbl="alignNode1" presStyleIdx="1" presStyleCnt="3">
        <dgm:presLayoutVars>
          <dgm:chMax val="3"/>
          <dgm:chPref val="3"/>
          <dgm:bulletEnabled val="1"/>
        </dgm:presLayoutVars>
      </dgm:prSet>
      <dgm:spPr/>
      <dgm:t>
        <a:bodyPr/>
        <a:lstStyle/>
        <a:p>
          <a:endParaRPr lang="en-GB"/>
        </a:p>
      </dgm:t>
    </dgm:pt>
    <dgm:pt modelId="{8C1B374F-881A-4739-BA79-768DDD15296C}" type="pres">
      <dgm:prSet presAssocID="{C10D401A-3961-4DB7-876A-E83FD5E9FC42}" presName="Accent" presStyleLbl="parChTrans1D1" presStyleIdx="1" presStyleCnt="3"/>
      <dgm:spPr/>
    </dgm:pt>
    <dgm:pt modelId="{9EB5430D-BA9A-40DE-BF25-36CCF6ADB464}" type="pres">
      <dgm:prSet presAssocID="{C10D401A-3961-4DB7-876A-E83FD5E9FC42}" presName="Child" presStyleLbl="revTx" presStyleIdx="3" presStyleCnt="6" custScaleY="141781">
        <dgm:presLayoutVars>
          <dgm:chMax val="0"/>
          <dgm:chPref val="0"/>
          <dgm:bulletEnabled val="1"/>
        </dgm:presLayoutVars>
      </dgm:prSet>
      <dgm:spPr/>
      <dgm:t>
        <a:bodyPr/>
        <a:lstStyle/>
        <a:p>
          <a:endParaRPr lang="en-GB"/>
        </a:p>
      </dgm:t>
    </dgm:pt>
    <dgm:pt modelId="{3EC06F35-779E-49CF-8F69-247A9DC4CE29}" type="pres">
      <dgm:prSet presAssocID="{1E33E107-E6F7-4FD9-9D3B-91EFB2077F68}" presName="sibTrans" presStyleCnt="0"/>
      <dgm:spPr/>
    </dgm:pt>
    <dgm:pt modelId="{8E4EB0FD-B746-4A8E-AE84-789342627017}" type="pres">
      <dgm:prSet presAssocID="{0DBC6579-D87A-4D2E-9FF9-7F4AEEF5C939}" presName="composite" presStyleCnt="0"/>
      <dgm:spPr/>
    </dgm:pt>
    <dgm:pt modelId="{EFE98390-CA16-42EC-B3F0-4A7AF849A119}" type="pres">
      <dgm:prSet presAssocID="{0DBC6579-D87A-4D2E-9FF9-7F4AEEF5C939}" presName="FirstChild" presStyleLbl="revTx" presStyleIdx="4" presStyleCnt="6">
        <dgm:presLayoutVars>
          <dgm:chMax val="0"/>
          <dgm:chPref val="0"/>
          <dgm:bulletEnabled val="1"/>
        </dgm:presLayoutVars>
      </dgm:prSet>
      <dgm:spPr/>
      <dgm:t>
        <a:bodyPr/>
        <a:lstStyle/>
        <a:p>
          <a:endParaRPr lang="en-GB"/>
        </a:p>
      </dgm:t>
    </dgm:pt>
    <dgm:pt modelId="{075CF369-C4CB-48AD-B848-8756057C3063}" type="pres">
      <dgm:prSet presAssocID="{0DBC6579-D87A-4D2E-9FF9-7F4AEEF5C939}" presName="Parent" presStyleLbl="alignNode1" presStyleIdx="2" presStyleCnt="3">
        <dgm:presLayoutVars>
          <dgm:chMax val="3"/>
          <dgm:chPref val="3"/>
          <dgm:bulletEnabled val="1"/>
        </dgm:presLayoutVars>
      </dgm:prSet>
      <dgm:spPr/>
      <dgm:t>
        <a:bodyPr/>
        <a:lstStyle/>
        <a:p>
          <a:endParaRPr lang="en-GB"/>
        </a:p>
      </dgm:t>
    </dgm:pt>
    <dgm:pt modelId="{66CF02A4-C367-46C0-8440-B828C6AA74B9}" type="pres">
      <dgm:prSet presAssocID="{0DBC6579-D87A-4D2E-9FF9-7F4AEEF5C939}" presName="Accent" presStyleLbl="parChTrans1D1" presStyleIdx="2" presStyleCnt="3"/>
      <dgm:spPr/>
    </dgm:pt>
    <dgm:pt modelId="{5D95612E-2370-4E73-A299-DD576BA06B24}" type="pres">
      <dgm:prSet presAssocID="{0DBC6579-D87A-4D2E-9FF9-7F4AEEF5C939}" presName="Child" presStyleLbl="revTx" presStyleIdx="5" presStyleCnt="6" custScaleY="187535">
        <dgm:presLayoutVars>
          <dgm:chMax val="0"/>
          <dgm:chPref val="0"/>
          <dgm:bulletEnabled val="1"/>
        </dgm:presLayoutVars>
      </dgm:prSet>
      <dgm:spPr/>
      <dgm:t>
        <a:bodyPr/>
        <a:lstStyle/>
        <a:p>
          <a:endParaRPr lang="en-GB"/>
        </a:p>
      </dgm:t>
    </dgm:pt>
  </dgm:ptLst>
  <dgm:cxnLst>
    <dgm:cxn modelId="{29D27EEE-3693-4433-90E1-E0DFF72D0C18}" srcId="{D2793EC7-B80A-4528-9245-4D8B339654F6}" destId="{C10D401A-3961-4DB7-876A-E83FD5E9FC42}" srcOrd="1" destOrd="0" parTransId="{32CABC4A-F31C-46D3-92A4-0CAF10EAA311}" sibTransId="{1E33E107-E6F7-4FD9-9D3B-91EFB2077F68}"/>
    <dgm:cxn modelId="{E9D6CC99-43A3-408F-A63D-7540733ACEBD}" type="presOf" srcId="{3BB5BFC7-80E9-4455-9E2F-842C5B5F6EF0}" destId="{5D95612E-2370-4E73-A299-DD576BA06B24}" srcOrd="0" destOrd="4" presId="urn:microsoft.com/office/officeart/2011/layout/TabList"/>
    <dgm:cxn modelId="{D942FB0A-F5F6-4AE8-B85C-3693E5582B97}" srcId="{0DBC6579-D87A-4D2E-9FF9-7F4AEEF5C939}" destId="{0120B014-DCD1-401C-B69D-FF83DE86558B}" srcOrd="3" destOrd="0" parTransId="{4D995225-0053-4E4A-B14D-CE504BE0ED27}" sibTransId="{7C364259-1595-4596-8AD4-3B45F07CB91B}"/>
    <dgm:cxn modelId="{96D88E2B-AB3C-4584-B164-A1F821FB39AC}" type="presOf" srcId="{F6B4D896-3A78-42BA-A7F9-4ADFDDCECA97}" destId="{5D95612E-2370-4E73-A299-DD576BA06B24}" srcOrd="0" destOrd="1" presId="urn:microsoft.com/office/officeart/2011/layout/TabList"/>
    <dgm:cxn modelId="{7754EB9C-7F6C-4E67-9859-676115AFFCD6}" srcId="{C10D401A-3961-4DB7-876A-E83FD5E9FC42}" destId="{A03DB0D2-C236-45B6-ABB3-CA5C85065834}" srcOrd="1" destOrd="0" parTransId="{773089B9-9B4C-4CE3-95E0-51C0423F3E2C}" sibTransId="{250128CB-EF46-4F10-A312-6343A0855ED6}"/>
    <dgm:cxn modelId="{6E5B7CFA-8721-4448-B3BA-9F38F97ACDAD}" type="presOf" srcId="{D2793EC7-B80A-4528-9245-4D8B339654F6}" destId="{332AD74F-5DEC-4BF2-AA29-D853CC31A9AC}" srcOrd="0" destOrd="0" presId="urn:microsoft.com/office/officeart/2011/layout/TabList"/>
    <dgm:cxn modelId="{CFA4B9A0-2C2D-47CF-8460-8B1EA25A50F6}" type="presOf" srcId="{0FCD302A-E5AB-42A8-8781-4E27F16F85D1}" destId="{238B1EAE-3E67-473E-A64B-F49AF27AB563}" srcOrd="0" destOrd="1" presId="urn:microsoft.com/office/officeart/2011/layout/TabList"/>
    <dgm:cxn modelId="{53E5F569-25B6-4EDB-8350-0217335DEFAD}" srcId="{0DBC6579-D87A-4D2E-9FF9-7F4AEEF5C939}" destId="{8ED7E827-E288-4BA8-833F-2E692E0CBB34}" srcOrd="0" destOrd="0" parTransId="{CC3CB791-02BC-4330-A4A1-2577F38FC0B3}" sibTransId="{66972723-13EC-41CC-8371-E7A2DF728892}"/>
    <dgm:cxn modelId="{34286473-12A7-48FB-A71A-897913063353}" srcId="{0DBC6579-D87A-4D2E-9FF9-7F4AEEF5C939}" destId="{3BB5BFC7-80E9-4455-9E2F-842C5B5F6EF0}" srcOrd="5" destOrd="0" parTransId="{0E53FA72-B0EC-4290-B0C0-AC75F8E9A217}" sibTransId="{500D89CD-C1E9-4EAE-BF4D-232C80A38240}"/>
    <dgm:cxn modelId="{73A8ADB4-7267-44CD-AFB6-D80F2509FE25}" type="presOf" srcId="{77B162FD-436F-4D1D-9282-7CA6479ED2DD}" destId="{9EB5430D-BA9A-40DE-BF25-36CCF6ADB464}" srcOrd="0" destOrd="2" presId="urn:microsoft.com/office/officeart/2011/layout/TabList"/>
    <dgm:cxn modelId="{62EC40B9-6CA7-469C-B5F1-77FF9F3CC948}" srcId="{13ED5155-8656-43AB-B43C-C91C0E876978}" destId="{44E1C727-F050-4E09-A28F-45D32834FEEE}" srcOrd="3" destOrd="0" parTransId="{82E0BF40-D3FD-41F7-B1CD-21386CAFE33D}" sibTransId="{8CD5E67E-26E9-426D-AA60-6798B63F85E6}"/>
    <dgm:cxn modelId="{52EA8736-7607-4ECB-8249-19D1E548E893}" srcId="{13ED5155-8656-43AB-B43C-C91C0E876978}" destId="{2F22BF9E-F1F9-46EB-975D-A9025BE18B15}" srcOrd="1" destOrd="0" parTransId="{8979258C-55D0-4B7F-977B-BD0B1D03079E}" sibTransId="{C0AA42ED-B35D-40D7-A745-75CADA6EB610}"/>
    <dgm:cxn modelId="{6EBD0AF8-834A-44A9-B6D9-44D0E14DD7C4}" type="presOf" srcId="{44E1C727-F050-4E09-A28F-45D32834FEEE}" destId="{238B1EAE-3E67-473E-A64B-F49AF27AB563}" srcOrd="0" destOrd="2" presId="urn:microsoft.com/office/officeart/2011/layout/TabList"/>
    <dgm:cxn modelId="{2CE7154D-C694-4B53-9DBA-5B300BDB6266}" srcId="{C10D401A-3961-4DB7-876A-E83FD5E9FC42}" destId="{C6444416-28ED-484E-8F35-FE5B1D9CDB76}" srcOrd="0" destOrd="0" parTransId="{A373FEF0-6348-446F-A209-47B2C7782D8B}" sibTransId="{98A3A381-4765-4C76-9AA0-53FF7C8047FA}"/>
    <dgm:cxn modelId="{02EF6600-4F41-4DED-ACC7-674EE677B395}" srcId="{D2793EC7-B80A-4528-9245-4D8B339654F6}" destId="{13ED5155-8656-43AB-B43C-C91C0E876978}" srcOrd="0" destOrd="0" parTransId="{0311C2C8-074B-4EE1-8B19-4905841D3C66}" sibTransId="{DA5E25BA-2948-4E7C-9264-3276206F9E6B}"/>
    <dgm:cxn modelId="{3B421B0E-B83E-4492-A14C-0DE1FC8F1404}" type="presOf" srcId="{BDBC7ABC-F368-463E-AA6D-9A40B9985A8F}" destId="{5D95612E-2370-4E73-A299-DD576BA06B24}" srcOrd="0" destOrd="0" presId="urn:microsoft.com/office/officeart/2011/layout/TabList"/>
    <dgm:cxn modelId="{D000D880-2E5F-4B09-AD3B-EDB997D46C82}" srcId="{D2793EC7-B80A-4528-9245-4D8B339654F6}" destId="{0DBC6579-D87A-4D2E-9FF9-7F4AEEF5C939}" srcOrd="2" destOrd="0" parTransId="{F2AAA3FE-4E53-4F91-9AF7-3943202B1C99}" sibTransId="{BB87ECBC-2B53-4485-BA56-0898B0AF5031}"/>
    <dgm:cxn modelId="{1C3A5651-4BEE-4249-8793-2E4659108666}" srcId="{C10D401A-3961-4DB7-876A-E83FD5E9FC42}" destId="{77B162FD-436F-4D1D-9282-7CA6479ED2DD}" srcOrd="3" destOrd="0" parTransId="{F0C90001-B701-4142-9472-4918860C994E}" sibTransId="{2EF3DD7E-F8B7-4FC3-B20E-7464611A8DF3}"/>
    <dgm:cxn modelId="{18ADC941-75D6-497B-9D9E-C169DDA9F59B}" type="presOf" srcId="{8ED7E827-E288-4BA8-833F-2E692E0CBB34}" destId="{EFE98390-CA16-42EC-B3F0-4A7AF849A119}" srcOrd="0" destOrd="0" presId="urn:microsoft.com/office/officeart/2011/layout/TabList"/>
    <dgm:cxn modelId="{A752D198-1CF9-49BA-8E3B-AA99F4D798D1}" type="presOf" srcId="{0DBC6579-D87A-4D2E-9FF9-7F4AEEF5C939}" destId="{075CF369-C4CB-48AD-B848-8756057C3063}" srcOrd="0" destOrd="0" presId="urn:microsoft.com/office/officeart/2011/layout/TabList"/>
    <dgm:cxn modelId="{85F890A2-754F-4927-B24E-1F30754FC29E}" srcId="{0DBC6579-D87A-4D2E-9FF9-7F4AEEF5C939}" destId="{BDBC7ABC-F368-463E-AA6D-9A40B9985A8F}" srcOrd="1" destOrd="0" parTransId="{22F205A2-F94E-4774-8D29-753CE435E65F}" sibTransId="{33EEEC29-FDD1-4D24-9711-152C50D54D1D}"/>
    <dgm:cxn modelId="{A0BF2FA9-D253-418E-8AC5-121D305B7EA4}" type="presOf" srcId="{C6444416-28ED-484E-8F35-FE5B1D9CDB76}" destId="{8E2B0DD0-0898-4D90-BB6D-975B3BBCE558}" srcOrd="0" destOrd="0" presId="urn:microsoft.com/office/officeart/2011/layout/TabList"/>
    <dgm:cxn modelId="{E5C26C45-BD5F-40DD-A127-D10F4BC120CA}" srcId="{0DBC6579-D87A-4D2E-9FF9-7F4AEEF5C939}" destId="{AB0D7375-0036-4985-8F70-7D6ADD8EF529}" srcOrd="4" destOrd="0" parTransId="{228D527B-4EFB-44F5-B6C2-5CCF2E2F2ED6}" sibTransId="{697D8BF2-A100-4CCC-8D6D-57BBAEEFA96A}"/>
    <dgm:cxn modelId="{362342DC-DFBF-4295-A163-72D692499EF4}" type="presOf" srcId="{8D970B42-144B-4AD3-95AF-63752A89F9A5}" destId="{9EB5430D-BA9A-40DE-BF25-36CCF6ADB464}" srcOrd="0" destOrd="1" presId="urn:microsoft.com/office/officeart/2011/layout/TabList"/>
    <dgm:cxn modelId="{A7DA5261-6C90-4A55-97AF-487B8201CFB1}" type="presOf" srcId="{AB0D7375-0036-4985-8F70-7D6ADD8EF529}" destId="{5D95612E-2370-4E73-A299-DD576BA06B24}" srcOrd="0" destOrd="3" presId="urn:microsoft.com/office/officeart/2011/layout/TabList"/>
    <dgm:cxn modelId="{3BDF4706-A3D0-463F-900D-9A7D2B53D5E2}" type="presOf" srcId="{C10D401A-3961-4DB7-876A-E83FD5E9FC42}" destId="{7BF61A4C-9437-4E39-B817-2338F2DE4B9F}" srcOrd="0" destOrd="0" presId="urn:microsoft.com/office/officeart/2011/layout/TabList"/>
    <dgm:cxn modelId="{530C1C67-FDAD-451F-BE89-DC4637B176D2}" type="presOf" srcId="{89F1BE1D-D38F-4442-92EA-FF70081CEA8D}" destId="{FF925DE4-4C58-435A-AA40-92F1E45FA468}" srcOrd="0" destOrd="0" presId="urn:microsoft.com/office/officeart/2011/layout/TabList"/>
    <dgm:cxn modelId="{15268EDA-58EB-4052-BDAA-50D34C37877C}" type="presOf" srcId="{13ED5155-8656-43AB-B43C-C91C0E876978}" destId="{FA59EF3E-C11C-484A-8C99-D6A322567792}" srcOrd="0" destOrd="0" presId="urn:microsoft.com/office/officeart/2011/layout/TabList"/>
    <dgm:cxn modelId="{35ECFBFD-7175-4248-9A0A-7A70DFD2A867}" srcId="{0DBC6579-D87A-4D2E-9FF9-7F4AEEF5C939}" destId="{F6B4D896-3A78-42BA-A7F9-4ADFDDCECA97}" srcOrd="2" destOrd="0" parTransId="{3F7EBF84-9F1C-4034-8AC4-241957A5A847}" sibTransId="{59F44AAE-58D6-46F4-AC8B-C7E04DAA3A9D}"/>
    <dgm:cxn modelId="{4519EE14-C366-49CD-9F17-AC6453BB07BB}" type="presOf" srcId="{A03DB0D2-C236-45B6-ABB3-CA5C85065834}" destId="{9EB5430D-BA9A-40DE-BF25-36CCF6ADB464}" srcOrd="0" destOrd="0" presId="urn:microsoft.com/office/officeart/2011/layout/TabList"/>
    <dgm:cxn modelId="{B1C0840F-EEED-4672-8137-92926CFA4896}" type="presOf" srcId="{0120B014-DCD1-401C-B69D-FF83DE86558B}" destId="{5D95612E-2370-4E73-A299-DD576BA06B24}" srcOrd="0" destOrd="2" presId="urn:microsoft.com/office/officeart/2011/layout/TabList"/>
    <dgm:cxn modelId="{35EEDF22-EEF0-4E57-94F9-352122D182F1}" srcId="{13ED5155-8656-43AB-B43C-C91C0E876978}" destId="{0FCD302A-E5AB-42A8-8781-4E27F16F85D1}" srcOrd="2" destOrd="0" parTransId="{6A52EBE7-161A-4151-9628-C2E69DAF548B}" sibTransId="{C2A395EB-1C73-491D-B808-B5EF3C238599}"/>
    <dgm:cxn modelId="{FB1A007D-EDD6-4B16-9BCD-01ADADF788A8}" srcId="{13ED5155-8656-43AB-B43C-C91C0E876978}" destId="{89F1BE1D-D38F-4442-92EA-FF70081CEA8D}" srcOrd="0" destOrd="0" parTransId="{53E4D178-8060-47A7-9922-13BE3CC7F14B}" sibTransId="{679E85FD-E504-4F90-894F-CDBA43DF6C08}"/>
    <dgm:cxn modelId="{14F9B0AF-CEB3-4008-B0FD-05C4E340CC0E}" type="presOf" srcId="{2F22BF9E-F1F9-46EB-975D-A9025BE18B15}" destId="{238B1EAE-3E67-473E-A64B-F49AF27AB563}" srcOrd="0" destOrd="0" presId="urn:microsoft.com/office/officeart/2011/layout/TabList"/>
    <dgm:cxn modelId="{9F3A8AD9-61C3-4A05-B776-17AE8BF7AF29}" srcId="{C10D401A-3961-4DB7-876A-E83FD5E9FC42}" destId="{8D970B42-144B-4AD3-95AF-63752A89F9A5}" srcOrd="2" destOrd="0" parTransId="{B88CF44C-95D5-4B5A-AC88-34BDBDB29951}" sibTransId="{20A888C0-FE69-4D24-B128-EFD586E9B6DB}"/>
    <dgm:cxn modelId="{38D67AD3-E543-499E-8682-DE37B38723A6}" type="presParOf" srcId="{332AD74F-5DEC-4BF2-AA29-D853CC31A9AC}" destId="{DE6B92F7-5EA5-477B-B1F0-6000D8CACE4F}" srcOrd="0" destOrd="0" presId="urn:microsoft.com/office/officeart/2011/layout/TabList"/>
    <dgm:cxn modelId="{64F88CD8-6D11-41D9-AA94-F4AC8ED99EB1}" type="presParOf" srcId="{DE6B92F7-5EA5-477B-B1F0-6000D8CACE4F}" destId="{FF925DE4-4C58-435A-AA40-92F1E45FA468}" srcOrd="0" destOrd="0" presId="urn:microsoft.com/office/officeart/2011/layout/TabList"/>
    <dgm:cxn modelId="{7794CDFE-6D89-4CF7-95F4-7377CC69D251}" type="presParOf" srcId="{DE6B92F7-5EA5-477B-B1F0-6000D8CACE4F}" destId="{FA59EF3E-C11C-484A-8C99-D6A322567792}" srcOrd="1" destOrd="0" presId="urn:microsoft.com/office/officeart/2011/layout/TabList"/>
    <dgm:cxn modelId="{94D3E76A-E996-49F7-B286-FC304B9BD271}" type="presParOf" srcId="{DE6B92F7-5EA5-477B-B1F0-6000D8CACE4F}" destId="{62D715BD-E324-483D-B58E-5191F97DB0EF}" srcOrd="2" destOrd="0" presId="urn:microsoft.com/office/officeart/2011/layout/TabList"/>
    <dgm:cxn modelId="{7C876CC3-128C-4DF8-93CD-A2D0DFBE9527}" type="presParOf" srcId="{332AD74F-5DEC-4BF2-AA29-D853CC31A9AC}" destId="{238B1EAE-3E67-473E-A64B-F49AF27AB563}" srcOrd="1" destOrd="0" presId="urn:microsoft.com/office/officeart/2011/layout/TabList"/>
    <dgm:cxn modelId="{F2B5D092-1BBC-48E9-9350-1366708F6AAB}" type="presParOf" srcId="{332AD74F-5DEC-4BF2-AA29-D853CC31A9AC}" destId="{89D37885-F4C0-44DA-8896-37027C2367A0}" srcOrd="2" destOrd="0" presId="urn:microsoft.com/office/officeart/2011/layout/TabList"/>
    <dgm:cxn modelId="{D22781F5-93DA-4CEF-A6DD-805C2B68D60B}" type="presParOf" srcId="{332AD74F-5DEC-4BF2-AA29-D853CC31A9AC}" destId="{87AE5E8A-0558-495D-991E-283A9AB938AC}" srcOrd="3" destOrd="0" presId="urn:microsoft.com/office/officeart/2011/layout/TabList"/>
    <dgm:cxn modelId="{F49AF730-1013-4365-9A9A-294423AF8D6A}" type="presParOf" srcId="{87AE5E8A-0558-495D-991E-283A9AB938AC}" destId="{8E2B0DD0-0898-4D90-BB6D-975B3BBCE558}" srcOrd="0" destOrd="0" presId="urn:microsoft.com/office/officeart/2011/layout/TabList"/>
    <dgm:cxn modelId="{D051E28D-0525-4D67-9A24-A0F9A418BF9A}" type="presParOf" srcId="{87AE5E8A-0558-495D-991E-283A9AB938AC}" destId="{7BF61A4C-9437-4E39-B817-2338F2DE4B9F}" srcOrd="1" destOrd="0" presId="urn:microsoft.com/office/officeart/2011/layout/TabList"/>
    <dgm:cxn modelId="{173E56FE-E04D-4151-9206-142BDDCE44AA}" type="presParOf" srcId="{87AE5E8A-0558-495D-991E-283A9AB938AC}" destId="{8C1B374F-881A-4739-BA79-768DDD15296C}" srcOrd="2" destOrd="0" presId="urn:microsoft.com/office/officeart/2011/layout/TabList"/>
    <dgm:cxn modelId="{E65F0B7B-E259-4E7C-B678-A3C179F520D6}" type="presParOf" srcId="{332AD74F-5DEC-4BF2-AA29-D853CC31A9AC}" destId="{9EB5430D-BA9A-40DE-BF25-36CCF6ADB464}" srcOrd="4" destOrd="0" presId="urn:microsoft.com/office/officeart/2011/layout/TabList"/>
    <dgm:cxn modelId="{52344BC3-0CFE-4087-98A7-F3351C7F4FA5}" type="presParOf" srcId="{332AD74F-5DEC-4BF2-AA29-D853CC31A9AC}" destId="{3EC06F35-779E-49CF-8F69-247A9DC4CE29}" srcOrd="5" destOrd="0" presId="urn:microsoft.com/office/officeart/2011/layout/TabList"/>
    <dgm:cxn modelId="{D38ED477-E081-4C11-A486-2EE18FBE189A}" type="presParOf" srcId="{332AD74F-5DEC-4BF2-AA29-D853CC31A9AC}" destId="{8E4EB0FD-B746-4A8E-AE84-789342627017}" srcOrd="6" destOrd="0" presId="urn:microsoft.com/office/officeart/2011/layout/TabList"/>
    <dgm:cxn modelId="{CC1A3D95-9B59-4830-8527-4A9220D30952}" type="presParOf" srcId="{8E4EB0FD-B746-4A8E-AE84-789342627017}" destId="{EFE98390-CA16-42EC-B3F0-4A7AF849A119}" srcOrd="0" destOrd="0" presId="urn:microsoft.com/office/officeart/2011/layout/TabList"/>
    <dgm:cxn modelId="{12E19D2C-E0F3-4116-A398-6B5946DED912}" type="presParOf" srcId="{8E4EB0FD-B746-4A8E-AE84-789342627017}" destId="{075CF369-C4CB-48AD-B848-8756057C3063}" srcOrd="1" destOrd="0" presId="urn:microsoft.com/office/officeart/2011/layout/TabList"/>
    <dgm:cxn modelId="{40CBA257-0E66-4C1E-A38F-67E4CE093B9D}" type="presParOf" srcId="{8E4EB0FD-B746-4A8E-AE84-789342627017}" destId="{66CF02A4-C367-46C0-8440-B828C6AA74B9}" srcOrd="2" destOrd="0" presId="urn:microsoft.com/office/officeart/2011/layout/TabList"/>
    <dgm:cxn modelId="{FF7048C0-A5ED-4DA7-84C3-8C27B225130A}" type="presParOf" srcId="{332AD74F-5DEC-4BF2-AA29-D853CC31A9AC}" destId="{5D95612E-2370-4E73-A299-DD576BA06B24}"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E1C1257-D12A-4C7F-85B3-F313421229BF}" type="doc">
      <dgm:prSet loTypeId="urn:diagrams.loki3.com/BracketList" loCatId="list" qsTypeId="urn:microsoft.com/office/officeart/2005/8/quickstyle/simple1" qsCatId="simple" csTypeId="urn:microsoft.com/office/officeart/2005/8/colors/colorful4" csCatId="colorful" phldr="1"/>
      <dgm:spPr/>
      <dgm:t>
        <a:bodyPr/>
        <a:lstStyle/>
        <a:p>
          <a:endParaRPr lang="en-GB"/>
        </a:p>
      </dgm:t>
    </dgm:pt>
    <dgm:pt modelId="{B127E554-BF72-4E51-AB11-E020A0C60BCA}">
      <dgm:prSet phldrT="[Text]" custT="1"/>
      <dgm:spPr/>
      <dgm:t>
        <a:bodyPr/>
        <a:lstStyle/>
        <a:p>
          <a:pPr algn="ctr"/>
          <a:r>
            <a:rPr lang="da-DK" sz="2600" kern="1200" dirty="0">
              <a:solidFill>
                <a:schemeClr val="tx2"/>
              </a:solidFill>
            </a:rPr>
            <a:t>Interkulturel kompetence</a:t>
          </a:r>
          <a:endParaRPr lang="en-GB" sz="2600" kern="1200" dirty="0">
            <a:solidFill>
              <a:schemeClr val="tx2"/>
            </a:solidFill>
            <a:latin typeface="Calibri"/>
            <a:ea typeface="+mn-ea"/>
            <a:cs typeface="+mn-cs"/>
          </a:endParaRPr>
        </a:p>
      </dgm:t>
    </dgm:pt>
    <dgm:pt modelId="{DD1F613C-1068-484D-8A7A-5520FC629444}" type="parTrans" cxnId="{BDAD2A8F-6B95-47C5-87FC-C83DA5FAA872}">
      <dgm:prSet/>
      <dgm:spPr/>
      <dgm:t>
        <a:bodyPr/>
        <a:lstStyle/>
        <a:p>
          <a:endParaRPr lang="en-GB"/>
        </a:p>
      </dgm:t>
    </dgm:pt>
    <dgm:pt modelId="{170BC3BA-46AE-47EC-93B5-1B15AEABAB2D}" type="sibTrans" cxnId="{BDAD2A8F-6B95-47C5-87FC-C83DA5FAA872}">
      <dgm:prSet/>
      <dgm:spPr/>
      <dgm:t>
        <a:bodyPr/>
        <a:lstStyle/>
        <a:p>
          <a:endParaRPr lang="en-GB"/>
        </a:p>
      </dgm:t>
    </dgm:pt>
    <dgm:pt modelId="{4A02A6EC-56D1-4661-AFCC-28AD8A870F0B}">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a-DK" sz="1800" dirty="0"/>
            <a:t>De færdigheder, holdninger og adfærd, der er nødvendige for at forbedre samspillet på tværs af forskelle, hvad enten det er inden for et samfund (forskelle på grund af alder, køn, religion, socioøkonomisk status, politisk tilhørsforhold, etnicitet osv.) eller på tværs af grænser.</a:t>
          </a:r>
          <a:endParaRPr lang="en-GB" sz="2100" dirty="0"/>
        </a:p>
      </dgm:t>
    </dgm:pt>
    <dgm:pt modelId="{690A8F41-EC52-4F80-A8E2-F42D178B1FCC}" type="parTrans" cxnId="{522042AD-7FE9-4A36-9BE4-C7BD86F3CAFA}">
      <dgm:prSet/>
      <dgm:spPr/>
      <dgm:t>
        <a:bodyPr/>
        <a:lstStyle/>
        <a:p>
          <a:endParaRPr lang="en-GB"/>
        </a:p>
      </dgm:t>
    </dgm:pt>
    <dgm:pt modelId="{33FDC9B9-A92E-417E-BC49-2B5560D499D6}" type="sibTrans" cxnId="{522042AD-7FE9-4A36-9BE4-C7BD86F3CAFA}">
      <dgm:prSet/>
      <dgm:spPr/>
      <dgm:t>
        <a:bodyPr/>
        <a:lstStyle/>
        <a:p>
          <a:endParaRPr lang="en-GB"/>
        </a:p>
      </dgm:t>
    </dgm:pt>
    <dgm:pt modelId="{F5707CC1-2A47-46E6-ACAE-A793CC0CFC16}">
      <dgm:prSet phldrT="[Text]" custT="1"/>
      <dgm:spPr/>
      <dgm:t>
        <a:bodyPr/>
        <a:lstStyle/>
        <a:p>
          <a:pPr algn="ctr"/>
          <a:r>
            <a:rPr lang="da-DK" sz="2800" kern="1200" dirty="0">
              <a:solidFill>
                <a:schemeClr val="tx2"/>
              </a:solidFill>
            </a:rPr>
            <a:t>Kulturel sikkerhed</a:t>
          </a:r>
          <a:endParaRPr lang="en-GB" sz="2800" kern="1200" dirty="0">
            <a:solidFill>
              <a:schemeClr val="tx2"/>
            </a:solidFill>
            <a:latin typeface="Calibri"/>
            <a:ea typeface="+mn-ea"/>
            <a:cs typeface="+mn-cs"/>
          </a:endParaRPr>
        </a:p>
      </dgm:t>
    </dgm:pt>
    <dgm:pt modelId="{B1C83BFF-2783-42B2-B0E4-749EE82C98C8}" type="parTrans" cxnId="{8BAC0E2D-B32C-4DB1-BCF4-D6C36209193C}">
      <dgm:prSet/>
      <dgm:spPr/>
      <dgm:t>
        <a:bodyPr/>
        <a:lstStyle/>
        <a:p>
          <a:endParaRPr lang="en-GB"/>
        </a:p>
      </dgm:t>
    </dgm:pt>
    <dgm:pt modelId="{36C85D99-C8DB-46CC-9A38-5CEF61F2016F}" type="sibTrans" cxnId="{8BAC0E2D-B32C-4DB1-BCF4-D6C36209193C}">
      <dgm:prSet/>
      <dgm:spPr/>
      <dgm:t>
        <a:bodyPr/>
        <a:lstStyle/>
        <a:p>
          <a:endParaRPr lang="en-GB"/>
        </a:p>
      </dgm:t>
    </dgm:pt>
    <dgm:pt modelId="{4946E388-1EB4-4316-9690-C5A23394E1C1}">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da-DK" sz="1800" dirty="0"/>
            <a:t>Det ligger ud over kulturel kompetence og betyder, at vi tager ansvar for den måde, hvorpå vi ser på kultur. Det betyder, at mennesker med alle kulturelle baggrunde arbejder respektfuldt og effektivt sammen. Det omfatter holdninger, adfærd, færdigheder, politikker og procedurer. </a:t>
          </a:r>
          <a:endParaRPr lang="en-GB" sz="2300" dirty="0"/>
        </a:p>
      </dgm:t>
    </dgm:pt>
    <dgm:pt modelId="{4E5D0DC2-3AEF-4178-BFF0-23784F4357DA}" type="parTrans" cxnId="{98FC097F-4CAA-490D-9BFF-94C2D35F4C82}">
      <dgm:prSet/>
      <dgm:spPr/>
      <dgm:t>
        <a:bodyPr/>
        <a:lstStyle/>
        <a:p>
          <a:endParaRPr lang="en-GB"/>
        </a:p>
      </dgm:t>
    </dgm:pt>
    <dgm:pt modelId="{2F03A0A0-83CF-4611-BCDD-9ABEA44590DE}" type="sibTrans" cxnId="{98FC097F-4CAA-490D-9BFF-94C2D35F4C82}">
      <dgm:prSet/>
      <dgm:spPr/>
      <dgm:t>
        <a:bodyPr/>
        <a:lstStyle/>
        <a:p>
          <a:endParaRPr lang="en-GB"/>
        </a:p>
      </dgm:t>
    </dgm:pt>
    <dgm:pt modelId="{D0C664F5-8321-407A-A486-5F312B507C7E}" type="pres">
      <dgm:prSet presAssocID="{BE1C1257-D12A-4C7F-85B3-F313421229BF}" presName="Name0" presStyleCnt="0">
        <dgm:presLayoutVars>
          <dgm:dir/>
          <dgm:animLvl val="lvl"/>
          <dgm:resizeHandles val="exact"/>
        </dgm:presLayoutVars>
      </dgm:prSet>
      <dgm:spPr/>
      <dgm:t>
        <a:bodyPr/>
        <a:lstStyle/>
        <a:p>
          <a:endParaRPr lang="en-GB"/>
        </a:p>
      </dgm:t>
    </dgm:pt>
    <dgm:pt modelId="{8CBEDE29-3D47-4B52-BB81-23845582277C}" type="pres">
      <dgm:prSet presAssocID="{B127E554-BF72-4E51-AB11-E020A0C60BCA}" presName="linNode" presStyleCnt="0"/>
      <dgm:spPr/>
    </dgm:pt>
    <dgm:pt modelId="{6C12996E-0FD8-44EE-805F-18CDCA2352EE}" type="pres">
      <dgm:prSet presAssocID="{B127E554-BF72-4E51-AB11-E020A0C60BCA}" presName="parTx" presStyleLbl="revTx" presStyleIdx="0" presStyleCnt="2">
        <dgm:presLayoutVars>
          <dgm:chMax val="1"/>
          <dgm:bulletEnabled val="1"/>
        </dgm:presLayoutVars>
      </dgm:prSet>
      <dgm:spPr/>
      <dgm:t>
        <a:bodyPr/>
        <a:lstStyle/>
        <a:p>
          <a:endParaRPr lang="en-GB"/>
        </a:p>
      </dgm:t>
    </dgm:pt>
    <dgm:pt modelId="{B7B1C306-AA8A-4E97-809D-AC4466AE6707}" type="pres">
      <dgm:prSet presAssocID="{B127E554-BF72-4E51-AB11-E020A0C60BCA}" presName="bracket" presStyleLbl="parChTrans1D1" presStyleIdx="0" presStyleCnt="2"/>
      <dgm:spPr>
        <a:ln>
          <a:solidFill>
            <a:srgbClr val="004680"/>
          </a:solidFill>
        </a:ln>
      </dgm:spPr>
    </dgm:pt>
    <dgm:pt modelId="{D58F3988-6B90-4C17-9020-A26D4C96FB9E}" type="pres">
      <dgm:prSet presAssocID="{B127E554-BF72-4E51-AB11-E020A0C60BCA}" presName="spH" presStyleCnt="0"/>
      <dgm:spPr/>
    </dgm:pt>
    <dgm:pt modelId="{03C98460-C207-40BD-9548-FA1DE80EF7BE}" type="pres">
      <dgm:prSet presAssocID="{B127E554-BF72-4E51-AB11-E020A0C60BCA}" presName="desTx" presStyleLbl="node1" presStyleIdx="0" presStyleCnt="2">
        <dgm:presLayoutVars>
          <dgm:bulletEnabled val="1"/>
        </dgm:presLayoutVars>
      </dgm:prSet>
      <dgm:spPr/>
      <dgm:t>
        <a:bodyPr/>
        <a:lstStyle/>
        <a:p>
          <a:endParaRPr lang="en-GB"/>
        </a:p>
      </dgm:t>
    </dgm:pt>
    <dgm:pt modelId="{509DC2C4-E3E2-40ED-B6E8-2E8D8B9A7FC2}" type="pres">
      <dgm:prSet presAssocID="{170BC3BA-46AE-47EC-93B5-1B15AEABAB2D}" presName="spV" presStyleCnt="0"/>
      <dgm:spPr/>
    </dgm:pt>
    <dgm:pt modelId="{66E3A42A-53DA-4B77-83EF-0C60F59F1347}" type="pres">
      <dgm:prSet presAssocID="{F5707CC1-2A47-46E6-ACAE-A793CC0CFC16}" presName="linNode" presStyleCnt="0"/>
      <dgm:spPr/>
    </dgm:pt>
    <dgm:pt modelId="{778D61D8-53B5-4656-8F2E-CC7235FF1CD5}" type="pres">
      <dgm:prSet presAssocID="{F5707CC1-2A47-46E6-ACAE-A793CC0CFC16}" presName="parTx" presStyleLbl="revTx" presStyleIdx="1" presStyleCnt="2">
        <dgm:presLayoutVars>
          <dgm:chMax val="1"/>
          <dgm:bulletEnabled val="1"/>
        </dgm:presLayoutVars>
      </dgm:prSet>
      <dgm:spPr/>
      <dgm:t>
        <a:bodyPr/>
        <a:lstStyle/>
        <a:p>
          <a:endParaRPr lang="en-GB"/>
        </a:p>
      </dgm:t>
    </dgm:pt>
    <dgm:pt modelId="{A3483407-98FA-4145-8879-82EA4914D655}" type="pres">
      <dgm:prSet presAssocID="{F5707CC1-2A47-46E6-ACAE-A793CC0CFC16}" presName="bracket" presStyleLbl="parChTrans1D1" presStyleIdx="1" presStyleCnt="2"/>
      <dgm:spPr>
        <a:ln>
          <a:solidFill>
            <a:srgbClr val="004680"/>
          </a:solidFill>
        </a:ln>
      </dgm:spPr>
    </dgm:pt>
    <dgm:pt modelId="{AB5E688E-40DB-46D3-BE57-86D63F7ECF12}" type="pres">
      <dgm:prSet presAssocID="{F5707CC1-2A47-46E6-ACAE-A793CC0CFC16}" presName="spH" presStyleCnt="0"/>
      <dgm:spPr/>
    </dgm:pt>
    <dgm:pt modelId="{6A1F47C2-FCB7-4AFD-B736-DD3D34B19D59}" type="pres">
      <dgm:prSet presAssocID="{F5707CC1-2A47-46E6-ACAE-A793CC0CFC16}" presName="desTx" presStyleLbl="node1" presStyleIdx="1" presStyleCnt="2">
        <dgm:presLayoutVars>
          <dgm:bulletEnabled val="1"/>
        </dgm:presLayoutVars>
      </dgm:prSet>
      <dgm:spPr/>
      <dgm:t>
        <a:bodyPr/>
        <a:lstStyle/>
        <a:p>
          <a:endParaRPr lang="en-GB"/>
        </a:p>
      </dgm:t>
    </dgm:pt>
  </dgm:ptLst>
  <dgm:cxnLst>
    <dgm:cxn modelId="{1B701571-B212-4FB7-B1DF-673C643829A4}" type="presOf" srcId="{B127E554-BF72-4E51-AB11-E020A0C60BCA}" destId="{6C12996E-0FD8-44EE-805F-18CDCA2352EE}" srcOrd="0" destOrd="0" presId="urn:diagrams.loki3.com/BracketList"/>
    <dgm:cxn modelId="{BDAD2A8F-6B95-47C5-87FC-C83DA5FAA872}" srcId="{BE1C1257-D12A-4C7F-85B3-F313421229BF}" destId="{B127E554-BF72-4E51-AB11-E020A0C60BCA}" srcOrd="0" destOrd="0" parTransId="{DD1F613C-1068-484D-8A7A-5520FC629444}" sibTransId="{170BC3BA-46AE-47EC-93B5-1B15AEABAB2D}"/>
    <dgm:cxn modelId="{1D740ECD-E36C-4D29-955E-37D091BBB1FE}" type="presOf" srcId="{4A02A6EC-56D1-4661-AFCC-28AD8A870F0B}" destId="{03C98460-C207-40BD-9548-FA1DE80EF7BE}" srcOrd="0" destOrd="0" presId="urn:diagrams.loki3.com/BracketList"/>
    <dgm:cxn modelId="{8BAC0E2D-B32C-4DB1-BCF4-D6C36209193C}" srcId="{BE1C1257-D12A-4C7F-85B3-F313421229BF}" destId="{F5707CC1-2A47-46E6-ACAE-A793CC0CFC16}" srcOrd="1" destOrd="0" parTransId="{B1C83BFF-2783-42B2-B0E4-749EE82C98C8}" sibTransId="{36C85D99-C8DB-46CC-9A38-5CEF61F2016F}"/>
    <dgm:cxn modelId="{522042AD-7FE9-4A36-9BE4-C7BD86F3CAFA}" srcId="{B127E554-BF72-4E51-AB11-E020A0C60BCA}" destId="{4A02A6EC-56D1-4661-AFCC-28AD8A870F0B}" srcOrd="0" destOrd="0" parTransId="{690A8F41-EC52-4F80-A8E2-F42D178B1FCC}" sibTransId="{33FDC9B9-A92E-417E-BC49-2B5560D499D6}"/>
    <dgm:cxn modelId="{98FC097F-4CAA-490D-9BFF-94C2D35F4C82}" srcId="{F5707CC1-2A47-46E6-ACAE-A793CC0CFC16}" destId="{4946E388-1EB4-4316-9690-C5A23394E1C1}" srcOrd="0" destOrd="0" parTransId="{4E5D0DC2-3AEF-4178-BFF0-23784F4357DA}" sibTransId="{2F03A0A0-83CF-4611-BCDD-9ABEA44590DE}"/>
    <dgm:cxn modelId="{29E16ABB-7E1E-461A-B5F2-E77210FD42D8}" type="presOf" srcId="{F5707CC1-2A47-46E6-ACAE-A793CC0CFC16}" destId="{778D61D8-53B5-4656-8F2E-CC7235FF1CD5}" srcOrd="0" destOrd="0" presId="urn:diagrams.loki3.com/BracketList"/>
    <dgm:cxn modelId="{7F40CBFE-4E73-43A1-AAE3-D6CD00627800}" type="presOf" srcId="{4946E388-1EB4-4316-9690-C5A23394E1C1}" destId="{6A1F47C2-FCB7-4AFD-B736-DD3D34B19D59}" srcOrd="0" destOrd="0" presId="urn:diagrams.loki3.com/BracketList"/>
    <dgm:cxn modelId="{FB67715D-5147-44A9-A4D3-DBE7256D7294}" type="presOf" srcId="{BE1C1257-D12A-4C7F-85B3-F313421229BF}" destId="{D0C664F5-8321-407A-A486-5F312B507C7E}" srcOrd="0" destOrd="0" presId="urn:diagrams.loki3.com/BracketList"/>
    <dgm:cxn modelId="{09F9A9C2-D25F-4FA5-B79D-222332C1A6D4}" type="presParOf" srcId="{D0C664F5-8321-407A-A486-5F312B507C7E}" destId="{8CBEDE29-3D47-4B52-BB81-23845582277C}" srcOrd="0" destOrd="0" presId="urn:diagrams.loki3.com/BracketList"/>
    <dgm:cxn modelId="{F231A583-9BAC-4F70-BDA8-D3126C5788DB}" type="presParOf" srcId="{8CBEDE29-3D47-4B52-BB81-23845582277C}" destId="{6C12996E-0FD8-44EE-805F-18CDCA2352EE}" srcOrd="0" destOrd="0" presId="urn:diagrams.loki3.com/BracketList"/>
    <dgm:cxn modelId="{775A975D-D10D-4AE0-8EE9-3DA046B74368}" type="presParOf" srcId="{8CBEDE29-3D47-4B52-BB81-23845582277C}" destId="{B7B1C306-AA8A-4E97-809D-AC4466AE6707}" srcOrd="1" destOrd="0" presId="urn:diagrams.loki3.com/BracketList"/>
    <dgm:cxn modelId="{4DCDE70F-4637-40B0-A68F-EAD0AFD878D0}" type="presParOf" srcId="{8CBEDE29-3D47-4B52-BB81-23845582277C}" destId="{D58F3988-6B90-4C17-9020-A26D4C96FB9E}" srcOrd="2" destOrd="0" presId="urn:diagrams.loki3.com/BracketList"/>
    <dgm:cxn modelId="{1BDF90D9-9892-4C3C-AF70-9E6BAD0B5CF2}" type="presParOf" srcId="{8CBEDE29-3D47-4B52-BB81-23845582277C}" destId="{03C98460-C207-40BD-9548-FA1DE80EF7BE}" srcOrd="3" destOrd="0" presId="urn:diagrams.loki3.com/BracketList"/>
    <dgm:cxn modelId="{D0C5C022-4602-41D3-9841-A121FB5F54B2}" type="presParOf" srcId="{D0C664F5-8321-407A-A486-5F312B507C7E}" destId="{509DC2C4-E3E2-40ED-B6E8-2E8D8B9A7FC2}" srcOrd="1" destOrd="0" presId="urn:diagrams.loki3.com/BracketList"/>
    <dgm:cxn modelId="{3B213997-A9A4-4FB8-873A-A6E00AD578C9}" type="presParOf" srcId="{D0C664F5-8321-407A-A486-5F312B507C7E}" destId="{66E3A42A-53DA-4B77-83EF-0C60F59F1347}" srcOrd="2" destOrd="0" presId="urn:diagrams.loki3.com/BracketList"/>
    <dgm:cxn modelId="{5CFCCFB5-CEF6-4465-A728-C6A810058733}" type="presParOf" srcId="{66E3A42A-53DA-4B77-83EF-0C60F59F1347}" destId="{778D61D8-53B5-4656-8F2E-CC7235FF1CD5}" srcOrd="0" destOrd="0" presId="urn:diagrams.loki3.com/BracketList"/>
    <dgm:cxn modelId="{997D1471-548E-49B0-A301-65E19B4D5EED}" type="presParOf" srcId="{66E3A42A-53DA-4B77-83EF-0C60F59F1347}" destId="{A3483407-98FA-4145-8879-82EA4914D655}" srcOrd="1" destOrd="0" presId="urn:diagrams.loki3.com/BracketList"/>
    <dgm:cxn modelId="{154E1E61-3964-466D-B120-2CA9CD023DEA}" type="presParOf" srcId="{66E3A42A-53DA-4B77-83EF-0C60F59F1347}" destId="{AB5E688E-40DB-46D3-BE57-86D63F7ECF12}" srcOrd="2" destOrd="0" presId="urn:diagrams.loki3.com/BracketList"/>
    <dgm:cxn modelId="{DA7B24D4-F6A2-466E-822A-B539DDE0310B}" type="presParOf" srcId="{66E3A42A-53DA-4B77-83EF-0C60F59F1347}" destId="{6A1F47C2-FCB7-4AFD-B736-DD3D34B19D59}"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DED491-FB47-4CB7-9FE4-B994DBBEE4FB}"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GB"/>
        </a:p>
      </dgm:t>
    </dgm:pt>
    <dgm:pt modelId="{A0160AB5-48CB-405A-829A-BD54AC33612D}">
      <dgm:prSet custT="1"/>
      <dgm:spPr/>
      <dgm:t>
        <a:bodyPr/>
        <a:lstStyle/>
        <a:p>
          <a:pPr algn="ctr"/>
          <a:r>
            <a:rPr lang="da-DK" sz="1500" b="1" kern="1200" dirty="0"/>
            <a:t>Spørge til borgernes kulturelle identitet </a:t>
          </a:r>
          <a:endParaRPr lang="en-US" sz="1500" b="1" i="0" kern="1200" dirty="0">
            <a:solidFill>
              <a:srgbClr val="D8D8D8"/>
            </a:solidFill>
            <a:latin typeface="Calibri"/>
            <a:ea typeface="+mn-ea"/>
            <a:cs typeface="+mn-cs"/>
          </a:endParaRPr>
        </a:p>
      </dgm:t>
    </dgm:pt>
    <dgm:pt modelId="{D4A68808-5E79-4AAA-8136-2EAD639345FC}" type="parTrans" cxnId="{39ED6CCB-3B35-4D6B-A2E2-6E356794F4B0}">
      <dgm:prSet/>
      <dgm:spPr/>
      <dgm:t>
        <a:bodyPr/>
        <a:lstStyle/>
        <a:p>
          <a:endParaRPr lang="en-GB"/>
        </a:p>
      </dgm:t>
    </dgm:pt>
    <dgm:pt modelId="{1E078274-1DCF-4B39-AA92-747048D351A9}" type="sibTrans" cxnId="{39ED6CCB-3B35-4D6B-A2E2-6E356794F4B0}">
      <dgm:prSet/>
      <dgm:spPr/>
      <dgm:t>
        <a:bodyPr/>
        <a:lstStyle/>
        <a:p>
          <a:endParaRPr lang="en-GB"/>
        </a:p>
      </dgm:t>
    </dgm:pt>
    <dgm:pt modelId="{ECD60BDB-1CF1-4AAE-A8E9-4D860F7ED45F}">
      <dgm:prSet custT="1"/>
      <dgm:spPr/>
      <dgm:t>
        <a:bodyPr/>
        <a:lstStyle/>
        <a:p>
          <a:pPr algn="ctr"/>
          <a:r>
            <a:rPr lang="da-DK" sz="1500" b="1" dirty="0"/>
            <a:t>Undersøge kulturelle forklaringer på sygdom </a:t>
          </a:r>
          <a:endParaRPr lang="en-GB" sz="1500" b="1" dirty="0"/>
        </a:p>
      </dgm:t>
    </dgm:pt>
    <dgm:pt modelId="{833CA27A-495C-4FAB-A623-3A8C736B02F5}" type="sibTrans" cxnId="{1DCC7A49-0A5E-4551-B21D-DE193A267D41}">
      <dgm:prSet/>
      <dgm:spPr/>
      <dgm:t>
        <a:bodyPr/>
        <a:lstStyle/>
        <a:p>
          <a:endParaRPr lang="en-GB"/>
        </a:p>
      </dgm:t>
    </dgm:pt>
    <dgm:pt modelId="{E99AD0E2-27E6-4761-BE36-8F8320455CF9}" type="parTrans" cxnId="{1DCC7A49-0A5E-4551-B21D-DE193A267D41}">
      <dgm:prSet/>
      <dgm:spPr/>
      <dgm:t>
        <a:bodyPr/>
        <a:lstStyle/>
        <a:p>
          <a:endParaRPr lang="en-GB"/>
        </a:p>
      </dgm:t>
    </dgm:pt>
    <dgm:pt modelId="{BE9B3349-FCD4-4892-ACB4-5E0A91669553}">
      <dgm:prSet custT="1"/>
      <dgm:spPr>
        <a:solidFill>
          <a:schemeClr val="accent3">
            <a:lumMod val="20000"/>
            <a:lumOff val="80000"/>
            <a:alpha val="90000"/>
          </a:schemeClr>
        </a:solidFill>
      </dgm:spPr>
      <dgm:t>
        <a:bodyPr/>
        <a:lstStyle/>
        <a:p>
          <a:r>
            <a:rPr lang="da-DK" sz="1300" dirty="0"/>
            <a:t>for at bestemme deres etniske eller kulturelle referencegruppe, sproglige evner, sprogbrug og sprogpræferencer. </a:t>
          </a:r>
          <a:endParaRPr lang="en-GB" sz="1200" dirty="0"/>
        </a:p>
      </dgm:t>
    </dgm:pt>
    <dgm:pt modelId="{6BB8DEC1-C05E-4664-A480-28688F33929B}" type="parTrans" cxnId="{79A309DB-EFA5-48C5-9958-2133E89A973B}">
      <dgm:prSet/>
      <dgm:spPr/>
      <dgm:t>
        <a:bodyPr/>
        <a:lstStyle/>
        <a:p>
          <a:endParaRPr lang="en-GB"/>
        </a:p>
      </dgm:t>
    </dgm:pt>
    <dgm:pt modelId="{A6EEDE8C-65E9-4F04-AF92-A757AB3A4015}" type="sibTrans" cxnId="{79A309DB-EFA5-48C5-9958-2133E89A973B}">
      <dgm:prSet/>
      <dgm:spPr/>
      <dgm:t>
        <a:bodyPr/>
        <a:lstStyle/>
        <a:p>
          <a:endParaRPr lang="en-GB"/>
        </a:p>
      </dgm:t>
    </dgm:pt>
    <dgm:pt modelId="{16752CB6-82DB-4671-B9E5-D1937E1AAE76}">
      <dgm:prSet custT="1"/>
      <dgm:spPr/>
      <dgm:t>
        <a:bodyPr/>
        <a:lstStyle/>
        <a:p>
          <a:pPr algn="ctr"/>
          <a:r>
            <a:rPr lang="da-DK" sz="1500" b="1" dirty="0"/>
            <a:t>Overveje kulturelle faktorer - det psykosociale miljø - funktionsniveauet </a:t>
          </a:r>
          <a:endParaRPr lang="en-GB" sz="1500" b="1" dirty="0"/>
        </a:p>
      </dgm:t>
    </dgm:pt>
    <dgm:pt modelId="{F5B437B0-3283-4037-A965-002761B19C40}" type="parTrans" cxnId="{900B20DA-98D4-41A3-A65C-B50AD6E80B14}">
      <dgm:prSet/>
      <dgm:spPr/>
      <dgm:t>
        <a:bodyPr/>
        <a:lstStyle/>
        <a:p>
          <a:endParaRPr lang="en-GB"/>
        </a:p>
      </dgm:t>
    </dgm:pt>
    <dgm:pt modelId="{E2510BB8-A78A-4F14-A2C5-ABAEEF361693}" type="sibTrans" cxnId="{900B20DA-98D4-41A3-A65C-B50AD6E80B14}">
      <dgm:prSet/>
      <dgm:spPr/>
      <dgm:t>
        <a:bodyPr/>
        <a:lstStyle/>
        <a:p>
          <a:endParaRPr lang="en-GB"/>
        </a:p>
      </dgm:t>
    </dgm:pt>
    <dgm:pt modelId="{711DE3EB-246D-40DE-A5A5-062B423B8120}">
      <dgm:prSet custT="1"/>
      <dgm:spPr>
        <a:solidFill>
          <a:schemeClr val="accent5">
            <a:lumMod val="20000"/>
            <a:lumOff val="80000"/>
            <a:alpha val="90000"/>
          </a:schemeClr>
        </a:solidFill>
      </dgm:spPr>
      <dgm:t>
        <a:bodyPr/>
        <a:lstStyle/>
        <a:p>
          <a:r>
            <a:rPr lang="da-DK" sz="1300" kern="1200" dirty="0"/>
            <a:t>f.eks. borgernes begreber for sygdomme, betydningen og den opfattede alvor af deres symptomer, tidligere erfaringer med professionelle osv. </a:t>
          </a:r>
          <a:endParaRPr lang="en-GB" sz="1300" b="0" i="0" kern="1200" dirty="0">
            <a:solidFill>
              <a:prstClr val="black">
                <a:hueOff val="0"/>
                <a:satOff val="0"/>
                <a:lumOff val="0"/>
                <a:alphaOff val="0"/>
              </a:prstClr>
            </a:solidFill>
            <a:latin typeface="Calibri"/>
            <a:ea typeface="+mn-ea"/>
            <a:cs typeface="+mn-cs"/>
          </a:endParaRPr>
        </a:p>
      </dgm:t>
    </dgm:pt>
    <dgm:pt modelId="{5C77FA65-6006-4D5A-ACBE-0B28EEA5FE38}" type="parTrans" cxnId="{CAFD4889-D21C-4B43-B28E-22CEA12FD591}">
      <dgm:prSet/>
      <dgm:spPr/>
      <dgm:t>
        <a:bodyPr/>
        <a:lstStyle/>
        <a:p>
          <a:endParaRPr lang="en-GB"/>
        </a:p>
      </dgm:t>
    </dgm:pt>
    <dgm:pt modelId="{B39F7767-E4DD-4A57-AAEA-D4E2F25044B1}" type="sibTrans" cxnId="{CAFD4889-D21C-4B43-B28E-22CEA12FD591}">
      <dgm:prSet/>
      <dgm:spPr/>
      <dgm:t>
        <a:bodyPr/>
        <a:lstStyle/>
        <a:p>
          <a:endParaRPr lang="en-GB"/>
        </a:p>
      </dgm:t>
    </dgm:pt>
    <dgm:pt modelId="{54F84ECB-6A1E-4FFA-95D1-C90900E75332}">
      <dgm:prSet custT="1"/>
      <dgm:spPr/>
      <dgm:t>
        <a:bodyPr/>
        <a:lstStyle/>
        <a:p>
          <a:pPr algn="ctr"/>
          <a:r>
            <a:rPr lang="da-DK" sz="1400" b="1" dirty="0"/>
            <a:t>Vurdere kulturelle elementer i forholdet mellem borger og omsorgsgiver.</a:t>
          </a:r>
          <a:endParaRPr lang="en-GB" sz="1400" b="1" dirty="0"/>
        </a:p>
      </dgm:t>
    </dgm:pt>
    <dgm:pt modelId="{F95786AC-1499-40B6-9736-0DF90D3B1576}" type="parTrans" cxnId="{A5C7F135-F4DF-4DF3-8E1C-51016D7FDDA7}">
      <dgm:prSet/>
      <dgm:spPr/>
      <dgm:t>
        <a:bodyPr/>
        <a:lstStyle/>
        <a:p>
          <a:endParaRPr lang="en-GB"/>
        </a:p>
      </dgm:t>
    </dgm:pt>
    <dgm:pt modelId="{7CC98202-29EB-4239-B9AB-9467D1E218A0}" type="sibTrans" cxnId="{A5C7F135-F4DF-4DF3-8E1C-51016D7FDDA7}">
      <dgm:prSet/>
      <dgm:spPr/>
      <dgm:t>
        <a:bodyPr/>
        <a:lstStyle/>
        <a:p>
          <a:endParaRPr lang="en-GB"/>
        </a:p>
      </dgm:t>
    </dgm:pt>
    <dgm:pt modelId="{AD1BA431-4957-4316-8B77-CEC5A4B36374}">
      <dgm:prSet custT="1"/>
      <dgm:spPr>
        <a:solidFill>
          <a:schemeClr val="accent6">
            <a:lumMod val="20000"/>
            <a:lumOff val="80000"/>
            <a:alpha val="90000"/>
          </a:schemeClr>
        </a:solidFill>
      </dgm:spPr>
      <dgm:t>
        <a:bodyPr/>
        <a:lstStyle/>
        <a:p>
          <a:r>
            <a:rPr lang="da-DK" sz="1300" kern="1200" dirty="0"/>
            <a:t>vurdering af kulturelt relevante fortolkninger af sociale stressfaktorer, tilgængelig støtte, funktionsniveau, borgernes handicap osv. </a:t>
          </a:r>
          <a:endParaRPr lang="en-GB" sz="1300" b="0" i="0" kern="1200" dirty="0">
            <a:solidFill>
              <a:prstClr val="black">
                <a:hueOff val="0"/>
                <a:satOff val="0"/>
                <a:lumOff val="0"/>
                <a:alphaOff val="0"/>
              </a:prstClr>
            </a:solidFill>
            <a:latin typeface="Calibri"/>
            <a:ea typeface="+mn-ea"/>
            <a:cs typeface="+mn-cs"/>
          </a:endParaRPr>
        </a:p>
      </dgm:t>
    </dgm:pt>
    <dgm:pt modelId="{9E9BDB20-8E86-4DFD-933C-79BA32312FFC}" type="parTrans" cxnId="{B2C9E096-494A-40FB-B44A-02EE90323852}">
      <dgm:prSet/>
      <dgm:spPr/>
      <dgm:t>
        <a:bodyPr/>
        <a:lstStyle/>
        <a:p>
          <a:endParaRPr lang="en-GB"/>
        </a:p>
      </dgm:t>
    </dgm:pt>
    <dgm:pt modelId="{766B8EC8-220C-400B-817B-81052064021A}" type="sibTrans" cxnId="{B2C9E096-494A-40FB-B44A-02EE90323852}">
      <dgm:prSet/>
      <dgm:spPr/>
      <dgm:t>
        <a:bodyPr/>
        <a:lstStyle/>
        <a:p>
          <a:endParaRPr lang="en-GB"/>
        </a:p>
      </dgm:t>
    </dgm:pt>
    <dgm:pt modelId="{0FCEB0BB-6141-4FCA-B97E-21345719142E}">
      <dgm:prSet custT="1"/>
      <dgm:spPr/>
      <dgm:t>
        <a:bodyPr/>
        <a:lstStyle/>
        <a:p>
          <a:pPr algn="ctr"/>
          <a:r>
            <a:rPr lang="da-DK" sz="1400" b="1" dirty="0"/>
            <a:t>Foretage en samlet kulturel vurdering med henblik på diagnose og pleje </a:t>
          </a:r>
          <a:endParaRPr lang="en-GB" sz="1400" b="1" dirty="0"/>
        </a:p>
      </dgm:t>
    </dgm:pt>
    <dgm:pt modelId="{2C1E6322-3F02-42C2-B197-6F9FC2E6F698}" type="parTrans" cxnId="{E78E7DAC-2735-46F3-AE4C-5A629C649E61}">
      <dgm:prSet/>
      <dgm:spPr/>
      <dgm:t>
        <a:bodyPr/>
        <a:lstStyle/>
        <a:p>
          <a:endParaRPr lang="en-GB"/>
        </a:p>
      </dgm:t>
    </dgm:pt>
    <dgm:pt modelId="{0056E895-6815-4CEA-9CF1-9660CC7C615C}" type="sibTrans" cxnId="{E78E7DAC-2735-46F3-AE4C-5A629C649E61}">
      <dgm:prSet/>
      <dgm:spPr/>
      <dgm:t>
        <a:bodyPr/>
        <a:lstStyle/>
        <a:p>
          <a:endParaRPr lang="en-GB"/>
        </a:p>
      </dgm:t>
    </dgm:pt>
    <dgm:pt modelId="{B487EAE8-559A-4756-B073-99AA9F0615F2}">
      <dgm:prSet custT="1"/>
      <dgm:spPr>
        <a:solidFill>
          <a:schemeClr val="accent4">
            <a:lumMod val="20000"/>
            <a:lumOff val="80000"/>
            <a:alpha val="90000"/>
          </a:schemeClr>
        </a:solidFill>
      </dgm:spPr>
      <dgm:t>
        <a:bodyPr/>
        <a:lstStyle/>
        <a:p>
          <a:r>
            <a:rPr lang="da-DK" sz="1300" kern="1200" dirty="0"/>
            <a:t>At fastslå forskelle i kultur og social status mellem dem, og hvordan disse forskelle påvirker det kliniske møde (f.eks. kommunikation, rapport, oplysning osv.). </a:t>
          </a:r>
          <a:endParaRPr lang="en-GB" sz="1300" b="0" i="0" kern="1200" dirty="0">
            <a:solidFill>
              <a:prstClr val="black">
                <a:hueOff val="0"/>
                <a:satOff val="0"/>
                <a:lumOff val="0"/>
                <a:alphaOff val="0"/>
              </a:prstClr>
            </a:solidFill>
            <a:latin typeface="Calibri"/>
            <a:ea typeface="+mn-ea"/>
            <a:cs typeface="+mn-cs"/>
          </a:endParaRPr>
        </a:p>
      </dgm:t>
    </dgm:pt>
    <dgm:pt modelId="{7032C13C-7B19-49E6-B30A-ADA01F2A9E70}" type="parTrans" cxnId="{9EED92FB-ADCB-49F4-9516-2B6CF331C742}">
      <dgm:prSet/>
      <dgm:spPr/>
      <dgm:t>
        <a:bodyPr/>
        <a:lstStyle/>
        <a:p>
          <a:endParaRPr lang="en-GB"/>
        </a:p>
      </dgm:t>
    </dgm:pt>
    <dgm:pt modelId="{616324D6-EF39-4F5F-AAC2-603074FB5C99}" type="sibTrans" cxnId="{9EED92FB-ADCB-49F4-9516-2B6CF331C742}">
      <dgm:prSet/>
      <dgm:spPr/>
      <dgm:t>
        <a:bodyPr/>
        <a:lstStyle/>
        <a:p>
          <a:endParaRPr lang="en-GB"/>
        </a:p>
      </dgm:t>
    </dgm:pt>
    <dgm:pt modelId="{18CFD43B-08CF-4CC5-8940-11D40200C16E}">
      <dgm:prSet custT="1"/>
      <dgm:spPr>
        <a:solidFill>
          <a:schemeClr val="accent6">
            <a:lumMod val="20000"/>
            <a:lumOff val="80000"/>
            <a:alpha val="90000"/>
          </a:schemeClr>
        </a:solidFill>
      </dgm:spPr>
      <dgm:t>
        <a:bodyPr/>
        <a:lstStyle/>
        <a:p>
          <a:r>
            <a:rPr lang="da-DK" sz="1300" kern="1200" dirty="0"/>
            <a:t>hvilket betyder, at omsorgsgiveren sammenfatter alle oplysninger for at fastlægge et plejeforløb.</a:t>
          </a:r>
          <a:endParaRPr lang="en-GB" sz="1100" kern="1200" dirty="0"/>
        </a:p>
      </dgm:t>
    </dgm:pt>
    <dgm:pt modelId="{F92E6CF4-9B06-42B0-8A4A-60DDEF91249C}" type="parTrans" cxnId="{7EA2B4B4-45D5-4A44-9C9D-FEFA33BEE7DA}">
      <dgm:prSet/>
      <dgm:spPr/>
      <dgm:t>
        <a:bodyPr/>
        <a:lstStyle/>
        <a:p>
          <a:endParaRPr lang="en-GB"/>
        </a:p>
      </dgm:t>
    </dgm:pt>
    <dgm:pt modelId="{7BD9F23A-5D69-4AFB-B7B0-6EF115EE97BF}" type="sibTrans" cxnId="{7EA2B4B4-45D5-4A44-9C9D-FEFA33BEE7DA}">
      <dgm:prSet/>
      <dgm:spPr/>
      <dgm:t>
        <a:bodyPr/>
        <a:lstStyle/>
        <a:p>
          <a:endParaRPr lang="en-GB"/>
        </a:p>
      </dgm:t>
    </dgm:pt>
    <dgm:pt modelId="{18A96DF4-0579-459F-8414-F5F4E5DBB462}" type="pres">
      <dgm:prSet presAssocID="{ECDED491-FB47-4CB7-9FE4-B994DBBEE4FB}" presName="linear" presStyleCnt="0">
        <dgm:presLayoutVars>
          <dgm:dir/>
          <dgm:animLvl val="lvl"/>
          <dgm:resizeHandles val="exact"/>
        </dgm:presLayoutVars>
      </dgm:prSet>
      <dgm:spPr/>
      <dgm:t>
        <a:bodyPr/>
        <a:lstStyle/>
        <a:p>
          <a:endParaRPr lang="en-GB"/>
        </a:p>
      </dgm:t>
    </dgm:pt>
    <dgm:pt modelId="{AE15D14D-7118-4D70-983B-A70C4D253BBD}" type="pres">
      <dgm:prSet presAssocID="{A0160AB5-48CB-405A-829A-BD54AC33612D}" presName="parentLin" presStyleCnt="0"/>
      <dgm:spPr/>
    </dgm:pt>
    <dgm:pt modelId="{BA94734B-B882-48E9-90FF-859716416661}" type="pres">
      <dgm:prSet presAssocID="{A0160AB5-48CB-405A-829A-BD54AC33612D}" presName="parentLeftMargin" presStyleLbl="node1" presStyleIdx="0" presStyleCnt="5"/>
      <dgm:spPr/>
      <dgm:t>
        <a:bodyPr/>
        <a:lstStyle/>
        <a:p>
          <a:endParaRPr lang="en-GB"/>
        </a:p>
      </dgm:t>
    </dgm:pt>
    <dgm:pt modelId="{B5CCE2CB-272E-42C6-97C0-80C91846CE9C}" type="pres">
      <dgm:prSet presAssocID="{A0160AB5-48CB-405A-829A-BD54AC33612D}" presName="parentText" presStyleLbl="node1" presStyleIdx="0" presStyleCnt="5">
        <dgm:presLayoutVars>
          <dgm:chMax val="0"/>
          <dgm:bulletEnabled val="1"/>
        </dgm:presLayoutVars>
      </dgm:prSet>
      <dgm:spPr/>
      <dgm:t>
        <a:bodyPr/>
        <a:lstStyle/>
        <a:p>
          <a:endParaRPr lang="en-GB"/>
        </a:p>
      </dgm:t>
    </dgm:pt>
    <dgm:pt modelId="{6244EA37-F759-44C4-8E7F-9F923E0F5AF7}" type="pres">
      <dgm:prSet presAssocID="{A0160AB5-48CB-405A-829A-BD54AC33612D}" presName="negativeSpace" presStyleCnt="0"/>
      <dgm:spPr/>
    </dgm:pt>
    <dgm:pt modelId="{492704FF-FA3F-48E5-9982-A959A270FCED}" type="pres">
      <dgm:prSet presAssocID="{A0160AB5-48CB-405A-829A-BD54AC33612D}" presName="childText" presStyleLbl="conFgAcc1" presStyleIdx="0" presStyleCnt="5">
        <dgm:presLayoutVars>
          <dgm:bulletEnabled val="1"/>
        </dgm:presLayoutVars>
      </dgm:prSet>
      <dgm:spPr/>
      <dgm:t>
        <a:bodyPr/>
        <a:lstStyle/>
        <a:p>
          <a:endParaRPr lang="en-GB"/>
        </a:p>
      </dgm:t>
    </dgm:pt>
    <dgm:pt modelId="{B413D1B4-72C0-47A7-8986-99E67076DFDB}" type="pres">
      <dgm:prSet presAssocID="{1E078274-1DCF-4B39-AA92-747048D351A9}" presName="spaceBetweenRectangles" presStyleCnt="0"/>
      <dgm:spPr/>
    </dgm:pt>
    <dgm:pt modelId="{FC4BCB42-A167-46FE-B377-6D2F5C0492B9}" type="pres">
      <dgm:prSet presAssocID="{ECD60BDB-1CF1-4AAE-A8E9-4D860F7ED45F}" presName="parentLin" presStyleCnt="0"/>
      <dgm:spPr/>
    </dgm:pt>
    <dgm:pt modelId="{521643E4-8A77-486C-97C5-C01F6C6767B9}" type="pres">
      <dgm:prSet presAssocID="{ECD60BDB-1CF1-4AAE-A8E9-4D860F7ED45F}" presName="parentLeftMargin" presStyleLbl="node1" presStyleIdx="0" presStyleCnt="5"/>
      <dgm:spPr/>
      <dgm:t>
        <a:bodyPr/>
        <a:lstStyle/>
        <a:p>
          <a:endParaRPr lang="en-GB"/>
        </a:p>
      </dgm:t>
    </dgm:pt>
    <dgm:pt modelId="{2B9152C6-440E-4BD8-AD19-FDE038DECD4E}" type="pres">
      <dgm:prSet presAssocID="{ECD60BDB-1CF1-4AAE-A8E9-4D860F7ED45F}" presName="parentText" presStyleLbl="node1" presStyleIdx="1" presStyleCnt="5">
        <dgm:presLayoutVars>
          <dgm:chMax val="0"/>
          <dgm:bulletEnabled val="1"/>
        </dgm:presLayoutVars>
      </dgm:prSet>
      <dgm:spPr/>
      <dgm:t>
        <a:bodyPr/>
        <a:lstStyle/>
        <a:p>
          <a:endParaRPr lang="en-GB"/>
        </a:p>
      </dgm:t>
    </dgm:pt>
    <dgm:pt modelId="{1A43AA07-22FC-4A02-B294-E6AED255974D}" type="pres">
      <dgm:prSet presAssocID="{ECD60BDB-1CF1-4AAE-A8E9-4D860F7ED45F}" presName="negativeSpace" presStyleCnt="0"/>
      <dgm:spPr/>
    </dgm:pt>
    <dgm:pt modelId="{1EAECB82-D50D-4A9B-8271-338E8D5A0F3B}" type="pres">
      <dgm:prSet presAssocID="{ECD60BDB-1CF1-4AAE-A8E9-4D860F7ED45F}" presName="childText" presStyleLbl="conFgAcc1" presStyleIdx="1" presStyleCnt="5">
        <dgm:presLayoutVars>
          <dgm:bulletEnabled val="1"/>
        </dgm:presLayoutVars>
      </dgm:prSet>
      <dgm:spPr/>
      <dgm:t>
        <a:bodyPr/>
        <a:lstStyle/>
        <a:p>
          <a:endParaRPr lang="en-GB"/>
        </a:p>
      </dgm:t>
    </dgm:pt>
    <dgm:pt modelId="{1BD6BF30-F403-48F7-AAE2-3E34D9D1946E}" type="pres">
      <dgm:prSet presAssocID="{833CA27A-495C-4FAB-A623-3A8C736B02F5}" presName="spaceBetweenRectangles" presStyleCnt="0"/>
      <dgm:spPr/>
    </dgm:pt>
    <dgm:pt modelId="{4B345FDE-47C6-4F3A-A29B-820144DB73C1}" type="pres">
      <dgm:prSet presAssocID="{16752CB6-82DB-4671-B9E5-D1937E1AAE76}" presName="parentLin" presStyleCnt="0"/>
      <dgm:spPr/>
    </dgm:pt>
    <dgm:pt modelId="{A614C861-7AEF-43AA-B271-F36475CEE494}" type="pres">
      <dgm:prSet presAssocID="{16752CB6-82DB-4671-B9E5-D1937E1AAE76}" presName="parentLeftMargin" presStyleLbl="node1" presStyleIdx="1" presStyleCnt="5"/>
      <dgm:spPr/>
      <dgm:t>
        <a:bodyPr/>
        <a:lstStyle/>
        <a:p>
          <a:endParaRPr lang="en-GB"/>
        </a:p>
      </dgm:t>
    </dgm:pt>
    <dgm:pt modelId="{4A78287E-75AB-4784-B704-4B7960E56AB4}" type="pres">
      <dgm:prSet presAssocID="{16752CB6-82DB-4671-B9E5-D1937E1AAE76}" presName="parentText" presStyleLbl="node1" presStyleIdx="2" presStyleCnt="5" custScaleX="118637">
        <dgm:presLayoutVars>
          <dgm:chMax val="0"/>
          <dgm:bulletEnabled val="1"/>
        </dgm:presLayoutVars>
      </dgm:prSet>
      <dgm:spPr/>
      <dgm:t>
        <a:bodyPr/>
        <a:lstStyle/>
        <a:p>
          <a:endParaRPr lang="en-GB"/>
        </a:p>
      </dgm:t>
    </dgm:pt>
    <dgm:pt modelId="{40637F8F-BD53-4CB1-823A-1F10B8EC4E43}" type="pres">
      <dgm:prSet presAssocID="{16752CB6-82DB-4671-B9E5-D1937E1AAE76}" presName="negativeSpace" presStyleCnt="0"/>
      <dgm:spPr/>
    </dgm:pt>
    <dgm:pt modelId="{BB05130E-32DE-4DE8-9C02-783B01A4250A}" type="pres">
      <dgm:prSet presAssocID="{16752CB6-82DB-4671-B9E5-D1937E1AAE76}" presName="childText" presStyleLbl="conFgAcc1" presStyleIdx="2" presStyleCnt="5">
        <dgm:presLayoutVars>
          <dgm:bulletEnabled val="1"/>
        </dgm:presLayoutVars>
      </dgm:prSet>
      <dgm:spPr/>
      <dgm:t>
        <a:bodyPr/>
        <a:lstStyle/>
        <a:p>
          <a:endParaRPr lang="en-GB"/>
        </a:p>
      </dgm:t>
    </dgm:pt>
    <dgm:pt modelId="{12694852-68B7-4D7E-8522-13469BDA56F7}" type="pres">
      <dgm:prSet presAssocID="{E2510BB8-A78A-4F14-A2C5-ABAEEF361693}" presName="spaceBetweenRectangles" presStyleCnt="0"/>
      <dgm:spPr/>
    </dgm:pt>
    <dgm:pt modelId="{250EB7CA-B969-4703-BD00-3809CDDF90CE}" type="pres">
      <dgm:prSet presAssocID="{54F84ECB-6A1E-4FFA-95D1-C90900E75332}" presName="parentLin" presStyleCnt="0"/>
      <dgm:spPr/>
    </dgm:pt>
    <dgm:pt modelId="{435F7F64-B1F5-4FA3-AD7A-6FED78DC1FD4}" type="pres">
      <dgm:prSet presAssocID="{54F84ECB-6A1E-4FFA-95D1-C90900E75332}" presName="parentLeftMargin" presStyleLbl="node1" presStyleIdx="2" presStyleCnt="5"/>
      <dgm:spPr/>
      <dgm:t>
        <a:bodyPr/>
        <a:lstStyle/>
        <a:p>
          <a:endParaRPr lang="en-GB"/>
        </a:p>
      </dgm:t>
    </dgm:pt>
    <dgm:pt modelId="{26A2F8A1-DABD-44A6-A4C7-8F012C37ABF6}" type="pres">
      <dgm:prSet presAssocID="{54F84ECB-6A1E-4FFA-95D1-C90900E75332}" presName="parentText" presStyleLbl="node1" presStyleIdx="3" presStyleCnt="5">
        <dgm:presLayoutVars>
          <dgm:chMax val="0"/>
          <dgm:bulletEnabled val="1"/>
        </dgm:presLayoutVars>
      </dgm:prSet>
      <dgm:spPr/>
      <dgm:t>
        <a:bodyPr/>
        <a:lstStyle/>
        <a:p>
          <a:endParaRPr lang="en-GB"/>
        </a:p>
      </dgm:t>
    </dgm:pt>
    <dgm:pt modelId="{C6756779-7D76-4297-894A-111D37A1CC22}" type="pres">
      <dgm:prSet presAssocID="{54F84ECB-6A1E-4FFA-95D1-C90900E75332}" presName="negativeSpace" presStyleCnt="0"/>
      <dgm:spPr/>
    </dgm:pt>
    <dgm:pt modelId="{2F79E6C8-904F-4911-8232-2B079452DB41}" type="pres">
      <dgm:prSet presAssocID="{54F84ECB-6A1E-4FFA-95D1-C90900E75332}" presName="childText" presStyleLbl="conFgAcc1" presStyleIdx="3" presStyleCnt="5">
        <dgm:presLayoutVars>
          <dgm:bulletEnabled val="1"/>
        </dgm:presLayoutVars>
      </dgm:prSet>
      <dgm:spPr/>
      <dgm:t>
        <a:bodyPr/>
        <a:lstStyle/>
        <a:p>
          <a:endParaRPr lang="en-GB"/>
        </a:p>
      </dgm:t>
    </dgm:pt>
    <dgm:pt modelId="{54D4DE29-2082-4855-9637-1F1D2C46884C}" type="pres">
      <dgm:prSet presAssocID="{7CC98202-29EB-4239-B9AB-9467D1E218A0}" presName="spaceBetweenRectangles" presStyleCnt="0"/>
      <dgm:spPr/>
    </dgm:pt>
    <dgm:pt modelId="{61D99964-E5F7-4EE6-9DA7-979292B742DC}" type="pres">
      <dgm:prSet presAssocID="{0FCEB0BB-6141-4FCA-B97E-21345719142E}" presName="parentLin" presStyleCnt="0"/>
      <dgm:spPr/>
    </dgm:pt>
    <dgm:pt modelId="{1E408340-4183-4979-8BA4-F25510A89713}" type="pres">
      <dgm:prSet presAssocID="{0FCEB0BB-6141-4FCA-B97E-21345719142E}" presName="parentLeftMargin" presStyleLbl="node1" presStyleIdx="3" presStyleCnt="5"/>
      <dgm:spPr/>
      <dgm:t>
        <a:bodyPr/>
        <a:lstStyle/>
        <a:p>
          <a:endParaRPr lang="en-GB"/>
        </a:p>
      </dgm:t>
    </dgm:pt>
    <dgm:pt modelId="{96DA44A6-44D1-48A4-B8E2-AB886D7BBEC6}" type="pres">
      <dgm:prSet presAssocID="{0FCEB0BB-6141-4FCA-B97E-21345719142E}" presName="parentText" presStyleLbl="node1" presStyleIdx="4" presStyleCnt="5">
        <dgm:presLayoutVars>
          <dgm:chMax val="0"/>
          <dgm:bulletEnabled val="1"/>
        </dgm:presLayoutVars>
      </dgm:prSet>
      <dgm:spPr/>
      <dgm:t>
        <a:bodyPr/>
        <a:lstStyle/>
        <a:p>
          <a:endParaRPr lang="en-GB"/>
        </a:p>
      </dgm:t>
    </dgm:pt>
    <dgm:pt modelId="{865FE3A2-9532-4037-B49E-9187F19463BD}" type="pres">
      <dgm:prSet presAssocID="{0FCEB0BB-6141-4FCA-B97E-21345719142E}" presName="negativeSpace" presStyleCnt="0"/>
      <dgm:spPr/>
    </dgm:pt>
    <dgm:pt modelId="{FBA96A33-F80E-4680-8094-00EDB7F56ADF}" type="pres">
      <dgm:prSet presAssocID="{0FCEB0BB-6141-4FCA-B97E-21345719142E}" presName="childText" presStyleLbl="conFgAcc1" presStyleIdx="4" presStyleCnt="5">
        <dgm:presLayoutVars>
          <dgm:bulletEnabled val="1"/>
        </dgm:presLayoutVars>
      </dgm:prSet>
      <dgm:spPr/>
      <dgm:t>
        <a:bodyPr/>
        <a:lstStyle/>
        <a:p>
          <a:endParaRPr lang="en-GB"/>
        </a:p>
      </dgm:t>
    </dgm:pt>
  </dgm:ptLst>
  <dgm:cxnLst>
    <dgm:cxn modelId="{2F26C0C1-2C27-468D-B15F-62C81908CDF4}" type="presOf" srcId="{B487EAE8-559A-4756-B073-99AA9F0615F2}" destId="{2F79E6C8-904F-4911-8232-2B079452DB41}" srcOrd="0" destOrd="0" presId="urn:microsoft.com/office/officeart/2005/8/layout/list1"/>
    <dgm:cxn modelId="{9EED92FB-ADCB-49F4-9516-2B6CF331C742}" srcId="{54F84ECB-6A1E-4FFA-95D1-C90900E75332}" destId="{B487EAE8-559A-4756-B073-99AA9F0615F2}" srcOrd="0" destOrd="0" parTransId="{7032C13C-7B19-49E6-B30A-ADA01F2A9E70}" sibTransId="{616324D6-EF39-4F5F-AAC2-603074FB5C99}"/>
    <dgm:cxn modelId="{54491C1D-3D3A-448F-8696-547D29F5D8D1}" type="presOf" srcId="{A0160AB5-48CB-405A-829A-BD54AC33612D}" destId="{BA94734B-B882-48E9-90FF-859716416661}" srcOrd="0" destOrd="0" presId="urn:microsoft.com/office/officeart/2005/8/layout/list1"/>
    <dgm:cxn modelId="{0ED7A4E9-733E-4F4F-81A6-9F79758FB4E8}" type="presOf" srcId="{16752CB6-82DB-4671-B9E5-D1937E1AAE76}" destId="{A614C861-7AEF-43AA-B271-F36475CEE494}" srcOrd="0" destOrd="0" presId="urn:microsoft.com/office/officeart/2005/8/layout/list1"/>
    <dgm:cxn modelId="{1DCC7A49-0A5E-4551-B21D-DE193A267D41}" srcId="{ECDED491-FB47-4CB7-9FE4-B994DBBEE4FB}" destId="{ECD60BDB-1CF1-4AAE-A8E9-4D860F7ED45F}" srcOrd="1" destOrd="0" parTransId="{E99AD0E2-27E6-4761-BE36-8F8320455CF9}" sibTransId="{833CA27A-495C-4FAB-A623-3A8C736B02F5}"/>
    <dgm:cxn modelId="{CAFD4889-D21C-4B43-B28E-22CEA12FD591}" srcId="{ECD60BDB-1CF1-4AAE-A8E9-4D860F7ED45F}" destId="{711DE3EB-246D-40DE-A5A5-062B423B8120}" srcOrd="0" destOrd="0" parTransId="{5C77FA65-6006-4D5A-ACBE-0B28EEA5FE38}" sibTransId="{B39F7767-E4DD-4A57-AAEA-D4E2F25044B1}"/>
    <dgm:cxn modelId="{A018FD5C-A84E-4A3E-AAC4-224235826E36}" type="presOf" srcId="{A0160AB5-48CB-405A-829A-BD54AC33612D}" destId="{B5CCE2CB-272E-42C6-97C0-80C91846CE9C}" srcOrd="1" destOrd="0" presId="urn:microsoft.com/office/officeart/2005/8/layout/list1"/>
    <dgm:cxn modelId="{6516A540-0B69-474A-80D1-60765E0A1631}" type="presOf" srcId="{ECD60BDB-1CF1-4AAE-A8E9-4D860F7ED45F}" destId="{521643E4-8A77-486C-97C5-C01F6C6767B9}" srcOrd="0" destOrd="0" presId="urn:microsoft.com/office/officeart/2005/8/layout/list1"/>
    <dgm:cxn modelId="{79A309DB-EFA5-48C5-9958-2133E89A973B}" srcId="{A0160AB5-48CB-405A-829A-BD54AC33612D}" destId="{BE9B3349-FCD4-4892-ACB4-5E0A91669553}" srcOrd="0" destOrd="0" parTransId="{6BB8DEC1-C05E-4664-A480-28688F33929B}" sibTransId="{A6EEDE8C-65E9-4F04-AF92-A757AB3A4015}"/>
    <dgm:cxn modelId="{5BF98587-5494-4242-B535-1D4C95457ACC}" type="presOf" srcId="{16752CB6-82DB-4671-B9E5-D1937E1AAE76}" destId="{4A78287E-75AB-4784-B704-4B7960E56AB4}" srcOrd="1" destOrd="0" presId="urn:microsoft.com/office/officeart/2005/8/layout/list1"/>
    <dgm:cxn modelId="{7EA2B4B4-45D5-4A44-9C9D-FEFA33BEE7DA}" srcId="{0FCEB0BB-6141-4FCA-B97E-21345719142E}" destId="{18CFD43B-08CF-4CC5-8940-11D40200C16E}" srcOrd="0" destOrd="0" parTransId="{F92E6CF4-9B06-42B0-8A4A-60DDEF91249C}" sibTransId="{7BD9F23A-5D69-4AFB-B7B0-6EF115EE97BF}"/>
    <dgm:cxn modelId="{A618C4D6-863E-45A4-A963-921ED4BB9C28}" type="presOf" srcId="{ECD60BDB-1CF1-4AAE-A8E9-4D860F7ED45F}" destId="{2B9152C6-440E-4BD8-AD19-FDE038DECD4E}" srcOrd="1" destOrd="0" presId="urn:microsoft.com/office/officeart/2005/8/layout/list1"/>
    <dgm:cxn modelId="{8C334D13-276B-4671-8012-F9E66263B5BD}" type="presOf" srcId="{ECDED491-FB47-4CB7-9FE4-B994DBBEE4FB}" destId="{18A96DF4-0579-459F-8414-F5F4E5DBB462}" srcOrd="0" destOrd="0" presId="urn:microsoft.com/office/officeart/2005/8/layout/list1"/>
    <dgm:cxn modelId="{7E4AC598-F87C-4437-A987-D02B29636C0F}" type="presOf" srcId="{54F84ECB-6A1E-4FFA-95D1-C90900E75332}" destId="{26A2F8A1-DABD-44A6-A4C7-8F012C37ABF6}" srcOrd="1" destOrd="0" presId="urn:microsoft.com/office/officeart/2005/8/layout/list1"/>
    <dgm:cxn modelId="{9A7C079E-2DD3-478F-8905-6C9AB5D34A1B}" type="presOf" srcId="{18CFD43B-08CF-4CC5-8940-11D40200C16E}" destId="{FBA96A33-F80E-4680-8094-00EDB7F56ADF}" srcOrd="0" destOrd="0" presId="urn:microsoft.com/office/officeart/2005/8/layout/list1"/>
    <dgm:cxn modelId="{21B6D967-C827-49CE-BFBD-519F53F20021}" type="presOf" srcId="{54F84ECB-6A1E-4FFA-95D1-C90900E75332}" destId="{435F7F64-B1F5-4FA3-AD7A-6FED78DC1FD4}" srcOrd="0" destOrd="0" presId="urn:microsoft.com/office/officeart/2005/8/layout/list1"/>
    <dgm:cxn modelId="{900B20DA-98D4-41A3-A65C-B50AD6E80B14}" srcId="{ECDED491-FB47-4CB7-9FE4-B994DBBEE4FB}" destId="{16752CB6-82DB-4671-B9E5-D1937E1AAE76}" srcOrd="2" destOrd="0" parTransId="{F5B437B0-3283-4037-A965-002761B19C40}" sibTransId="{E2510BB8-A78A-4F14-A2C5-ABAEEF361693}"/>
    <dgm:cxn modelId="{F2C07C30-F063-497A-8C0A-78F5BD597C8B}" type="presOf" srcId="{AD1BA431-4957-4316-8B77-CEC5A4B36374}" destId="{BB05130E-32DE-4DE8-9C02-783B01A4250A}" srcOrd="0" destOrd="0" presId="urn:microsoft.com/office/officeart/2005/8/layout/list1"/>
    <dgm:cxn modelId="{AA885E07-9B58-49B8-8C48-C737AB347D6E}" type="presOf" srcId="{0FCEB0BB-6141-4FCA-B97E-21345719142E}" destId="{1E408340-4183-4979-8BA4-F25510A89713}" srcOrd="0" destOrd="0" presId="urn:microsoft.com/office/officeart/2005/8/layout/list1"/>
    <dgm:cxn modelId="{B2C9E096-494A-40FB-B44A-02EE90323852}" srcId="{16752CB6-82DB-4671-B9E5-D1937E1AAE76}" destId="{AD1BA431-4957-4316-8B77-CEC5A4B36374}" srcOrd="0" destOrd="0" parTransId="{9E9BDB20-8E86-4DFD-933C-79BA32312FFC}" sibTransId="{766B8EC8-220C-400B-817B-81052064021A}"/>
    <dgm:cxn modelId="{58C84148-FCE6-4D20-9845-F40F47334CAD}" type="presOf" srcId="{BE9B3349-FCD4-4892-ACB4-5E0A91669553}" destId="{492704FF-FA3F-48E5-9982-A959A270FCED}" srcOrd="0" destOrd="0" presId="urn:microsoft.com/office/officeart/2005/8/layout/list1"/>
    <dgm:cxn modelId="{E78E7DAC-2735-46F3-AE4C-5A629C649E61}" srcId="{ECDED491-FB47-4CB7-9FE4-B994DBBEE4FB}" destId="{0FCEB0BB-6141-4FCA-B97E-21345719142E}" srcOrd="4" destOrd="0" parTransId="{2C1E6322-3F02-42C2-B197-6F9FC2E6F698}" sibTransId="{0056E895-6815-4CEA-9CF1-9660CC7C615C}"/>
    <dgm:cxn modelId="{39ED6CCB-3B35-4D6B-A2E2-6E356794F4B0}" srcId="{ECDED491-FB47-4CB7-9FE4-B994DBBEE4FB}" destId="{A0160AB5-48CB-405A-829A-BD54AC33612D}" srcOrd="0" destOrd="0" parTransId="{D4A68808-5E79-4AAA-8136-2EAD639345FC}" sibTransId="{1E078274-1DCF-4B39-AA92-747048D351A9}"/>
    <dgm:cxn modelId="{A5C7F135-F4DF-4DF3-8E1C-51016D7FDDA7}" srcId="{ECDED491-FB47-4CB7-9FE4-B994DBBEE4FB}" destId="{54F84ECB-6A1E-4FFA-95D1-C90900E75332}" srcOrd="3" destOrd="0" parTransId="{F95786AC-1499-40B6-9736-0DF90D3B1576}" sibTransId="{7CC98202-29EB-4239-B9AB-9467D1E218A0}"/>
    <dgm:cxn modelId="{DE41CD77-5CF5-49E5-8ED8-7D646BF2F31D}" type="presOf" srcId="{0FCEB0BB-6141-4FCA-B97E-21345719142E}" destId="{96DA44A6-44D1-48A4-B8E2-AB886D7BBEC6}" srcOrd="1" destOrd="0" presId="urn:microsoft.com/office/officeart/2005/8/layout/list1"/>
    <dgm:cxn modelId="{C80F20FD-1008-45C6-AC1F-8136395F4A54}" type="presOf" srcId="{711DE3EB-246D-40DE-A5A5-062B423B8120}" destId="{1EAECB82-D50D-4A9B-8271-338E8D5A0F3B}" srcOrd="0" destOrd="0" presId="urn:microsoft.com/office/officeart/2005/8/layout/list1"/>
    <dgm:cxn modelId="{F4086A36-0601-4CC7-8883-C0B77C82845B}" type="presParOf" srcId="{18A96DF4-0579-459F-8414-F5F4E5DBB462}" destId="{AE15D14D-7118-4D70-983B-A70C4D253BBD}" srcOrd="0" destOrd="0" presId="urn:microsoft.com/office/officeart/2005/8/layout/list1"/>
    <dgm:cxn modelId="{B70313AE-16C4-4163-97A8-4F8680F69AC0}" type="presParOf" srcId="{AE15D14D-7118-4D70-983B-A70C4D253BBD}" destId="{BA94734B-B882-48E9-90FF-859716416661}" srcOrd="0" destOrd="0" presId="urn:microsoft.com/office/officeart/2005/8/layout/list1"/>
    <dgm:cxn modelId="{CC320F14-75F6-42B2-9763-21B186E398B6}" type="presParOf" srcId="{AE15D14D-7118-4D70-983B-A70C4D253BBD}" destId="{B5CCE2CB-272E-42C6-97C0-80C91846CE9C}" srcOrd="1" destOrd="0" presId="urn:microsoft.com/office/officeart/2005/8/layout/list1"/>
    <dgm:cxn modelId="{A8302166-F207-4E5D-B441-ADEC9FE68F6C}" type="presParOf" srcId="{18A96DF4-0579-459F-8414-F5F4E5DBB462}" destId="{6244EA37-F759-44C4-8E7F-9F923E0F5AF7}" srcOrd="1" destOrd="0" presId="urn:microsoft.com/office/officeart/2005/8/layout/list1"/>
    <dgm:cxn modelId="{E2969C93-F551-452E-92FD-3AAC375F42D9}" type="presParOf" srcId="{18A96DF4-0579-459F-8414-F5F4E5DBB462}" destId="{492704FF-FA3F-48E5-9982-A959A270FCED}" srcOrd="2" destOrd="0" presId="urn:microsoft.com/office/officeart/2005/8/layout/list1"/>
    <dgm:cxn modelId="{81CFF96C-A8C1-44CD-B5F4-168D2104C128}" type="presParOf" srcId="{18A96DF4-0579-459F-8414-F5F4E5DBB462}" destId="{B413D1B4-72C0-47A7-8986-99E67076DFDB}" srcOrd="3" destOrd="0" presId="urn:microsoft.com/office/officeart/2005/8/layout/list1"/>
    <dgm:cxn modelId="{C286DA82-204F-4D57-8687-119CFD212014}" type="presParOf" srcId="{18A96DF4-0579-459F-8414-F5F4E5DBB462}" destId="{FC4BCB42-A167-46FE-B377-6D2F5C0492B9}" srcOrd="4" destOrd="0" presId="urn:microsoft.com/office/officeart/2005/8/layout/list1"/>
    <dgm:cxn modelId="{06F34BA4-D66B-4B05-8A07-3F19FEEB81A8}" type="presParOf" srcId="{FC4BCB42-A167-46FE-B377-6D2F5C0492B9}" destId="{521643E4-8A77-486C-97C5-C01F6C6767B9}" srcOrd="0" destOrd="0" presId="urn:microsoft.com/office/officeart/2005/8/layout/list1"/>
    <dgm:cxn modelId="{A2B14D88-D567-4028-B113-624334055D8D}" type="presParOf" srcId="{FC4BCB42-A167-46FE-B377-6D2F5C0492B9}" destId="{2B9152C6-440E-4BD8-AD19-FDE038DECD4E}" srcOrd="1" destOrd="0" presId="urn:microsoft.com/office/officeart/2005/8/layout/list1"/>
    <dgm:cxn modelId="{1C8E2081-9E04-4CBB-932E-987915981BA2}" type="presParOf" srcId="{18A96DF4-0579-459F-8414-F5F4E5DBB462}" destId="{1A43AA07-22FC-4A02-B294-E6AED255974D}" srcOrd="5" destOrd="0" presId="urn:microsoft.com/office/officeart/2005/8/layout/list1"/>
    <dgm:cxn modelId="{DCDFD75D-F797-401C-AE7A-2DC7C7082199}" type="presParOf" srcId="{18A96DF4-0579-459F-8414-F5F4E5DBB462}" destId="{1EAECB82-D50D-4A9B-8271-338E8D5A0F3B}" srcOrd="6" destOrd="0" presId="urn:microsoft.com/office/officeart/2005/8/layout/list1"/>
    <dgm:cxn modelId="{B1E063B9-B2AA-4EF3-B2EE-DCB3464BB68E}" type="presParOf" srcId="{18A96DF4-0579-459F-8414-F5F4E5DBB462}" destId="{1BD6BF30-F403-48F7-AAE2-3E34D9D1946E}" srcOrd="7" destOrd="0" presId="urn:microsoft.com/office/officeart/2005/8/layout/list1"/>
    <dgm:cxn modelId="{D74FB1D3-6483-488E-BB9E-3C1B941FC2A4}" type="presParOf" srcId="{18A96DF4-0579-459F-8414-F5F4E5DBB462}" destId="{4B345FDE-47C6-4F3A-A29B-820144DB73C1}" srcOrd="8" destOrd="0" presId="urn:microsoft.com/office/officeart/2005/8/layout/list1"/>
    <dgm:cxn modelId="{D5B9A687-1B97-4B77-B195-A34CA6D688E7}" type="presParOf" srcId="{4B345FDE-47C6-4F3A-A29B-820144DB73C1}" destId="{A614C861-7AEF-43AA-B271-F36475CEE494}" srcOrd="0" destOrd="0" presId="urn:microsoft.com/office/officeart/2005/8/layout/list1"/>
    <dgm:cxn modelId="{B666EE06-4861-4F6D-9CE6-11C71AD6BFF8}" type="presParOf" srcId="{4B345FDE-47C6-4F3A-A29B-820144DB73C1}" destId="{4A78287E-75AB-4784-B704-4B7960E56AB4}" srcOrd="1" destOrd="0" presId="urn:microsoft.com/office/officeart/2005/8/layout/list1"/>
    <dgm:cxn modelId="{BF170D52-A719-4C86-B060-E0EB53B1404B}" type="presParOf" srcId="{18A96DF4-0579-459F-8414-F5F4E5DBB462}" destId="{40637F8F-BD53-4CB1-823A-1F10B8EC4E43}" srcOrd="9" destOrd="0" presId="urn:microsoft.com/office/officeart/2005/8/layout/list1"/>
    <dgm:cxn modelId="{FBBB2A65-8530-4D68-A71B-9B271722C32C}" type="presParOf" srcId="{18A96DF4-0579-459F-8414-F5F4E5DBB462}" destId="{BB05130E-32DE-4DE8-9C02-783B01A4250A}" srcOrd="10" destOrd="0" presId="urn:microsoft.com/office/officeart/2005/8/layout/list1"/>
    <dgm:cxn modelId="{ED9210EF-137F-4DCF-9009-F23FD59DD23B}" type="presParOf" srcId="{18A96DF4-0579-459F-8414-F5F4E5DBB462}" destId="{12694852-68B7-4D7E-8522-13469BDA56F7}" srcOrd="11" destOrd="0" presId="urn:microsoft.com/office/officeart/2005/8/layout/list1"/>
    <dgm:cxn modelId="{1EAE15BA-6A13-4556-A2A3-2FD8E0E20D66}" type="presParOf" srcId="{18A96DF4-0579-459F-8414-F5F4E5DBB462}" destId="{250EB7CA-B969-4703-BD00-3809CDDF90CE}" srcOrd="12" destOrd="0" presId="urn:microsoft.com/office/officeart/2005/8/layout/list1"/>
    <dgm:cxn modelId="{18CD2761-C26B-46E4-A9E4-7ABBC941D10B}" type="presParOf" srcId="{250EB7CA-B969-4703-BD00-3809CDDF90CE}" destId="{435F7F64-B1F5-4FA3-AD7A-6FED78DC1FD4}" srcOrd="0" destOrd="0" presId="urn:microsoft.com/office/officeart/2005/8/layout/list1"/>
    <dgm:cxn modelId="{9D896634-1BFA-4785-90E2-6FCD1B06F1FF}" type="presParOf" srcId="{250EB7CA-B969-4703-BD00-3809CDDF90CE}" destId="{26A2F8A1-DABD-44A6-A4C7-8F012C37ABF6}" srcOrd="1" destOrd="0" presId="urn:microsoft.com/office/officeart/2005/8/layout/list1"/>
    <dgm:cxn modelId="{CF812CC6-2D5A-4047-9D9D-E07C14D3D667}" type="presParOf" srcId="{18A96DF4-0579-459F-8414-F5F4E5DBB462}" destId="{C6756779-7D76-4297-894A-111D37A1CC22}" srcOrd="13" destOrd="0" presId="urn:microsoft.com/office/officeart/2005/8/layout/list1"/>
    <dgm:cxn modelId="{93BF61B0-E286-49ED-B4AB-0D6C5F30F90B}" type="presParOf" srcId="{18A96DF4-0579-459F-8414-F5F4E5DBB462}" destId="{2F79E6C8-904F-4911-8232-2B079452DB41}" srcOrd="14" destOrd="0" presId="urn:microsoft.com/office/officeart/2005/8/layout/list1"/>
    <dgm:cxn modelId="{13796F54-FCA4-46F6-8F7A-1B617CAB6443}" type="presParOf" srcId="{18A96DF4-0579-459F-8414-F5F4E5DBB462}" destId="{54D4DE29-2082-4855-9637-1F1D2C46884C}" srcOrd="15" destOrd="0" presId="urn:microsoft.com/office/officeart/2005/8/layout/list1"/>
    <dgm:cxn modelId="{C8302D06-E746-43C0-A650-AC3F52D81585}" type="presParOf" srcId="{18A96DF4-0579-459F-8414-F5F4E5DBB462}" destId="{61D99964-E5F7-4EE6-9DA7-979292B742DC}" srcOrd="16" destOrd="0" presId="urn:microsoft.com/office/officeart/2005/8/layout/list1"/>
    <dgm:cxn modelId="{A4145612-83EC-4FC6-8FAB-EC97D49837E1}" type="presParOf" srcId="{61D99964-E5F7-4EE6-9DA7-979292B742DC}" destId="{1E408340-4183-4979-8BA4-F25510A89713}" srcOrd="0" destOrd="0" presId="urn:microsoft.com/office/officeart/2005/8/layout/list1"/>
    <dgm:cxn modelId="{435E2A2E-F1A4-4BEF-8629-F09CE9BE414F}" type="presParOf" srcId="{61D99964-E5F7-4EE6-9DA7-979292B742DC}" destId="{96DA44A6-44D1-48A4-B8E2-AB886D7BBEC6}" srcOrd="1" destOrd="0" presId="urn:microsoft.com/office/officeart/2005/8/layout/list1"/>
    <dgm:cxn modelId="{13AB2FD2-D33C-403D-A1F1-58004DDD85E7}" type="presParOf" srcId="{18A96DF4-0579-459F-8414-F5F4E5DBB462}" destId="{865FE3A2-9532-4037-B49E-9187F19463BD}" srcOrd="17" destOrd="0" presId="urn:microsoft.com/office/officeart/2005/8/layout/list1"/>
    <dgm:cxn modelId="{56D21A74-77A2-4590-B1D4-A4BA1FCED59F}" type="presParOf" srcId="{18A96DF4-0579-459F-8414-F5F4E5DBB462}" destId="{FBA96A33-F80E-4680-8094-00EDB7F56AD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21692-C38A-4B5D-9280-E4C59DE0E4F5}" type="doc">
      <dgm:prSet loTypeId="urn:microsoft.com/office/officeart/2005/8/layout/vList3" loCatId="list" qsTypeId="urn:microsoft.com/office/officeart/2005/8/quickstyle/simple1" qsCatId="simple" csTypeId="urn:microsoft.com/office/officeart/2005/8/colors/colorful4" csCatId="colorful" phldr="1"/>
      <dgm:spPr/>
    </dgm:pt>
    <dgm:pt modelId="{FB88679C-0E55-4EE7-A455-4D4314B6CE12}">
      <dgm:prSet phldrT="[Text]" custT="1"/>
      <dgm:spPr/>
      <dgm:t>
        <a:bodyPr/>
        <a:lstStyle/>
        <a:p>
          <a:pPr algn="just"/>
          <a:r>
            <a:rPr lang="da-DK" sz="1400" b="1" kern="1200" dirty="0"/>
            <a:t>Artikel 25 om sundhed:</a:t>
          </a:r>
        </a:p>
        <a:p>
          <a:pPr algn="just"/>
          <a:r>
            <a:rPr lang="da-DK" sz="1400" kern="1200" dirty="0"/>
            <a:t>Personer med funktionsnedsættelse har ret til at nyde den højest opnåelige sundhedstilstand uden diskrimination på grund af deres funktionsnedsættelse. De skal have samme udvalg, kvalitet og standard af gratis eller billige sundhedsydelser som andre personer, de skal modtage de sundhedsydelser, der er nødvendige på grund af deres funktionsnedsættelse, og de må ikke udsættes for forskelsbehandling i forbindelse med sygesikring.</a:t>
          </a:r>
          <a:endParaRPr lang="en-GB" sz="1400" i="0" kern="1200" dirty="0"/>
        </a:p>
      </dgm:t>
    </dgm:pt>
    <dgm:pt modelId="{67B3C4A4-6D54-461E-BDEA-8961BCC8A638}" type="parTrans" cxnId="{79492B7D-2A9F-4ABC-A9B4-AF0A689E14B9}">
      <dgm:prSet/>
      <dgm:spPr/>
      <dgm:t>
        <a:bodyPr/>
        <a:lstStyle/>
        <a:p>
          <a:endParaRPr lang="en-GB"/>
        </a:p>
      </dgm:t>
    </dgm:pt>
    <dgm:pt modelId="{78D8BD9F-4A4F-4DC1-919A-0C9C1FC4049D}" type="sibTrans" cxnId="{79492B7D-2A9F-4ABC-A9B4-AF0A689E14B9}">
      <dgm:prSet/>
      <dgm:spPr/>
      <dgm:t>
        <a:bodyPr/>
        <a:lstStyle/>
        <a:p>
          <a:endParaRPr lang="en-GB"/>
        </a:p>
      </dgm:t>
    </dgm:pt>
    <dgm:pt modelId="{F5E8C553-0F85-4831-8B14-4A950073BBBE}">
      <dgm:prSet phldrT="[Text]" custT="1"/>
      <dgm:spPr/>
      <dgm:t>
        <a:bodyPr/>
        <a:lstStyle/>
        <a:p>
          <a:pPr algn="just"/>
          <a:r>
            <a:rPr lang="da-DK" sz="1400" b="1" kern="1200" dirty="0"/>
            <a:t>Artikel 27 om arbejde og beskæftigelse: </a:t>
          </a:r>
        </a:p>
        <a:p>
          <a:pPr algn="just"/>
          <a:r>
            <a:rPr lang="da-DK" sz="1400" kern="1200" dirty="0"/>
            <a:t>Mennesker med funktionsnedsættelse har lige rettigheder til at arbejde og tjene penge. Landene skal forbyde forskelsbehandling i arbejdsrelaterede spørgsmål, fremme selvstændigt arbejde, iværksætteri og start af egen virksomhed, ansætte medarbejdere med funktionsnedsættelse i den offentlige sektor, fremme deres ansættelse i den private sektor og sikre, at de får rimelige faciliteter på arbejdspladsen.</a:t>
          </a:r>
          <a:endParaRPr lang="en-GB" sz="1400" i="0" kern="1200" dirty="0">
            <a:solidFill>
              <a:srgbClr val="D8D8D8"/>
            </a:solidFill>
            <a:latin typeface="Calibri"/>
            <a:ea typeface="+mn-ea"/>
            <a:cs typeface="+mn-cs"/>
          </a:endParaRPr>
        </a:p>
      </dgm:t>
    </dgm:pt>
    <dgm:pt modelId="{523BFFA4-0EE5-4827-98BF-4E8201B30D17}" type="parTrans" cxnId="{412E8161-66F0-4484-9F0F-D84762CDFA4A}">
      <dgm:prSet/>
      <dgm:spPr/>
      <dgm:t>
        <a:bodyPr/>
        <a:lstStyle/>
        <a:p>
          <a:endParaRPr lang="en-GB"/>
        </a:p>
      </dgm:t>
    </dgm:pt>
    <dgm:pt modelId="{CCA8AC03-0F2C-4517-A929-0E4BCB99B016}" type="sibTrans" cxnId="{412E8161-66F0-4484-9F0F-D84762CDFA4A}">
      <dgm:prSet/>
      <dgm:spPr/>
      <dgm:t>
        <a:bodyPr/>
        <a:lstStyle/>
        <a:p>
          <a:endParaRPr lang="en-GB"/>
        </a:p>
      </dgm:t>
    </dgm:pt>
    <dgm:pt modelId="{FD8B2085-7E00-455B-A3A8-E1C4B71BC79C}" type="pres">
      <dgm:prSet presAssocID="{27521692-C38A-4B5D-9280-E4C59DE0E4F5}" presName="linearFlow" presStyleCnt="0">
        <dgm:presLayoutVars>
          <dgm:dir/>
          <dgm:resizeHandles val="exact"/>
        </dgm:presLayoutVars>
      </dgm:prSet>
      <dgm:spPr/>
    </dgm:pt>
    <dgm:pt modelId="{0A17D6A3-9ECF-41F8-A70C-4567D5AC20DF}" type="pres">
      <dgm:prSet presAssocID="{FB88679C-0E55-4EE7-A455-4D4314B6CE12}" presName="composite" presStyleCnt="0"/>
      <dgm:spPr/>
    </dgm:pt>
    <dgm:pt modelId="{8B42A6AB-D221-40F8-9EF8-154EF504DEFB}" type="pres">
      <dgm:prSet presAssocID="{FB88679C-0E55-4EE7-A455-4D4314B6CE12}"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065DB878-8CCD-4DFE-B8D4-A8817525B6C2}" type="pres">
      <dgm:prSet presAssocID="{FB88679C-0E55-4EE7-A455-4D4314B6CE12}" presName="txShp" presStyleLbl="node1" presStyleIdx="0" presStyleCnt="2" custScaleY="208171">
        <dgm:presLayoutVars>
          <dgm:bulletEnabled val="1"/>
        </dgm:presLayoutVars>
      </dgm:prSet>
      <dgm:spPr/>
      <dgm:t>
        <a:bodyPr/>
        <a:lstStyle/>
        <a:p>
          <a:endParaRPr lang="en-GB"/>
        </a:p>
      </dgm:t>
    </dgm:pt>
    <dgm:pt modelId="{A5343623-2817-4316-A002-B6DC9F3A0721}" type="pres">
      <dgm:prSet presAssocID="{78D8BD9F-4A4F-4DC1-919A-0C9C1FC4049D}" presName="spacing" presStyleCnt="0"/>
      <dgm:spPr/>
    </dgm:pt>
    <dgm:pt modelId="{EBDEAFAF-24DE-4FF9-8583-B49FB1749BC0}" type="pres">
      <dgm:prSet presAssocID="{F5E8C553-0F85-4831-8B14-4A950073BBBE}" presName="composite" presStyleCnt="0"/>
      <dgm:spPr/>
    </dgm:pt>
    <dgm:pt modelId="{9E6F1171-CEE5-455B-B4D6-844670F18CA2}" type="pres">
      <dgm:prSet presAssocID="{F5E8C553-0F85-4831-8B14-4A950073BBBE}" presName="imgShp"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CF329A31-4FC3-4ACE-BA68-AFED23D64DFA}" type="pres">
      <dgm:prSet presAssocID="{F5E8C553-0F85-4831-8B14-4A950073BBBE}" presName="txShp" presStyleLbl="node1" presStyleIdx="1" presStyleCnt="2" custScaleY="152471" custLinFactNeighborX="-981" custLinFactNeighborY="2085">
        <dgm:presLayoutVars>
          <dgm:bulletEnabled val="1"/>
        </dgm:presLayoutVars>
      </dgm:prSet>
      <dgm:spPr/>
      <dgm:t>
        <a:bodyPr/>
        <a:lstStyle/>
        <a:p>
          <a:endParaRPr lang="en-GB"/>
        </a:p>
      </dgm:t>
    </dgm:pt>
  </dgm:ptLst>
  <dgm:cxnLst>
    <dgm:cxn modelId="{DAAA208D-9E53-4E67-AA11-D0DE5AAB00C8}" type="presOf" srcId="{F5E8C553-0F85-4831-8B14-4A950073BBBE}" destId="{CF329A31-4FC3-4ACE-BA68-AFED23D64DFA}" srcOrd="0" destOrd="0" presId="urn:microsoft.com/office/officeart/2005/8/layout/vList3"/>
    <dgm:cxn modelId="{79492B7D-2A9F-4ABC-A9B4-AF0A689E14B9}" srcId="{27521692-C38A-4B5D-9280-E4C59DE0E4F5}" destId="{FB88679C-0E55-4EE7-A455-4D4314B6CE12}" srcOrd="0" destOrd="0" parTransId="{67B3C4A4-6D54-461E-BDEA-8961BCC8A638}" sibTransId="{78D8BD9F-4A4F-4DC1-919A-0C9C1FC4049D}"/>
    <dgm:cxn modelId="{E08A44FB-0A76-4D41-9843-AA4845F245C4}" type="presOf" srcId="{27521692-C38A-4B5D-9280-E4C59DE0E4F5}" destId="{FD8B2085-7E00-455B-A3A8-E1C4B71BC79C}" srcOrd="0" destOrd="0" presId="urn:microsoft.com/office/officeart/2005/8/layout/vList3"/>
    <dgm:cxn modelId="{412E8161-66F0-4484-9F0F-D84762CDFA4A}" srcId="{27521692-C38A-4B5D-9280-E4C59DE0E4F5}" destId="{F5E8C553-0F85-4831-8B14-4A950073BBBE}" srcOrd="1" destOrd="0" parTransId="{523BFFA4-0EE5-4827-98BF-4E8201B30D17}" sibTransId="{CCA8AC03-0F2C-4517-A929-0E4BCB99B016}"/>
    <dgm:cxn modelId="{7889154C-EB33-4725-A1C9-27D841838571}" type="presOf" srcId="{FB88679C-0E55-4EE7-A455-4D4314B6CE12}" destId="{065DB878-8CCD-4DFE-B8D4-A8817525B6C2}" srcOrd="0" destOrd="0" presId="urn:microsoft.com/office/officeart/2005/8/layout/vList3"/>
    <dgm:cxn modelId="{82A5BEF9-2713-4952-962F-F357036C5B7E}" type="presParOf" srcId="{FD8B2085-7E00-455B-A3A8-E1C4B71BC79C}" destId="{0A17D6A3-9ECF-41F8-A70C-4567D5AC20DF}" srcOrd="0" destOrd="0" presId="urn:microsoft.com/office/officeart/2005/8/layout/vList3"/>
    <dgm:cxn modelId="{60F4FCB4-9760-4AF1-BA5F-DFB3FD19EBC0}" type="presParOf" srcId="{0A17D6A3-9ECF-41F8-A70C-4567D5AC20DF}" destId="{8B42A6AB-D221-40F8-9EF8-154EF504DEFB}" srcOrd="0" destOrd="0" presId="urn:microsoft.com/office/officeart/2005/8/layout/vList3"/>
    <dgm:cxn modelId="{0763053B-0202-4919-A865-C20AD0C52211}" type="presParOf" srcId="{0A17D6A3-9ECF-41F8-A70C-4567D5AC20DF}" destId="{065DB878-8CCD-4DFE-B8D4-A8817525B6C2}" srcOrd="1" destOrd="0" presId="urn:microsoft.com/office/officeart/2005/8/layout/vList3"/>
    <dgm:cxn modelId="{7B4BD5DE-0937-4878-8A7E-FD1FFF82A5BA}" type="presParOf" srcId="{FD8B2085-7E00-455B-A3A8-E1C4B71BC79C}" destId="{A5343623-2817-4316-A002-B6DC9F3A0721}" srcOrd="1" destOrd="0" presId="urn:microsoft.com/office/officeart/2005/8/layout/vList3"/>
    <dgm:cxn modelId="{898A1974-0461-42D8-ABD7-294289AFAD9E}" type="presParOf" srcId="{FD8B2085-7E00-455B-A3A8-E1C4B71BC79C}" destId="{EBDEAFAF-24DE-4FF9-8583-B49FB1749BC0}" srcOrd="2" destOrd="0" presId="urn:microsoft.com/office/officeart/2005/8/layout/vList3"/>
    <dgm:cxn modelId="{B82D6B0B-D700-4854-9206-CDCEA665EB52}" type="presParOf" srcId="{EBDEAFAF-24DE-4FF9-8583-B49FB1749BC0}" destId="{9E6F1171-CEE5-455B-B4D6-844670F18CA2}" srcOrd="0" destOrd="0" presId="urn:microsoft.com/office/officeart/2005/8/layout/vList3"/>
    <dgm:cxn modelId="{AEC57961-BF56-49FE-802C-2EA956F91F78}" type="presParOf" srcId="{EBDEAFAF-24DE-4FF9-8583-B49FB1749BC0}" destId="{CF329A31-4FC3-4ACE-BA68-AFED23D64D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C87DD2-8C10-4CA5-8F8D-8EE00762208D}"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GB"/>
        </a:p>
      </dgm:t>
    </dgm:pt>
    <dgm:pt modelId="{5EC45878-7AF8-4C34-B8D5-71A87295400C}">
      <dgm:prSet phldrT="[Text]" custT="1"/>
      <dgm:spPr>
        <a:solidFill>
          <a:schemeClr val="accent5">
            <a:lumMod val="75000"/>
          </a:schemeClr>
        </a:solidFill>
      </dgm:spPr>
      <dgm:t>
        <a:bodyPr/>
        <a:lstStyle/>
        <a:p>
          <a:pPr algn="l">
            <a:lnSpc>
              <a:spcPct val="100000"/>
            </a:lnSpc>
          </a:pPr>
          <a:r>
            <a:rPr lang="da-DK" sz="1600" b="1" dirty="0"/>
            <a:t>Medicinsk model:</a:t>
          </a:r>
        </a:p>
        <a:p>
          <a:pPr algn="l">
            <a:lnSpc>
              <a:spcPct val="100000"/>
            </a:lnSpc>
          </a:pPr>
          <a:r>
            <a:rPr lang="da-DK" sz="1600" dirty="0"/>
            <a:t>Handicap som </a:t>
          </a:r>
          <a:r>
            <a:rPr lang="da-DK" sz="1600" u="sng" dirty="0"/>
            <a:t>en egenskab ved personen</a:t>
          </a:r>
          <a:r>
            <a:rPr lang="da-DK" sz="1600" dirty="0"/>
            <a:t>, der er direkte forårsaget af </a:t>
          </a:r>
          <a:r>
            <a:rPr lang="da-DK" sz="1600" u="sng" dirty="0"/>
            <a:t>sygdom, traume eller anden helbredstilstand</a:t>
          </a:r>
          <a:r>
            <a:rPr lang="da-DK" sz="1600" dirty="0"/>
            <a:t>, som kræver medicinsk behandling i form af individuel behandling af fagfolk. Medicinsk eller anden behandling for at "rette op” på problemet hos den enkelte.</a:t>
          </a:r>
          <a:endParaRPr lang="en-GB" sz="1500" dirty="0"/>
        </a:p>
      </dgm:t>
    </dgm:pt>
    <dgm:pt modelId="{D9FD5F7F-9BC1-497E-8D69-762F55914D43}" type="parTrans" cxnId="{41901D3D-CB3E-44CB-8B7F-7A77080B8B7F}">
      <dgm:prSet/>
      <dgm:spPr/>
      <dgm:t>
        <a:bodyPr/>
        <a:lstStyle/>
        <a:p>
          <a:endParaRPr lang="en-GB"/>
        </a:p>
      </dgm:t>
    </dgm:pt>
    <dgm:pt modelId="{4DD240A7-F11D-404D-9EA7-64FD12952CBC}" type="sibTrans" cxnId="{41901D3D-CB3E-44CB-8B7F-7A77080B8B7F}">
      <dgm:prSet/>
      <dgm:spPr/>
      <dgm:t>
        <a:bodyPr/>
        <a:lstStyle/>
        <a:p>
          <a:endParaRPr lang="en-GB"/>
        </a:p>
      </dgm:t>
    </dgm:pt>
    <dgm:pt modelId="{5AC42EF1-B1B5-42B9-918F-805CFF4C0632}">
      <dgm:prSet phldrT="[Text]" custT="1"/>
      <dgm:spPr>
        <a:solidFill>
          <a:schemeClr val="accent5">
            <a:lumMod val="75000"/>
          </a:schemeClr>
        </a:solidFill>
      </dgm:spPr>
      <dgm:t>
        <a:bodyPr/>
        <a:lstStyle/>
        <a:p>
          <a:pPr algn="l">
            <a:lnSpc>
              <a:spcPct val="100000"/>
            </a:lnSpc>
          </a:pPr>
          <a:r>
            <a:rPr lang="da-DK" sz="1600" b="1" dirty="0"/>
            <a:t>Social model: </a:t>
          </a:r>
        </a:p>
        <a:p>
          <a:pPr algn="l">
            <a:lnSpc>
              <a:spcPct val="100000"/>
            </a:lnSpc>
          </a:pPr>
          <a:r>
            <a:rPr lang="da-DK" sz="1600" dirty="0"/>
            <a:t>Handicap som et </a:t>
          </a:r>
          <a:r>
            <a:rPr lang="da-DK" sz="1600" u="sng" dirty="0"/>
            <a:t>socialt skabt problem</a:t>
          </a:r>
          <a:r>
            <a:rPr lang="da-DK" sz="1600" dirty="0"/>
            <a:t> og ikke en egenskab ved et individ, som kræver en </a:t>
          </a:r>
          <a:r>
            <a:rPr lang="da-DK" sz="1600" u="sng" dirty="0"/>
            <a:t>politisk reaktion</a:t>
          </a:r>
          <a:r>
            <a:rPr lang="da-DK" sz="1600" dirty="0"/>
            <a:t>. Holdninger og andre træk ved det sociale miljø udgør et uhensigtsmæssigt fysisk miljø, som skaber problemet.</a:t>
          </a:r>
          <a:endParaRPr lang="en-GB" sz="1500" u="none" dirty="0"/>
        </a:p>
      </dgm:t>
    </dgm:pt>
    <dgm:pt modelId="{6D543F41-E1A7-4630-BC12-85A7A021EADA}" type="parTrans" cxnId="{A0D1A44F-2DA2-4DE5-979F-CC83FA1C8CF7}">
      <dgm:prSet/>
      <dgm:spPr/>
      <dgm:t>
        <a:bodyPr/>
        <a:lstStyle/>
        <a:p>
          <a:endParaRPr lang="en-GB"/>
        </a:p>
      </dgm:t>
    </dgm:pt>
    <dgm:pt modelId="{7E40AB5F-C911-4617-AC51-5A33B005CE11}" type="sibTrans" cxnId="{A0D1A44F-2DA2-4DE5-979F-CC83FA1C8CF7}">
      <dgm:prSet/>
      <dgm:spPr/>
      <dgm:t>
        <a:bodyPr/>
        <a:lstStyle/>
        <a:p>
          <a:endParaRPr lang="en-GB"/>
        </a:p>
      </dgm:t>
    </dgm:pt>
    <dgm:pt modelId="{F9AD84AB-3EEC-459D-A4B3-25FD50095F25}" type="pres">
      <dgm:prSet presAssocID="{57C87DD2-8C10-4CA5-8F8D-8EE00762208D}" presName="Name0" presStyleCnt="0">
        <dgm:presLayoutVars>
          <dgm:chPref val="1"/>
          <dgm:dir/>
          <dgm:animOne val="branch"/>
          <dgm:animLvl val="lvl"/>
          <dgm:resizeHandles/>
        </dgm:presLayoutVars>
      </dgm:prSet>
      <dgm:spPr/>
      <dgm:t>
        <a:bodyPr/>
        <a:lstStyle/>
        <a:p>
          <a:endParaRPr lang="en-GB"/>
        </a:p>
      </dgm:t>
    </dgm:pt>
    <dgm:pt modelId="{BEE8E86C-B102-4968-B066-17F5AAD7E871}" type="pres">
      <dgm:prSet presAssocID="{5EC45878-7AF8-4C34-B8D5-71A87295400C}" presName="vertOne" presStyleCnt="0"/>
      <dgm:spPr/>
    </dgm:pt>
    <dgm:pt modelId="{D5109BF4-86B7-44FA-A4F5-0E2E92B0E490}" type="pres">
      <dgm:prSet presAssocID="{5EC45878-7AF8-4C34-B8D5-71A87295400C}" presName="txOne" presStyleLbl="node0" presStyleIdx="0" presStyleCnt="2">
        <dgm:presLayoutVars>
          <dgm:chPref val="3"/>
        </dgm:presLayoutVars>
      </dgm:prSet>
      <dgm:spPr/>
      <dgm:t>
        <a:bodyPr/>
        <a:lstStyle/>
        <a:p>
          <a:endParaRPr lang="en-GB"/>
        </a:p>
      </dgm:t>
    </dgm:pt>
    <dgm:pt modelId="{D93FB5ED-23A3-4639-B39D-F4D1EBD6A914}" type="pres">
      <dgm:prSet presAssocID="{5EC45878-7AF8-4C34-B8D5-71A87295400C}" presName="horzOne" presStyleCnt="0"/>
      <dgm:spPr/>
    </dgm:pt>
    <dgm:pt modelId="{D2DBE1D5-3676-44EB-BDCB-80F1A89816EF}" type="pres">
      <dgm:prSet presAssocID="{4DD240A7-F11D-404D-9EA7-64FD12952CBC}" presName="sibSpaceOne" presStyleCnt="0"/>
      <dgm:spPr/>
    </dgm:pt>
    <dgm:pt modelId="{90224B57-99A9-43C9-8951-087DC4E9BB50}" type="pres">
      <dgm:prSet presAssocID="{5AC42EF1-B1B5-42B9-918F-805CFF4C0632}" presName="vertOne" presStyleCnt="0"/>
      <dgm:spPr/>
    </dgm:pt>
    <dgm:pt modelId="{61C088FB-E781-413B-B800-4A0E59B55002}" type="pres">
      <dgm:prSet presAssocID="{5AC42EF1-B1B5-42B9-918F-805CFF4C0632}" presName="txOne" presStyleLbl="node0" presStyleIdx="1" presStyleCnt="2" custLinFactNeighborX="21222">
        <dgm:presLayoutVars>
          <dgm:chPref val="3"/>
        </dgm:presLayoutVars>
      </dgm:prSet>
      <dgm:spPr/>
      <dgm:t>
        <a:bodyPr/>
        <a:lstStyle/>
        <a:p>
          <a:endParaRPr lang="en-GB"/>
        </a:p>
      </dgm:t>
    </dgm:pt>
    <dgm:pt modelId="{39AEAF8B-82E1-47EB-9A2D-AF888C552818}" type="pres">
      <dgm:prSet presAssocID="{5AC42EF1-B1B5-42B9-918F-805CFF4C0632}" presName="horzOne" presStyleCnt="0"/>
      <dgm:spPr/>
    </dgm:pt>
  </dgm:ptLst>
  <dgm:cxnLst>
    <dgm:cxn modelId="{41901D3D-CB3E-44CB-8B7F-7A77080B8B7F}" srcId="{57C87DD2-8C10-4CA5-8F8D-8EE00762208D}" destId="{5EC45878-7AF8-4C34-B8D5-71A87295400C}" srcOrd="0" destOrd="0" parTransId="{D9FD5F7F-9BC1-497E-8D69-762F55914D43}" sibTransId="{4DD240A7-F11D-404D-9EA7-64FD12952CBC}"/>
    <dgm:cxn modelId="{0332F74C-1078-41B7-A009-A95D31CD36F4}" type="presOf" srcId="{57C87DD2-8C10-4CA5-8F8D-8EE00762208D}" destId="{F9AD84AB-3EEC-459D-A4B3-25FD50095F25}" srcOrd="0" destOrd="0" presId="urn:microsoft.com/office/officeart/2005/8/layout/hierarchy4"/>
    <dgm:cxn modelId="{F47295C7-F724-4A22-90E6-2A3199F39E90}" type="presOf" srcId="{5EC45878-7AF8-4C34-B8D5-71A87295400C}" destId="{D5109BF4-86B7-44FA-A4F5-0E2E92B0E490}" srcOrd="0" destOrd="0" presId="urn:microsoft.com/office/officeart/2005/8/layout/hierarchy4"/>
    <dgm:cxn modelId="{45D3C4B1-E0B6-48B0-995B-A18F9DEA5184}" type="presOf" srcId="{5AC42EF1-B1B5-42B9-918F-805CFF4C0632}" destId="{61C088FB-E781-413B-B800-4A0E59B55002}" srcOrd="0" destOrd="0" presId="urn:microsoft.com/office/officeart/2005/8/layout/hierarchy4"/>
    <dgm:cxn modelId="{A0D1A44F-2DA2-4DE5-979F-CC83FA1C8CF7}" srcId="{57C87DD2-8C10-4CA5-8F8D-8EE00762208D}" destId="{5AC42EF1-B1B5-42B9-918F-805CFF4C0632}" srcOrd="1" destOrd="0" parTransId="{6D543F41-E1A7-4630-BC12-85A7A021EADA}" sibTransId="{7E40AB5F-C911-4617-AC51-5A33B005CE11}"/>
    <dgm:cxn modelId="{B350C53F-C705-43DA-87B4-CE76311E1C49}" type="presParOf" srcId="{F9AD84AB-3EEC-459D-A4B3-25FD50095F25}" destId="{BEE8E86C-B102-4968-B066-17F5AAD7E871}" srcOrd="0" destOrd="0" presId="urn:microsoft.com/office/officeart/2005/8/layout/hierarchy4"/>
    <dgm:cxn modelId="{C025BB54-8B12-47E0-AF88-F71A3C1A931D}" type="presParOf" srcId="{BEE8E86C-B102-4968-B066-17F5AAD7E871}" destId="{D5109BF4-86B7-44FA-A4F5-0E2E92B0E490}" srcOrd="0" destOrd="0" presId="urn:microsoft.com/office/officeart/2005/8/layout/hierarchy4"/>
    <dgm:cxn modelId="{8B53AC44-ED4D-44F2-94A5-56B3F96AA3E6}" type="presParOf" srcId="{BEE8E86C-B102-4968-B066-17F5AAD7E871}" destId="{D93FB5ED-23A3-4639-B39D-F4D1EBD6A914}" srcOrd="1" destOrd="0" presId="urn:microsoft.com/office/officeart/2005/8/layout/hierarchy4"/>
    <dgm:cxn modelId="{F991A1E8-04D4-4C0A-9DF7-B7842AFAD16A}" type="presParOf" srcId="{F9AD84AB-3EEC-459D-A4B3-25FD50095F25}" destId="{D2DBE1D5-3676-44EB-BDCB-80F1A89816EF}" srcOrd="1" destOrd="0" presId="urn:microsoft.com/office/officeart/2005/8/layout/hierarchy4"/>
    <dgm:cxn modelId="{04A95B12-20DB-4850-94DD-504ABFE680FF}" type="presParOf" srcId="{F9AD84AB-3EEC-459D-A4B3-25FD50095F25}" destId="{90224B57-99A9-43C9-8951-087DC4E9BB50}" srcOrd="2" destOrd="0" presId="urn:microsoft.com/office/officeart/2005/8/layout/hierarchy4"/>
    <dgm:cxn modelId="{797A51FD-ECE8-4780-8DDF-1FECC3F344A8}" type="presParOf" srcId="{90224B57-99A9-43C9-8951-087DC4E9BB50}" destId="{61C088FB-E781-413B-B800-4A0E59B55002}" srcOrd="0" destOrd="0" presId="urn:microsoft.com/office/officeart/2005/8/layout/hierarchy4"/>
    <dgm:cxn modelId="{85648289-54F0-47DE-907B-E5D7658BFA37}" type="presParOf" srcId="{90224B57-99A9-43C9-8951-087DC4E9BB50}" destId="{39AEAF8B-82E1-47EB-9A2D-AF888C55281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13E0C0-1F5A-4DB5-B2C4-BE5FF13330AC}" type="doc">
      <dgm:prSet loTypeId="urn:microsoft.com/office/officeart/2005/8/layout/radial5" loCatId="relationship" qsTypeId="urn:microsoft.com/office/officeart/2005/8/quickstyle/simple1" qsCatId="simple" csTypeId="urn:microsoft.com/office/officeart/2005/8/colors/accent3_3" csCatId="accent3" phldr="1"/>
      <dgm:spPr/>
      <dgm:t>
        <a:bodyPr/>
        <a:lstStyle/>
        <a:p>
          <a:endParaRPr lang="en-GB"/>
        </a:p>
      </dgm:t>
    </dgm:pt>
    <dgm:pt modelId="{FE0E8369-D8F4-4991-82B6-545B09E97503}">
      <dgm:prSet phldrT="[Text]"/>
      <dgm:spPr>
        <a:solidFill>
          <a:schemeClr val="accent2">
            <a:lumMod val="50000"/>
          </a:schemeClr>
        </a:solidFill>
      </dgm:spPr>
      <dgm:t>
        <a:bodyPr/>
        <a:lstStyle/>
        <a:p>
          <a:r>
            <a:rPr lang="da-DK" noProof="0" dirty="0"/>
            <a:t>Aktivitet</a:t>
          </a:r>
        </a:p>
      </dgm:t>
    </dgm:pt>
    <dgm:pt modelId="{37A614AE-5009-4CE9-9B15-92CA0BE0CBC8}" type="parTrans" cxnId="{D44E9340-7B78-4D69-8D92-2CA7689F4821}">
      <dgm:prSet/>
      <dgm:spPr/>
      <dgm:t>
        <a:bodyPr/>
        <a:lstStyle/>
        <a:p>
          <a:endParaRPr lang="en-GB"/>
        </a:p>
      </dgm:t>
    </dgm:pt>
    <dgm:pt modelId="{CF7BC28F-8100-46E4-8923-68DD30B3D31B}" type="sibTrans" cxnId="{D44E9340-7B78-4D69-8D92-2CA7689F4821}">
      <dgm:prSet/>
      <dgm:spPr/>
      <dgm:t>
        <a:bodyPr/>
        <a:lstStyle/>
        <a:p>
          <a:endParaRPr lang="en-GB"/>
        </a:p>
      </dgm:t>
    </dgm:pt>
    <dgm:pt modelId="{1167839D-DAF1-4021-8AA9-450FA08815C2}">
      <dgm:prSet phldrT="[Text]" custT="1"/>
      <dgm:spPr>
        <a:solidFill>
          <a:schemeClr val="accent2"/>
        </a:solidFill>
      </dgm:spPr>
      <dgm:t>
        <a:bodyPr/>
        <a:lstStyle/>
        <a:p>
          <a:r>
            <a:rPr lang="da-DK" sz="1300" noProof="0" dirty="0" err="1"/>
            <a:t>Sundheds-tilstand</a:t>
          </a:r>
          <a:endParaRPr lang="da-DK" sz="1300" noProof="0" dirty="0"/>
        </a:p>
      </dgm:t>
    </dgm:pt>
    <dgm:pt modelId="{DAA298A0-374E-4CCA-8FBD-6DB227C90B85}" type="parTrans" cxnId="{81F765E9-9436-4F4B-A2BB-149B39C51B9F}">
      <dgm:prSet/>
      <dgm:spPr>
        <a:solidFill>
          <a:schemeClr val="accent3">
            <a:lumMod val="40000"/>
            <a:lumOff val="60000"/>
          </a:schemeClr>
        </a:solidFill>
      </dgm:spPr>
      <dgm:t>
        <a:bodyPr/>
        <a:lstStyle/>
        <a:p>
          <a:endParaRPr lang="en-GB"/>
        </a:p>
      </dgm:t>
    </dgm:pt>
    <dgm:pt modelId="{97C16FA9-41F5-4E42-9F1E-B31D399B2B8F}" type="sibTrans" cxnId="{81F765E9-9436-4F4B-A2BB-149B39C51B9F}">
      <dgm:prSet/>
      <dgm:spPr/>
      <dgm:t>
        <a:bodyPr/>
        <a:lstStyle/>
        <a:p>
          <a:endParaRPr lang="en-GB"/>
        </a:p>
      </dgm:t>
    </dgm:pt>
    <dgm:pt modelId="{32B73DC7-0459-4ACA-BF11-A72C3E9D981C}">
      <dgm:prSet phldrT="[Text]" custT="1"/>
      <dgm:spPr>
        <a:solidFill>
          <a:schemeClr val="accent2"/>
        </a:solidFill>
      </dgm:spPr>
      <dgm:t>
        <a:bodyPr/>
        <a:lstStyle/>
        <a:p>
          <a:r>
            <a:rPr lang="da-DK" sz="1300" noProof="0" dirty="0"/>
            <a:t>Miljømæssige og personlige faktorer</a:t>
          </a:r>
        </a:p>
      </dgm:t>
    </dgm:pt>
    <dgm:pt modelId="{7ABC47E7-C650-45BD-8DBC-65A1B517315B}" type="parTrans" cxnId="{9ABEBE1F-3DAD-4B24-8148-4ED057C4AE1A}">
      <dgm:prSet/>
      <dgm:spPr>
        <a:solidFill>
          <a:schemeClr val="accent3">
            <a:lumMod val="40000"/>
            <a:lumOff val="60000"/>
          </a:schemeClr>
        </a:solidFill>
      </dgm:spPr>
      <dgm:t>
        <a:bodyPr/>
        <a:lstStyle/>
        <a:p>
          <a:endParaRPr lang="en-GB"/>
        </a:p>
      </dgm:t>
    </dgm:pt>
    <dgm:pt modelId="{294620AA-F64D-40DB-8AC8-E1EAFDC0A2C0}" type="sibTrans" cxnId="{9ABEBE1F-3DAD-4B24-8148-4ED057C4AE1A}">
      <dgm:prSet/>
      <dgm:spPr/>
      <dgm:t>
        <a:bodyPr/>
        <a:lstStyle/>
        <a:p>
          <a:endParaRPr lang="en-GB"/>
        </a:p>
      </dgm:t>
    </dgm:pt>
    <dgm:pt modelId="{43D9BF87-E536-49D1-ADD1-9BE153434287}">
      <dgm:prSet/>
      <dgm:spPr>
        <a:solidFill>
          <a:schemeClr val="accent2"/>
        </a:solidFill>
      </dgm:spPr>
      <dgm:t>
        <a:bodyPr/>
        <a:lstStyle/>
        <a:p>
          <a:r>
            <a:rPr lang="da-DK" noProof="0" dirty="0"/>
            <a:t>Deltagelse</a:t>
          </a:r>
        </a:p>
      </dgm:t>
    </dgm:pt>
    <dgm:pt modelId="{2D01205D-DF1E-4C76-9070-F03BACC2C186}" type="parTrans" cxnId="{7763C895-1C08-4ED2-9B92-9D07F38EDD05}">
      <dgm:prSet/>
      <dgm:spPr>
        <a:solidFill>
          <a:schemeClr val="accent3">
            <a:lumMod val="40000"/>
            <a:lumOff val="60000"/>
          </a:schemeClr>
        </a:solidFill>
      </dgm:spPr>
      <dgm:t>
        <a:bodyPr/>
        <a:lstStyle/>
        <a:p>
          <a:endParaRPr lang="en-GB"/>
        </a:p>
      </dgm:t>
    </dgm:pt>
    <dgm:pt modelId="{B3C36437-319A-41BF-A3BC-B00325119E7B}" type="sibTrans" cxnId="{7763C895-1C08-4ED2-9B92-9D07F38EDD05}">
      <dgm:prSet/>
      <dgm:spPr/>
      <dgm:t>
        <a:bodyPr/>
        <a:lstStyle/>
        <a:p>
          <a:endParaRPr lang="en-GB"/>
        </a:p>
      </dgm:t>
    </dgm:pt>
    <dgm:pt modelId="{0149B357-8B15-48AF-882D-1D8FC8FE210B}">
      <dgm:prSet custT="1"/>
      <dgm:spPr>
        <a:solidFill>
          <a:schemeClr val="accent2"/>
        </a:solidFill>
      </dgm:spPr>
      <dgm:t>
        <a:bodyPr/>
        <a:lstStyle/>
        <a:p>
          <a:r>
            <a:rPr lang="da-DK" sz="1300" noProof="0" dirty="0"/>
            <a:t>Kroppens funktioner og struktur</a:t>
          </a:r>
        </a:p>
      </dgm:t>
    </dgm:pt>
    <dgm:pt modelId="{24ABE6AF-5B4F-4A21-9C80-97303DC353A0}" type="parTrans" cxnId="{3575956E-48EB-4100-B94F-D22C39A57479}">
      <dgm:prSet/>
      <dgm:spPr>
        <a:solidFill>
          <a:schemeClr val="accent3">
            <a:lumMod val="40000"/>
            <a:lumOff val="60000"/>
          </a:schemeClr>
        </a:solidFill>
      </dgm:spPr>
      <dgm:t>
        <a:bodyPr/>
        <a:lstStyle/>
        <a:p>
          <a:endParaRPr lang="en-GB"/>
        </a:p>
      </dgm:t>
    </dgm:pt>
    <dgm:pt modelId="{E0288278-4C32-4B7D-ACF6-22FBE716136A}" type="sibTrans" cxnId="{3575956E-48EB-4100-B94F-D22C39A57479}">
      <dgm:prSet/>
      <dgm:spPr/>
      <dgm:t>
        <a:bodyPr/>
        <a:lstStyle/>
        <a:p>
          <a:endParaRPr lang="en-GB"/>
        </a:p>
      </dgm:t>
    </dgm:pt>
    <dgm:pt modelId="{BEBB3B7D-E853-4C92-8B13-8AACB03CA812}">
      <dgm:prSet/>
      <dgm:spPr/>
      <dgm:t>
        <a:bodyPr/>
        <a:lstStyle/>
        <a:p>
          <a:endParaRPr lang="da-DK" noProof="0" dirty="0"/>
        </a:p>
      </dgm:t>
    </dgm:pt>
    <dgm:pt modelId="{1B6D7665-39C7-4D11-90ED-8BA9C7F427EC}" type="parTrans" cxnId="{21CAD21B-959A-4376-9094-5309032B6C5E}">
      <dgm:prSet custAng="5400000"/>
      <dgm:spPr>
        <a:prstGeom prst="upDownArrow">
          <a:avLst/>
        </a:prstGeom>
        <a:solidFill>
          <a:schemeClr val="accent3">
            <a:lumMod val="40000"/>
            <a:lumOff val="60000"/>
          </a:schemeClr>
        </a:solidFill>
      </dgm:spPr>
      <dgm:t>
        <a:bodyPr/>
        <a:lstStyle/>
        <a:p>
          <a:endParaRPr lang="en-GB"/>
        </a:p>
      </dgm:t>
    </dgm:pt>
    <dgm:pt modelId="{5B27AC37-DA76-4CE4-AEC7-6AA47F9D01E9}" type="sibTrans" cxnId="{21CAD21B-959A-4376-9094-5309032B6C5E}">
      <dgm:prSet/>
      <dgm:spPr/>
      <dgm:t>
        <a:bodyPr/>
        <a:lstStyle/>
        <a:p>
          <a:endParaRPr lang="en-GB"/>
        </a:p>
      </dgm:t>
    </dgm:pt>
    <dgm:pt modelId="{0AB13EAE-6E22-40AD-BDAB-E25CCF0A3297}" type="pres">
      <dgm:prSet presAssocID="{6A13E0C0-1F5A-4DB5-B2C4-BE5FF13330AC}" presName="Name0" presStyleCnt="0">
        <dgm:presLayoutVars>
          <dgm:chMax val="1"/>
          <dgm:dir/>
          <dgm:animLvl val="ctr"/>
          <dgm:resizeHandles val="exact"/>
        </dgm:presLayoutVars>
      </dgm:prSet>
      <dgm:spPr/>
      <dgm:t>
        <a:bodyPr/>
        <a:lstStyle/>
        <a:p>
          <a:endParaRPr lang="en-GB"/>
        </a:p>
      </dgm:t>
    </dgm:pt>
    <dgm:pt modelId="{4CD6959A-94A4-418F-BA6F-56753485FD08}" type="pres">
      <dgm:prSet presAssocID="{FE0E8369-D8F4-4991-82B6-545B09E97503}" presName="centerShape" presStyleLbl="node0" presStyleIdx="0" presStyleCnt="1"/>
      <dgm:spPr/>
      <dgm:t>
        <a:bodyPr/>
        <a:lstStyle/>
        <a:p>
          <a:endParaRPr lang="en-GB"/>
        </a:p>
      </dgm:t>
    </dgm:pt>
    <dgm:pt modelId="{5BB38CC8-CB62-42FE-851D-9B9895AC3F24}" type="pres">
      <dgm:prSet presAssocID="{DAA298A0-374E-4CCA-8FBD-6DB227C90B85}" presName="parTrans" presStyleLbl="sibTrans2D1" presStyleIdx="0" presStyleCnt="4" custAng="5400000"/>
      <dgm:spPr>
        <a:prstGeom prst="upDownArrow">
          <a:avLst/>
        </a:prstGeom>
      </dgm:spPr>
      <dgm:t>
        <a:bodyPr/>
        <a:lstStyle/>
        <a:p>
          <a:endParaRPr lang="en-GB"/>
        </a:p>
      </dgm:t>
    </dgm:pt>
    <dgm:pt modelId="{0DE73A21-EC38-4856-A11D-6F11F5D34F16}" type="pres">
      <dgm:prSet presAssocID="{DAA298A0-374E-4CCA-8FBD-6DB227C90B85}" presName="connectorText" presStyleLbl="sibTrans2D1" presStyleIdx="0" presStyleCnt="4"/>
      <dgm:spPr/>
      <dgm:t>
        <a:bodyPr/>
        <a:lstStyle/>
        <a:p>
          <a:endParaRPr lang="en-GB"/>
        </a:p>
      </dgm:t>
    </dgm:pt>
    <dgm:pt modelId="{2E9219C2-94CC-4024-9B7F-5FE8A75C62B7}" type="pres">
      <dgm:prSet presAssocID="{1167839D-DAF1-4021-8AA9-450FA08815C2}" presName="node" presStyleLbl="node1" presStyleIdx="0" presStyleCnt="4">
        <dgm:presLayoutVars>
          <dgm:bulletEnabled val="1"/>
        </dgm:presLayoutVars>
      </dgm:prSet>
      <dgm:spPr/>
      <dgm:t>
        <a:bodyPr/>
        <a:lstStyle/>
        <a:p>
          <a:endParaRPr lang="en-GB"/>
        </a:p>
      </dgm:t>
    </dgm:pt>
    <dgm:pt modelId="{C5512F44-319C-49B2-9086-297350CD2AA6}" type="pres">
      <dgm:prSet presAssocID="{2D01205D-DF1E-4C76-9070-F03BACC2C186}" presName="parTrans" presStyleLbl="sibTrans2D1" presStyleIdx="1" presStyleCnt="4" custAng="5400000"/>
      <dgm:spPr>
        <a:prstGeom prst="upDownArrow">
          <a:avLst/>
        </a:prstGeom>
      </dgm:spPr>
      <dgm:t>
        <a:bodyPr/>
        <a:lstStyle/>
        <a:p>
          <a:endParaRPr lang="en-GB"/>
        </a:p>
      </dgm:t>
    </dgm:pt>
    <dgm:pt modelId="{AA2AB445-BA01-4233-A8A5-383EE049413F}" type="pres">
      <dgm:prSet presAssocID="{2D01205D-DF1E-4C76-9070-F03BACC2C186}" presName="connectorText" presStyleLbl="sibTrans2D1" presStyleIdx="1" presStyleCnt="4"/>
      <dgm:spPr/>
      <dgm:t>
        <a:bodyPr/>
        <a:lstStyle/>
        <a:p>
          <a:endParaRPr lang="en-GB"/>
        </a:p>
      </dgm:t>
    </dgm:pt>
    <dgm:pt modelId="{CDCA3504-EC9B-47AB-967D-C9DB90E07894}" type="pres">
      <dgm:prSet presAssocID="{43D9BF87-E536-49D1-ADD1-9BE153434287}" presName="node" presStyleLbl="node1" presStyleIdx="1" presStyleCnt="4">
        <dgm:presLayoutVars>
          <dgm:bulletEnabled val="1"/>
        </dgm:presLayoutVars>
      </dgm:prSet>
      <dgm:spPr/>
      <dgm:t>
        <a:bodyPr/>
        <a:lstStyle/>
        <a:p>
          <a:endParaRPr lang="en-GB"/>
        </a:p>
      </dgm:t>
    </dgm:pt>
    <dgm:pt modelId="{913EB1FA-4154-4803-8C7E-680A48DDC782}" type="pres">
      <dgm:prSet presAssocID="{7ABC47E7-C650-45BD-8DBC-65A1B517315B}" presName="parTrans" presStyleLbl="sibTrans2D1" presStyleIdx="2" presStyleCnt="4" custAng="5400000"/>
      <dgm:spPr>
        <a:prstGeom prst="upDownArrow">
          <a:avLst/>
        </a:prstGeom>
      </dgm:spPr>
      <dgm:t>
        <a:bodyPr/>
        <a:lstStyle/>
        <a:p>
          <a:endParaRPr lang="en-GB"/>
        </a:p>
      </dgm:t>
    </dgm:pt>
    <dgm:pt modelId="{CBBFB605-494C-4BA4-8A9D-40B511F8E48C}" type="pres">
      <dgm:prSet presAssocID="{7ABC47E7-C650-45BD-8DBC-65A1B517315B}" presName="connectorText" presStyleLbl="sibTrans2D1" presStyleIdx="2" presStyleCnt="4"/>
      <dgm:spPr/>
      <dgm:t>
        <a:bodyPr/>
        <a:lstStyle/>
        <a:p>
          <a:endParaRPr lang="en-GB"/>
        </a:p>
      </dgm:t>
    </dgm:pt>
    <dgm:pt modelId="{0FF30B4F-5282-412B-B040-BECFB4B4D402}" type="pres">
      <dgm:prSet presAssocID="{32B73DC7-0459-4ACA-BF11-A72C3E9D981C}" presName="node" presStyleLbl="node1" presStyleIdx="2" presStyleCnt="4" custScaleX="111315">
        <dgm:presLayoutVars>
          <dgm:bulletEnabled val="1"/>
        </dgm:presLayoutVars>
      </dgm:prSet>
      <dgm:spPr/>
      <dgm:t>
        <a:bodyPr/>
        <a:lstStyle/>
        <a:p>
          <a:endParaRPr lang="en-GB"/>
        </a:p>
      </dgm:t>
    </dgm:pt>
    <dgm:pt modelId="{067AF6F9-D0B7-4D24-A49D-BE9C556C8605}" type="pres">
      <dgm:prSet presAssocID="{24ABE6AF-5B4F-4A21-9C80-97303DC353A0}" presName="parTrans" presStyleLbl="sibTrans2D1" presStyleIdx="3" presStyleCnt="4" custAng="5400000"/>
      <dgm:spPr>
        <a:prstGeom prst="upDownArrow">
          <a:avLst/>
        </a:prstGeom>
      </dgm:spPr>
      <dgm:t>
        <a:bodyPr/>
        <a:lstStyle/>
        <a:p>
          <a:endParaRPr lang="en-GB"/>
        </a:p>
      </dgm:t>
    </dgm:pt>
    <dgm:pt modelId="{78724528-ABC5-410F-8B20-35C17AB41CB0}" type="pres">
      <dgm:prSet presAssocID="{24ABE6AF-5B4F-4A21-9C80-97303DC353A0}" presName="connectorText" presStyleLbl="sibTrans2D1" presStyleIdx="3" presStyleCnt="4"/>
      <dgm:spPr/>
      <dgm:t>
        <a:bodyPr/>
        <a:lstStyle/>
        <a:p>
          <a:endParaRPr lang="en-GB"/>
        </a:p>
      </dgm:t>
    </dgm:pt>
    <dgm:pt modelId="{27FC051D-B1AC-4437-8A7A-C19073C02B4C}" type="pres">
      <dgm:prSet presAssocID="{0149B357-8B15-48AF-882D-1D8FC8FE210B}" presName="node" presStyleLbl="node1" presStyleIdx="3" presStyleCnt="4">
        <dgm:presLayoutVars>
          <dgm:bulletEnabled val="1"/>
        </dgm:presLayoutVars>
      </dgm:prSet>
      <dgm:spPr/>
      <dgm:t>
        <a:bodyPr/>
        <a:lstStyle/>
        <a:p>
          <a:endParaRPr lang="en-GB"/>
        </a:p>
      </dgm:t>
    </dgm:pt>
  </dgm:ptLst>
  <dgm:cxnLst>
    <dgm:cxn modelId="{56F308CF-B6BD-473F-8893-B5939C3B1620}" type="presOf" srcId="{43D9BF87-E536-49D1-ADD1-9BE153434287}" destId="{CDCA3504-EC9B-47AB-967D-C9DB90E07894}" srcOrd="0" destOrd="0" presId="urn:microsoft.com/office/officeart/2005/8/layout/radial5"/>
    <dgm:cxn modelId="{7B52665C-BAA8-4A48-BC21-17B1AD4877EB}" type="presOf" srcId="{6A13E0C0-1F5A-4DB5-B2C4-BE5FF13330AC}" destId="{0AB13EAE-6E22-40AD-BDAB-E25CCF0A3297}" srcOrd="0" destOrd="0" presId="urn:microsoft.com/office/officeart/2005/8/layout/radial5"/>
    <dgm:cxn modelId="{7763C895-1C08-4ED2-9B92-9D07F38EDD05}" srcId="{FE0E8369-D8F4-4991-82B6-545B09E97503}" destId="{43D9BF87-E536-49D1-ADD1-9BE153434287}" srcOrd="1" destOrd="0" parTransId="{2D01205D-DF1E-4C76-9070-F03BACC2C186}" sibTransId="{B3C36437-319A-41BF-A3BC-B00325119E7B}"/>
    <dgm:cxn modelId="{0E47E9DB-DDF0-4970-8104-D7F909A09C3E}" type="presOf" srcId="{7ABC47E7-C650-45BD-8DBC-65A1B517315B}" destId="{913EB1FA-4154-4803-8C7E-680A48DDC782}" srcOrd="0" destOrd="0" presId="urn:microsoft.com/office/officeart/2005/8/layout/radial5"/>
    <dgm:cxn modelId="{78D23517-DEE6-4940-A8A2-2FD3EEFAE987}" type="presOf" srcId="{24ABE6AF-5B4F-4A21-9C80-97303DC353A0}" destId="{067AF6F9-D0B7-4D24-A49D-BE9C556C8605}" srcOrd="0" destOrd="0" presId="urn:microsoft.com/office/officeart/2005/8/layout/radial5"/>
    <dgm:cxn modelId="{010AB328-203D-4DFE-AB27-2A174C8862BE}" type="presOf" srcId="{7ABC47E7-C650-45BD-8DBC-65A1B517315B}" destId="{CBBFB605-494C-4BA4-8A9D-40B511F8E48C}" srcOrd="1" destOrd="0" presId="urn:microsoft.com/office/officeart/2005/8/layout/radial5"/>
    <dgm:cxn modelId="{F4CCE66B-1463-4B0B-9DAF-C866FF64B451}" type="presOf" srcId="{2D01205D-DF1E-4C76-9070-F03BACC2C186}" destId="{C5512F44-319C-49B2-9086-297350CD2AA6}" srcOrd="0" destOrd="0" presId="urn:microsoft.com/office/officeart/2005/8/layout/radial5"/>
    <dgm:cxn modelId="{D44E9340-7B78-4D69-8D92-2CA7689F4821}" srcId="{6A13E0C0-1F5A-4DB5-B2C4-BE5FF13330AC}" destId="{FE0E8369-D8F4-4991-82B6-545B09E97503}" srcOrd="0" destOrd="0" parTransId="{37A614AE-5009-4CE9-9B15-92CA0BE0CBC8}" sibTransId="{CF7BC28F-8100-46E4-8923-68DD30B3D31B}"/>
    <dgm:cxn modelId="{057E5950-AE09-4FFD-9035-73F18603B64B}" type="presOf" srcId="{0149B357-8B15-48AF-882D-1D8FC8FE210B}" destId="{27FC051D-B1AC-4437-8A7A-C19073C02B4C}" srcOrd="0" destOrd="0" presId="urn:microsoft.com/office/officeart/2005/8/layout/radial5"/>
    <dgm:cxn modelId="{FFEE30AE-DB65-410D-8EAC-0C190CA41142}" type="presOf" srcId="{1167839D-DAF1-4021-8AA9-450FA08815C2}" destId="{2E9219C2-94CC-4024-9B7F-5FE8A75C62B7}" srcOrd="0" destOrd="0" presId="urn:microsoft.com/office/officeart/2005/8/layout/radial5"/>
    <dgm:cxn modelId="{21CAD21B-959A-4376-9094-5309032B6C5E}" srcId="{6A13E0C0-1F5A-4DB5-B2C4-BE5FF13330AC}" destId="{BEBB3B7D-E853-4C92-8B13-8AACB03CA812}" srcOrd="1" destOrd="0" parTransId="{1B6D7665-39C7-4D11-90ED-8BA9C7F427EC}" sibTransId="{5B27AC37-DA76-4CE4-AEC7-6AA47F9D01E9}"/>
    <dgm:cxn modelId="{E9CEA2B7-A518-4D48-AFE6-8A8AC2C0AAD6}" type="presOf" srcId="{DAA298A0-374E-4CCA-8FBD-6DB227C90B85}" destId="{5BB38CC8-CB62-42FE-851D-9B9895AC3F24}" srcOrd="0" destOrd="0" presId="urn:microsoft.com/office/officeart/2005/8/layout/radial5"/>
    <dgm:cxn modelId="{27B96133-D9CF-450D-84AF-980AB57A7E33}" type="presOf" srcId="{32B73DC7-0459-4ACA-BF11-A72C3E9D981C}" destId="{0FF30B4F-5282-412B-B040-BECFB4B4D402}" srcOrd="0" destOrd="0" presId="urn:microsoft.com/office/officeart/2005/8/layout/radial5"/>
    <dgm:cxn modelId="{3575956E-48EB-4100-B94F-D22C39A57479}" srcId="{FE0E8369-D8F4-4991-82B6-545B09E97503}" destId="{0149B357-8B15-48AF-882D-1D8FC8FE210B}" srcOrd="3" destOrd="0" parTransId="{24ABE6AF-5B4F-4A21-9C80-97303DC353A0}" sibTransId="{E0288278-4C32-4B7D-ACF6-22FBE716136A}"/>
    <dgm:cxn modelId="{4662864E-3C5B-4276-9279-BBD2B88F56DB}" type="presOf" srcId="{24ABE6AF-5B4F-4A21-9C80-97303DC353A0}" destId="{78724528-ABC5-410F-8B20-35C17AB41CB0}" srcOrd="1" destOrd="0" presId="urn:microsoft.com/office/officeart/2005/8/layout/radial5"/>
    <dgm:cxn modelId="{81F765E9-9436-4F4B-A2BB-149B39C51B9F}" srcId="{FE0E8369-D8F4-4991-82B6-545B09E97503}" destId="{1167839D-DAF1-4021-8AA9-450FA08815C2}" srcOrd="0" destOrd="0" parTransId="{DAA298A0-374E-4CCA-8FBD-6DB227C90B85}" sibTransId="{97C16FA9-41F5-4E42-9F1E-B31D399B2B8F}"/>
    <dgm:cxn modelId="{7E5BA73E-7A80-474A-AEF9-09384807BDCF}" type="presOf" srcId="{FE0E8369-D8F4-4991-82B6-545B09E97503}" destId="{4CD6959A-94A4-418F-BA6F-56753485FD08}" srcOrd="0" destOrd="0" presId="urn:microsoft.com/office/officeart/2005/8/layout/radial5"/>
    <dgm:cxn modelId="{6ED0F5E7-94A6-4176-8D02-8ECBC12858BA}" type="presOf" srcId="{DAA298A0-374E-4CCA-8FBD-6DB227C90B85}" destId="{0DE73A21-EC38-4856-A11D-6F11F5D34F16}" srcOrd="1" destOrd="0" presId="urn:microsoft.com/office/officeart/2005/8/layout/radial5"/>
    <dgm:cxn modelId="{9ABEBE1F-3DAD-4B24-8148-4ED057C4AE1A}" srcId="{FE0E8369-D8F4-4991-82B6-545B09E97503}" destId="{32B73DC7-0459-4ACA-BF11-A72C3E9D981C}" srcOrd="2" destOrd="0" parTransId="{7ABC47E7-C650-45BD-8DBC-65A1B517315B}" sibTransId="{294620AA-F64D-40DB-8AC8-E1EAFDC0A2C0}"/>
    <dgm:cxn modelId="{63217B56-42BA-437B-B642-9B2FF06BF615}" type="presOf" srcId="{2D01205D-DF1E-4C76-9070-F03BACC2C186}" destId="{AA2AB445-BA01-4233-A8A5-383EE049413F}" srcOrd="1" destOrd="0" presId="urn:microsoft.com/office/officeart/2005/8/layout/radial5"/>
    <dgm:cxn modelId="{6AECFF99-F97D-4F55-8A53-7FB476CCC74C}" type="presParOf" srcId="{0AB13EAE-6E22-40AD-BDAB-E25CCF0A3297}" destId="{4CD6959A-94A4-418F-BA6F-56753485FD08}" srcOrd="0" destOrd="0" presId="urn:microsoft.com/office/officeart/2005/8/layout/radial5"/>
    <dgm:cxn modelId="{386C9866-A739-47DE-B9B0-DF615101501F}" type="presParOf" srcId="{0AB13EAE-6E22-40AD-BDAB-E25CCF0A3297}" destId="{5BB38CC8-CB62-42FE-851D-9B9895AC3F24}" srcOrd="1" destOrd="0" presId="urn:microsoft.com/office/officeart/2005/8/layout/radial5"/>
    <dgm:cxn modelId="{6EEEE2D0-363B-4EEE-ABE0-20AD23D0C4EC}" type="presParOf" srcId="{5BB38CC8-CB62-42FE-851D-9B9895AC3F24}" destId="{0DE73A21-EC38-4856-A11D-6F11F5D34F16}" srcOrd="0" destOrd="0" presId="urn:microsoft.com/office/officeart/2005/8/layout/radial5"/>
    <dgm:cxn modelId="{0F07F30B-344C-4E7E-B36D-E2E579E1CFFF}" type="presParOf" srcId="{0AB13EAE-6E22-40AD-BDAB-E25CCF0A3297}" destId="{2E9219C2-94CC-4024-9B7F-5FE8A75C62B7}" srcOrd="2" destOrd="0" presId="urn:microsoft.com/office/officeart/2005/8/layout/radial5"/>
    <dgm:cxn modelId="{2686A551-61F1-46F7-A6C5-E49BDC0135D9}" type="presParOf" srcId="{0AB13EAE-6E22-40AD-BDAB-E25CCF0A3297}" destId="{C5512F44-319C-49B2-9086-297350CD2AA6}" srcOrd="3" destOrd="0" presId="urn:microsoft.com/office/officeart/2005/8/layout/radial5"/>
    <dgm:cxn modelId="{0155DA93-701E-495C-A2E4-96AC7C72C6F3}" type="presParOf" srcId="{C5512F44-319C-49B2-9086-297350CD2AA6}" destId="{AA2AB445-BA01-4233-A8A5-383EE049413F}" srcOrd="0" destOrd="0" presId="urn:microsoft.com/office/officeart/2005/8/layout/radial5"/>
    <dgm:cxn modelId="{B7437629-7AAF-4D84-80F8-532C49353DAE}" type="presParOf" srcId="{0AB13EAE-6E22-40AD-BDAB-E25CCF0A3297}" destId="{CDCA3504-EC9B-47AB-967D-C9DB90E07894}" srcOrd="4" destOrd="0" presId="urn:microsoft.com/office/officeart/2005/8/layout/radial5"/>
    <dgm:cxn modelId="{E5D5DD98-F781-4766-B354-F32FE2305E0E}" type="presParOf" srcId="{0AB13EAE-6E22-40AD-BDAB-E25CCF0A3297}" destId="{913EB1FA-4154-4803-8C7E-680A48DDC782}" srcOrd="5" destOrd="0" presId="urn:microsoft.com/office/officeart/2005/8/layout/radial5"/>
    <dgm:cxn modelId="{F9280EA4-CF1C-4306-B58B-FB5566CE206A}" type="presParOf" srcId="{913EB1FA-4154-4803-8C7E-680A48DDC782}" destId="{CBBFB605-494C-4BA4-8A9D-40B511F8E48C}" srcOrd="0" destOrd="0" presId="urn:microsoft.com/office/officeart/2005/8/layout/radial5"/>
    <dgm:cxn modelId="{C3D23B10-2DFE-469F-A912-B21234A3D3B3}" type="presParOf" srcId="{0AB13EAE-6E22-40AD-BDAB-E25CCF0A3297}" destId="{0FF30B4F-5282-412B-B040-BECFB4B4D402}" srcOrd="6" destOrd="0" presId="urn:microsoft.com/office/officeart/2005/8/layout/radial5"/>
    <dgm:cxn modelId="{E1D4853A-C545-46FA-923C-89E176F7411D}" type="presParOf" srcId="{0AB13EAE-6E22-40AD-BDAB-E25CCF0A3297}" destId="{067AF6F9-D0B7-4D24-A49D-BE9C556C8605}" srcOrd="7" destOrd="0" presId="urn:microsoft.com/office/officeart/2005/8/layout/radial5"/>
    <dgm:cxn modelId="{D921A49B-5EB3-4993-9B59-B6BCB86887C3}" type="presParOf" srcId="{067AF6F9-D0B7-4D24-A49D-BE9C556C8605}" destId="{78724528-ABC5-410F-8B20-35C17AB41CB0}" srcOrd="0" destOrd="0" presId="urn:microsoft.com/office/officeart/2005/8/layout/radial5"/>
    <dgm:cxn modelId="{7CAF70DC-AFAB-4F99-AEB8-6F6ABB16D3E9}" type="presParOf" srcId="{0AB13EAE-6E22-40AD-BDAB-E25CCF0A3297}" destId="{27FC051D-B1AC-4437-8A7A-C19073C02B4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00D34A-4EC3-4B83-8297-92AD467B1DB5}" type="doc">
      <dgm:prSet loTypeId="urn:microsoft.com/office/officeart/2005/8/layout/default" loCatId="list" qsTypeId="urn:microsoft.com/office/officeart/2005/8/quickstyle/simple4" qsCatId="simple" csTypeId="urn:microsoft.com/office/officeart/2005/8/colors/accent3_2" csCatId="accent3" phldr="1"/>
      <dgm:spPr/>
      <dgm:t>
        <a:bodyPr/>
        <a:lstStyle/>
        <a:p>
          <a:endParaRPr lang="en-GB"/>
        </a:p>
      </dgm:t>
    </dgm:pt>
    <dgm:pt modelId="{ED1EF855-6CC1-4E02-A2E3-BE50C0324D5C}">
      <dgm:prSet phldrT="[Text]" custT="1"/>
      <dgm:spPr>
        <a:solidFill>
          <a:schemeClr val="accent6">
            <a:lumMod val="75000"/>
          </a:schemeClr>
        </a:solidFill>
      </dgm:spPr>
      <dgm:t>
        <a:bodyPr/>
        <a:lstStyle/>
        <a:p>
          <a:pPr marL="0" lvl="0" algn="ctr" defTabSz="755650">
            <a:lnSpc>
              <a:spcPct val="90000"/>
            </a:lnSpc>
            <a:spcBef>
              <a:spcPct val="0"/>
            </a:spcBef>
            <a:spcAft>
              <a:spcPct val="35000"/>
            </a:spcAft>
          </a:pPr>
          <a:r>
            <a:rPr lang="en-GB" sz="1800" kern="1200" dirty="0" err="1">
              <a:solidFill>
                <a:schemeClr val="bg2"/>
              </a:solidFill>
            </a:rPr>
            <a:t>Nedsat</a:t>
          </a:r>
          <a:r>
            <a:rPr lang="en-GB" sz="1800" kern="1200" dirty="0">
              <a:solidFill>
                <a:schemeClr val="bg2"/>
              </a:solidFill>
            </a:rPr>
            <a:t> </a:t>
          </a:r>
          <a:r>
            <a:rPr lang="en-GB" sz="1800" kern="1200" dirty="0" err="1">
              <a:solidFill>
                <a:schemeClr val="bg2"/>
              </a:solidFill>
            </a:rPr>
            <a:t>hørelse</a:t>
          </a:r>
          <a:endParaRPr lang="en-GB" sz="1800" kern="1200" dirty="0">
            <a:solidFill>
              <a:schemeClr val="bg2"/>
            </a:solidFill>
          </a:endParaRPr>
        </a:p>
      </dgm:t>
    </dgm:pt>
    <dgm:pt modelId="{4EF5D124-11A7-419C-9383-01A6B39EA3AC}" type="parTrans" cxnId="{9371E70E-0C7D-4CBC-AE69-46B8120B069E}">
      <dgm:prSet/>
      <dgm:spPr/>
      <dgm:t>
        <a:bodyPr/>
        <a:lstStyle/>
        <a:p>
          <a:endParaRPr lang="en-GB"/>
        </a:p>
      </dgm:t>
    </dgm:pt>
    <dgm:pt modelId="{28F8C2B5-7CE2-448D-8FCB-5F9D3A519CF9}" type="sibTrans" cxnId="{9371E70E-0C7D-4CBC-AE69-46B8120B069E}">
      <dgm:prSet/>
      <dgm:spPr/>
      <dgm:t>
        <a:bodyPr/>
        <a:lstStyle/>
        <a:p>
          <a:endParaRPr lang="en-GB"/>
        </a:p>
      </dgm:t>
    </dgm:pt>
    <dgm:pt modelId="{729154C7-7452-4C38-8924-B14C762A8477}">
      <dgm:prSet phldrT="[Text]" custT="1"/>
      <dgm:spPr>
        <a:solidFill>
          <a:schemeClr val="accent6">
            <a:lumMod val="75000"/>
          </a:schemeClr>
        </a:solidFill>
      </dgm:spPr>
      <dgm:t>
        <a:bodyPr/>
        <a:lstStyle/>
        <a:p>
          <a:pPr>
            <a:buFont typeface="Arial" panose="020B0604020202020204" pitchFamily="34" charset="0"/>
            <a:buChar char="•"/>
          </a:pPr>
          <a:r>
            <a:rPr lang="da-DK" sz="1900" kern="1200" noProof="0" dirty="0">
              <a:solidFill>
                <a:schemeClr val="bg2"/>
              </a:solidFill>
              <a:latin typeface="Calibri"/>
              <a:ea typeface="+mn-ea"/>
              <a:cs typeface="+mn-cs"/>
            </a:rPr>
            <a:t>Indlæringsvanskeligheder</a:t>
          </a:r>
        </a:p>
      </dgm:t>
    </dgm:pt>
    <dgm:pt modelId="{F95F0BC4-56CE-4CB1-8069-0959FBA55176}" type="parTrans" cxnId="{6692E022-E3A4-499E-9B22-F3A8FA3F7183}">
      <dgm:prSet/>
      <dgm:spPr/>
      <dgm:t>
        <a:bodyPr/>
        <a:lstStyle/>
        <a:p>
          <a:endParaRPr lang="en-GB"/>
        </a:p>
      </dgm:t>
    </dgm:pt>
    <dgm:pt modelId="{72987DFB-6EFA-4444-A508-E7EE298DB0D1}" type="sibTrans" cxnId="{6692E022-E3A4-499E-9B22-F3A8FA3F7183}">
      <dgm:prSet/>
      <dgm:spPr/>
      <dgm:t>
        <a:bodyPr/>
        <a:lstStyle/>
        <a:p>
          <a:endParaRPr lang="en-GB"/>
        </a:p>
      </dgm:t>
    </dgm:pt>
    <dgm:pt modelId="{784D265F-626F-4699-B610-63C4B180038D}">
      <dgm:prSet custT="1"/>
      <dgm:spPr>
        <a:solidFill>
          <a:schemeClr val="accent6">
            <a:lumMod val="75000"/>
          </a:schemeClr>
        </a:solidFill>
      </dgm:spPr>
      <dgm:t>
        <a:bodyPr/>
        <a:lstStyle/>
        <a:p>
          <a:r>
            <a:rPr lang="da-DK" sz="1900" kern="1200" dirty="0">
              <a:solidFill>
                <a:srgbClr val="FFFFFF"/>
              </a:solidFill>
              <a:latin typeface="Calibri"/>
              <a:ea typeface="+mn-ea"/>
              <a:cs typeface="+mn-cs"/>
            </a:rPr>
            <a:t>Fysiske funktionsnedsættelse</a:t>
          </a:r>
          <a:endParaRPr lang="en-GB" sz="1900" kern="1200" dirty="0">
            <a:solidFill>
              <a:srgbClr val="FFFFFF"/>
            </a:solidFill>
            <a:latin typeface="Calibri"/>
            <a:ea typeface="+mn-ea"/>
            <a:cs typeface="+mn-cs"/>
          </a:endParaRPr>
        </a:p>
      </dgm:t>
    </dgm:pt>
    <dgm:pt modelId="{69165E11-DB65-411F-B245-71B5F153F2D1}" type="parTrans" cxnId="{3C2DED04-8CE6-4823-BD5A-E3B1543CEA3F}">
      <dgm:prSet/>
      <dgm:spPr/>
      <dgm:t>
        <a:bodyPr/>
        <a:lstStyle/>
        <a:p>
          <a:endParaRPr lang="en-GB"/>
        </a:p>
      </dgm:t>
    </dgm:pt>
    <dgm:pt modelId="{7A56F038-20C8-4678-A0D4-66C97B97A6DB}" type="sibTrans" cxnId="{3C2DED04-8CE6-4823-BD5A-E3B1543CEA3F}">
      <dgm:prSet/>
      <dgm:spPr/>
      <dgm:t>
        <a:bodyPr/>
        <a:lstStyle/>
        <a:p>
          <a:endParaRPr lang="en-GB"/>
        </a:p>
      </dgm:t>
    </dgm:pt>
    <dgm:pt modelId="{4FF95F29-602A-432D-BA3F-ED0AA212C9FD}">
      <dgm:prSet custT="1"/>
      <dgm:spPr>
        <a:solidFill>
          <a:schemeClr val="accent6">
            <a:lumMod val="75000"/>
          </a:schemeClr>
        </a:solidFill>
      </dgm:spPr>
      <dgm:t>
        <a:bodyPr/>
        <a:lstStyle/>
        <a:p>
          <a:r>
            <a:rPr lang="da-DK" sz="1900" kern="1200" noProof="0" dirty="0">
              <a:solidFill>
                <a:schemeClr val="bg2"/>
              </a:solidFill>
              <a:latin typeface="Calibri"/>
              <a:ea typeface="+mn-ea"/>
              <a:cs typeface="+mn-cs"/>
            </a:rPr>
            <a:t>Intellektuel funktionsnedsættelse</a:t>
          </a:r>
          <a:endParaRPr lang="en-US" sz="1900" kern="1200" dirty="0">
            <a:solidFill>
              <a:schemeClr val="bg2"/>
            </a:solidFill>
            <a:latin typeface="Calibri"/>
            <a:ea typeface="+mn-ea"/>
            <a:cs typeface="+mn-cs"/>
          </a:endParaRPr>
        </a:p>
      </dgm:t>
    </dgm:pt>
    <dgm:pt modelId="{1CAA0693-8931-484F-A127-B38B942C6A6C}" type="parTrans" cxnId="{A2E24A3F-BE2F-4528-A483-61AC6CC9D1D4}">
      <dgm:prSet/>
      <dgm:spPr/>
      <dgm:t>
        <a:bodyPr/>
        <a:lstStyle/>
        <a:p>
          <a:endParaRPr lang="en-GB"/>
        </a:p>
      </dgm:t>
    </dgm:pt>
    <dgm:pt modelId="{881B2FB2-9482-4291-8FC4-2999DC3E3C73}" type="sibTrans" cxnId="{A2E24A3F-BE2F-4528-A483-61AC6CC9D1D4}">
      <dgm:prSet/>
      <dgm:spPr/>
      <dgm:t>
        <a:bodyPr/>
        <a:lstStyle/>
        <a:p>
          <a:endParaRPr lang="en-GB"/>
        </a:p>
      </dgm:t>
    </dgm:pt>
    <dgm:pt modelId="{993090A7-A951-4A63-9D65-596B043B9D22}">
      <dgm:prSet custT="1"/>
      <dgm:spPr>
        <a:solidFill>
          <a:schemeClr val="accent6">
            <a:lumMod val="75000"/>
          </a:schemeClr>
        </a:solidFill>
      </dgm:spPr>
      <dgm:t>
        <a:bodyPr/>
        <a:lstStyle/>
        <a:p>
          <a:r>
            <a:rPr lang="da-DK" sz="1900" kern="1200" noProof="0" dirty="0">
              <a:solidFill>
                <a:schemeClr val="bg2"/>
              </a:solidFill>
              <a:latin typeface="Calibri"/>
              <a:ea typeface="+mn-ea"/>
              <a:cs typeface="+mn-cs"/>
            </a:rPr>
            <a:t>Psykiske</a:t>
          </a:r>
          <a:r>
            <a:rPr lang="en-US" sz="1900" kern="1200" dirty="0">
              <a:solidFill>
                <a:schemeClr val="bg2"/>
              </a:solidFill>
              <a:latin typeface="Calibri"/>
              <a:ea typeface="+mn-ea"/>
              <a:cs typeface="+mn-cs"/>
            </a:rPr>
            <a:t> </a:t>
          </a:r>
          <a:r>
            <a:rPr lang="en-US" sz="1900" kern="1200" dirty="0" err="1">
              <a:solidFill>
                <a:schemeClr val="bg2"/>
              </a:solidFill>
              <a:latin typeface="Calibri"/>
              <a:ea typeface="+mn-ea"/>
              <a:cs typeface="+mn-cs"/>
            </a:rPr>
            <a:t>funktionsnedsættelser</a:t>
          </a:r>
          <a:endParaRPr lang="en-GB" sz="1900" kern="1200" dirty="0">
            <a:solidFill>
              <a:schemeClr val="bg2"/>
            </a:solidFill>
            <a:latin typeface="Calibri"/>
            <a:ea typeface="+mn-ea"/>
            <a:cs typeface="+mn-cs"/>
          </a:endParaRPr>
        </a:p>
      </dgm:t>
    </dgm:pt>
    <dgm:pt modelId="{C3614C2B-C17A-411E-A8F3-61F62A5193D8}" type="parTrans" cxnId="{A73B1B6F-A02F-429C-93A7-0E76931F8FA6}">
      <dgm:prSet/>
      <dgm:spPr/>
      <dgm:t>
        <a:bodyPr/>
        <a:lstStyle/>
        <a:p>
          <a:endParaRPr lang="en-GB"/>
        </a:p>
      </dgm:t>
    </dgm:pt>
    <dgm:pt modelId="{7D4846F6-CD15-4019-87A2-59DB50B1DE4B}" type="sibTrans" cxnId="{A73B1B6F-A02F-429C-93A7-0E76931F8FA6}">
      <dgm:prSet/>
      <dgm:spPr/>
      <dgm:t>
        <a:bodyPr/>
        <a:lstStyle/>
        <a:p>
          <a:endParaRPr lang="en-GB"/>
        </a:p>
      </dgm:t>
    </dgm:pt>
    <dgm:pt modelId="{326FFB4C-AC25-49FC-AA9F-F199DDB550E3}">
      <dgm:prSet phldrT="[Text]" custT="1"/>
      <dgm:spPr>
        <a:solidFill>
          <a:schemeClr val="accent6">
            <a:lumMod val="75000"/>
          </a:schemeClr>
        </a:solidFill>
      </dgm:spPr>
      <dgm:t>
        <a:bodyPr/>
        <a:lstStyle/>
        <a:p>
          <a:r>
            <a:rPr lang="da-DK" sz="1900" kern="1200" noProof="0" dirty="0">
              <a:solidFill>
                <a:schemeClr val="bg2"/>
              </a:solidFill>
              <a:latin typeface="+mn-lt"/>
              <a:ea typeface="+mn-ea"/>
              <a:cs typeface="+mn-cs"/>
            </a:rPr>
            <a:t>Synsnedsættelse</a:t>
          </a:r>
          <a:endParaRPr lang="da-DK" sz="1900" kern="1200" noProof="0" dirty="0">
            <a:solidFill>
              <a:schemeClr val="bg2"/>
            </a:solidFill>
            <a:latin typeface="Calibri"/>
            <a:ea typeface="+mn-ea"/>
            <a:cs typeface="+mn-cs"/>
          </a:endParaRPr>
        </a:p>
      </dgm:t>
    </dgm:pt>
    <dgm:pt modelId="{658147CD-B5F7-42C1-9650-CEEF5EAC428F}" type="sibTrans" cxnId="{21CA1A04-6A33-42DF-86D4-FA7ADAA6A94A}">
      <dgm:prSet/>
      <dgm:spPr/>
      <dgm:t>
        <a:bodyPr/>
        <a:lstStyle/>
        <a:p>
          <a:endParaRPr lang="en-GB"/>
        </a:p>
      </dgm:t>
    </dgm:pt>
    <dgm:pt modelId="{761F95A4-E5AF-4EC8-8671-AB59931927D9}" type="parTrans" cxnId="{21CA1A04-6A33-42DF-86D4-FA7ADAA6A94A}">
      <dgm:prSet/>
      <dgm:spPr/>
      <dgm:t>
        <a:bodyPr/>
        <a:lstStyle/>
        <a:p>
          <a:endParaRPr lang="en-GB"/>
        </a:p>
      </dgm:t>
    </dgm:pt>
    <dgm:pt modelId="{995E2C2F-205E-4F85-921E-115EEDBC0D0D}" type="pres">
      <dgm:prSet presAssocID="{EE00D34A-4EC3-4B83-8297-92AD467B1DB5}" presName="diagram" presStyleCnt="0">
        <dgm:presLayoutVars>
          <dgm:dir/>
          <dgm:resizeHandles val="exact"/>
        </dgm:presLayoutVars>
      </dgm:prSet>
      <dgm:spPr/>
      <dgm:t>
        <a:bodyPr/>
        <a:lstStyle/>
        <a:p>
          <a:endParaRPr lang="en-GB"/>
        </a:p>
      </dgm:t>
    </dgm:pt>
    <dgm:pt modelId="{9B512B94-390C-4BCE-89F7-F7E36BF53873}" type="pres">
      <dgm:prSet presAssocID="{784D265F-626F-4699-B610-63C4B180038D}" presName="node" presStyleLbl="node1" presStyleIdx="0" presStyleCnt="6">
        <dgm:presLayoutVars>
          <dgm:bulletEnabled val="1"/>
        </dgm:presLayoutVars>
      </dgm:prSet>
      <dgm:spPr/>
      <dgm:t>
        <a:bodyPr/>
        <a:lstStyle/>
        <a:p>
          <a:endParaRPr lang="en-GB"/>
        </a:p>
      </dgm:t>
    </dgm:pt>
    <dgm:pt modelId="{F5576B16-6FB1-4E14-BB3E-70E53AC29986}" type="pres">
      <dgm:prSet presAssocID="{7A56F038-20C8-4678-A0D4-66C97B97A6DB}" presName="sibTrans" presStyleCnt="0"/>
      <dgm:spPr/>
    </dgm:pt>
    <dgm:pt modelId="{CCA63C39-6C60-4D93-8C3A-461B91DF9F97}" type="pres">
      <dgm:prSet presAssocID="{ED1EF855-6CC1-4E02-A2E3-BE50C0324D5C}" presName="node" presStyleLbl="node1" presStyleIdx="1" presStyleCnt="6">
        <dgm:presLayoutVars>
          <dgm:bulletEnabled val="1"/>
        </dgm:presLayoutVars>
      </dgm:prSet>
      <dgm:spPr/>
      <dgm:t>
        <a:bodyPr/>
        <a:lstStyle/>
        <a:p>
          <a:endParaRPr lang="en-GB"/>
        </a:p>
      </dgm:t>
    </dgm:pt>
    <dgm:pt modelId="{0AFCF923-E102-4EAF-8A1B-B21ED99AEE80}" type="pres">
      <dgm:prSet presAssocID="{28F8C2B5-7CE2-448D-8FCB-5F9D3A519CF9}" presName="sibTrans" presStyleCnt="0"/>
      <dgm:spPr/>
    </dgm:pt>
    <dgm:pt modelId="{C937EE93-F86C-4A53-A9E1-0EE084F37BAE}" type="pres">
      <dgm:prSet presAssocID="{326FFB4C-AC25-49FC-AA9F-F199DDB550E3}" presName="node" presStyleLbl="node1" presStyleIdx="2" presStyleCnt="6" custLinFactNeighborX="1409" custLinFactNeighborY="-707">
        <dgm:presLayoutVars>
          <dgm:bulletEnabled val="1"/>
        </dgm:presLayoutVars>
      </dgm:prSet>
      <dgm:spPr/>
      <dgm:t>
        <a:bodyPr/>
        <a:lstStyle/>
        <a:p>
          <a:endParaRPr lang="en-GB"/>
        </a:p>
      </dgm:t>
    </dgm:pt>
    <dgm:pt modelId="{98115DBE-3532-426C-885C-D5D517A12898}" type="pres">
      <dgm:prSet presAssocID="{658147CD-B5F7-42C1-9650-CEEF5EAC428F}" presName="sibTrans" presStyleCnt="0"/>
      <dgm:spPr/>
    </dgm:pt>
    <dgm:pt modelId="{CCB98A38-70B5-4B6E-B395-5A34CCB8FC5A}" type="pres">
      <dgm:prSet presAssocID="{729154C7-7452-4C38-8924-B14C762A8477}" presName="node" presStyleLbl="node1" presStyleIdx="3" presStyleCnt="6">
        <dgm:presLayoutVars>
          <dgm:bulletEnabled val="1"/>
        </dgm:presLayoutVars>
      </dgm:prSet>
      <dgm:spPr/>
      <dgm:t>
        <a:bodyPr/>
        <a:lstStyle/>
        <a:p>
          <a:endParaRPr lang="en-GB"/>
        </a:p>
      </dgm:t>
    </dgm:pt>
    <dgm:pt modelId="{3AE0C841-44EC-41EE-BCED-0764258B7E9B}" type="pres">
      <dgm:prSet presAssocID="{72987DFB-6EFA-4444-A508-E7EE298DB0D1}" presName="sibTrans" presStyleCnt="0"/>
      <dgm:spPr/>
    </dgm:pt>
    <dgm:pt modelId="{1E89A72A-D0DA-40CB-9276-710EEEC8DB13}" type="pres">
      <dgm:prSet presAssocID="{4FF95F29-602A-432D-BA3F-ED0AA212C9FD}" presName="node" presStyleLbl="node1" presStyleIdx="4" presStyleCnt="6">
        <dgm:presLayoutVars>
          <dgm:bulletEnabled val="1"/>
        </dgm:presLayoutVars>
      </dgm:prSet>
      <dgm:spPr/>
      <dgm:t>
        <a:bodyPr/>
        <a:lstStyle/>
        <a:p>
          <a:endParaRPr lang="en-GB"/>
        </a:p>
      </dgm:t>
    </dgm:pt>
    <dgm:pt modelId="{CC1AFC52-9477-425F-9A75-B3C08C07B296}" type="pres">
      <dgm:prSet presAssocID="{881B2FB2-9482-4291-8FC4-2999DC3E3C73}" presName="sibTrans" presStyleCnt="0"/>
      <dgm:spPr/>
    </dgm:pt>
    <dgm:pt modelId="{6DA78586-9ED3-4ADE-9EF8-127AA3C4B011}" type="pres">
      <dgm:prSet presAssocID="{993090A7-A951-4A63-9D65-596B043B9D22}" presName="node" presStyleLbl="node1" presStyleIdx="5" presStyleCnt="6">
        <dgm:presLayoutVars>
          <dgm:bulletEnabled val="1"/>
        </dgm:presLayoutVars>
      </dgm:prSet>
      <dgm:spPr/>
      <dgm:t>
        <a:bodyPr/>
        <a:lstStyle/>
        <a:p>
          <a:endParaRPr lang="en-GB"/>
        </a:p>
      </dgm:t>
    </dgm:pt>
  </dgm:ptLst>
  <dgm:cxnLst>
    <dgm:cxn modelId="{3C2DED04-8CE6-4823-BD5A-E3B1543CEA3F}" srcId="{EE00D34A-4EC3-4B83-8297-92AD467B1DB5}" destId="{784D265F-626F-4699-B610-63C4B180038D}" srcOrd="0" destOrd="0" parTransId="{69165E11-DB65-411F-B245-71B5F153F2D1}" sibTransId="{7A56F038-20C8-4678-A0D4-66C97B97A6DB}"/>
    <dgm:cxn modelId="{4D6E1E9C-AB0F-449A-8223-B21F85302188}" type="presOf" srcId="{326FFB4C-AC25-49FC-AA9F-F199DDB550E3}" destId="{C937EE93-F86C-4A53-A9E1-0EE084F37BAE}" srcOrd="0" destOrd="0" presId="urn:microsoft.com/office/officeart/2005/8/layout/default"/>
    <dgm:cxn modelId="{B02B952A-A775-4676-B655-73D4ADDBC249}" type="presOf" srcId="{784D265F-626F-4699-B610-63C4B180038D}" destId="{9B512B94-390C-4BCE-89F7-F7E36BF53873}" srcOrd="0" destOrd="0" presId="urn:microsoft.com/office/officeart/2005/8/layout/default"/>
    <dgm:cxn modelId="{21CA1A04-6A33-42DF-86D4-FA7ADAA6A94A}" srcId="{EE00D34A-4EC3-4B83-8297-92AD467B1DB5}" destId="{326FFB4C-AC25-49FC-AA9F-F199DDB550E3}" srcOrd="2" destOrd="0" parTransId="{761F95A4-E5AF-4EC8-8671-AB59931927D9}" sibTransId="{658147CD-B5F7-42C1-9650-CEEF5EAC428F}"/>
    <dgm:cxn modelId="{087BCDDF-14A3-4F03-8382-987947368BF6}" type="presOf" srcId="{ED1EF855-6CC1-4E02-A2E3-BE50C0324D5C}" destId="{CCA63C39-6C60-4D93-8C3A-461B91DF9F97}" srcOrd="0" destOrd="0" presId="urn:microsoft.com/office/officeart/2005/8/layout/default"/>
    <dgm:cxn modelId="{95F0A3F5-E561-4327-BFF7-84584E98018B}" type="presOf" srcId="{4FF95F29-602A-432D-BA3F-ED0AA212C9FD}" destId="{1E89A72A-D0DA-40CB-9276-710EEEC8DB13}" srcOrd="0" destOrd="0" presId="urn:microsoft.com/office/officeart/2005/8/layout/default"/>
    <dgm:cxn modelId="{5E267EEF-5E44-4279-ADAB-26BAF07C1D85}" type="presOf" srcId="{729154C7-7452-4C38-8924-B14C762A8477}" destId="{CCB98A38-70B5-4B6E-B395-5A34CCB8FC5A}" srcOrd="0" destOrd="0" presId="urn:microsoft.com/office/officeart/2005/8/layout/default"/>
    <dgm:cxn modelId="{9371E70E-0C7D-4CBC-AE69-46B8120B069E}" srcId="{EE00D34A-4EC3-4B83-8297-92AD467B1DB5}" destId="{ED1EF855-6CC1-4E02-A2E3-BE50C0324D5C}" srcOrd="1" destOrd="0" parTransId="{4EF5D124-11A7-419C-9383-01A6B39EA3AC}" sibTransId="{28F8C2B5-7CE2-448D-8FCB-5F9D3A519CF9}"/>
    <dgm:cxn modelId="{A73B1B6F-A02F-429C-93A7-0E76931F8FA6}" srcId="{EE00D34A-4EC3-4B83-8297-92AD467B1DB5}" destId="{993090A7-A951-4A63-9D65-596B043B9D22}" srcOrd="5" destOrd="0" parTransId="{C3614C2B-C17A-411E-A8F3-61F62A5193D8}" sibTransId="{7D4846F6-CD15-4019-87A2-59DB50B1DE4B}"/>
    <dgm:cxn modelId="{AFB138F1-9D4C-478D-8289-A3CBBAF98380}" type="presOf" srcId="{993090A7-A951-4A63-9D65-596B043B9D22}" destId="{6DA78586-9ED3-4ADE-9EF8-127AA3C4B011}" srcOrd="0" destOrd="0" presId="urn:microsoft.com/office/officeart/2005/8/layout/default"/>
    <dgm:cxn modelId="{A2E24A3F-BE2F-4528-A483-61AC6CC9D1D4}" srcId="{EE00D34A-4EC3-4B83-8297-92AD467B1DB5}" destId="{4FF95F29-602A-432D-BA3F-ED0AA212C9FD}" srcOrd="4" destOrd="0" parTransId="{1CAA0693-8931-484F-A127-B38B942C6A6C}" sibTransId="{881B2FB2-9482-4291-8FC4-2999DC3E3C73}"/>
    <dgm:cxn modelId="{C6A526DF-B0EE-49B1-B075-9A02D6A4323F}" type="presOf" srcId="{EE00D34A-4EC3-4B83-8297-92AD467B1DB5}" destId="{995E2C2F-205E-4F85-921E-115EEDBC0D0D}" srcOrd="0" destOrd="0" presId="urn:microsoft.com/office/officeart/2005/8/layout/default"/>
    <dgm:cxn modelId="{6692E022-E3A4-499E-9B22-F3A8FA3F7183}" srcId="{EE00D34A-4EC3-4B83-8297-92AD467B1DB5}" destId="{729154C7-7452-4C38-8924-B14C762A8477}" srcOrd="3" destOrd="0" parTransId="{F95F0BC4-56CE-4CB1-8069-0959FBA55176}" sibTransId="{72987DFB-6EFA-4444-A508-E7EE298DB0D1}"/>
    <dgm:cxn modelId="{0D0BFD01-C5B2-4582-9687-555EA15F2803}" type="presParOf" srcId="{995E2C2F-205E-4F85-921E-115EEDBC0D0D}" destId="{9B512B94-390C-4BCE-89F7-F7E36BF53873}" srcOrd="0" destOrd="0" presId="urn:microsoft.com/office/officeart/2005/8/layout/default"/>
    <dgm:cxn modelId="{846822AE-D6BD-485F-B3AF-E9BCEE7FFBD7}" type="presParOf" srcId="{995E2C2F-205E-4F85-921E-115EEDBC0D0D}" destId="{F5576B16-6FB1-4E14-BB3E-70E53AC29986}" srcOrd="1" destOrd="0" presId="urn:microsoft.com/office/officeart/2005/8/layout/default"/>
    <dgm:cxn modelId="{8B868B72-4D7B-45F4-A216-7058120FDA8E}" type="presParOf" srcId="{995E2C2F-205E-4F85-921E-115EEDBC0D0D}" destId="{CCA63C39-6C60-4D93-8C3A-461B91DF9F97}" srcOrd="2" destOrd="0" presId="urn:microsoft.com/office/officeart/2005/8/layout/default"/>
    <dgm:cxn modelId="{B9569942-C42F-44A7-A044-24F3A0FFC36B}" type="presParOf" srcId="{995E2C2F-205E-4F85-921E-115EEDBC0D0D}" destId="{0AFCF923-E102-4EAF-8A1B-B21ED99AEE80}" srcOrd="3" destOrd="0" presId="urn:microsoft.com/office/officeart/2005/8/layout/default"/>
    <dgm:cxn modelId="{66BDEAE5-2B97-4204-AAD0-F74D9F3C2E56}" type="presParOf" srcId="{995E2C2F-205E-4F85-921E-115EEDBC0D0D}" destId="{C937EE93-F86C-4A53-A9E1-0EE084F37BAE}" srcOrd="4" destOrd="0" presId="urn:microsoft.com/office/officeart/2005/8/layout/default"/>
    <dgm:cxn modelId="{17943F68-960E-46C5-A01A-62AF4F0C1F52}" type="presParOf" srcId="{995E2C2F-205E-4F85-921E-115EEDBC0D0D}" destId="{98115DBE-3532-426C-885C-D5D517A12898}" srcOrd="5" destOrd="0" presId="urn:microsoft.com/office/officeart/2005/8/layout/default"/>
    <dgm:cxn modelId="{E4D0AB7E-9B93-4EC3-B380-D43E648DC3D4}" type="presParOf" srcId="{995E2C2F-205E-4F85-921E-115EEDBC0D0D}" destId="{CCB98A38-70B5-4B6E-B395-5A34CCB8FC5A}" srcOrd="6" destOrd="0" presId="urn:microsoft.com/office/officeart/2005/8/layout/default"/>
    <dgm:cxn modelId="{BE319A0B-F037-46C5-A728-FF72A6EB141C}" type="presParOf" srcId="{995E2C2F-205E-4F85-921E-115EEDBC0D0D}" destId="{3AE0C841-44EC-41EE-BCED-0764258B7E9B}" srcOrd="7" destOrd="0" presId="urn:microsoft.com/office/officeart/2005/8/layout/default"/>
    <dgm:cxn modelId="{40712B10-7013-4E6A-8FDF-3C9ACAE91502}" type="presParOf" srcId="{995E2C2F-205E-4F85-921E-115EEDBC0D0D}" destId="{1E89A72A-D0DA-40CB-9276-710EEEC8DB13}" srcOrd="8" destOrd="0" presId="urn:microsoft.com/office/officeart/2005/8/layout/default"/>
    <dgm:cxn modelId="{21BC8142-0D62-4B04-9ABA-C58C17D01F89}" type="presParOf" srcId="{995E2C2F-205E-4F85-921E-115EEDBC0D0D}" destId="{CC1AFC52-9477-425F-9A75-B3C08C07B296}" srcOrd="9" destOrd="0" presId="urn:microsoft.com/office/officeart/2005/8/layout/default"/>
    <dgm:cxn modelId="{E82F3AF6-FAC2-4080-9D07-975477EEE873}" type="presParOf" srcId="{995E2C2F-205E-4F85-921E-115EEDBC0D0D}" destId="{6DA78586-9ED3-4ADE-9EF8-127AA3C4B01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685E14-1C79-4279-95EA-250B575B8124}" type="doc">
      <dgm:prSet loTypeId="urn:microsoft.com/office/officeart/2009/3/layout/OpposingIdeas" loCatId="relationship" qsTypeId="urn:microsoft.com/office/officeart/2005/8/quickstyle/simple1" qsCatId="simple" csTypeId="urn:microsoft.com/office/officeart/2005/8/colors/accent6_3" csCatId="accent6" phldr="1"/>
      <dgm:spPr/>
      <dgm:t>
        <a:bodyPr/>
        <a:lstStyle/>
        <a:p>
          <a:endParaRPr lang="en-GB"/>
        </a:p>
      </dgm:t>
    </dgm:pt>
    <dgm:pt modelId="{12644FCC-0709-4EE5-8FAA-F7EBBD3008BC}">
      <dgm:prSet phldrT="[Text]"/>
      <dgm:spPr/>
      <dgm:t>
        <a:bodyPr/>
        <a:lstStyle/>
        <a:p>
          <a:r>
            <a:rPr lang="da-DK" dirty="0">
              <a:solidFill>
                <a:schemeClr val="tx2"/>
              </a:solidFill>
            </a:rPr>
            <a:t>Familier som hjælpere</a:t>
          </a:r>
          <a:endParaRPr lang="en-GB" dirty="0">
            <a:solidFill>
              <a:schemeClr val="tx2"/>
            </a:solidFill>
          </a:endParaRPr>
        </a:p>
      </dgm:t>
    </dgm:pt>
    <dgm:pt modelId="{24E1A7A2-D21F-4A23-8B23-30C7FF237549}" type="parTrans" cxnId="{77707F08-D55A-45B2-B018-6F281171A8F0}">
      <dgm:prSet/>
      <dgm:spPr/>
      <dgm:t>
        <a:bodyPr/>
        <a:lstStyle/>
        <a:p>
          <a:endParaRPr lang="en-GB"/>
        </a:p>
      </dgm:t>
    </dgm:pt>
    <dgm:pt modelId="{FBED60DC-01CA-4CE5-B428-6F3FC0ADB9B2}" type="sibTrans" cxnId="{77707F08-D55A-45B2-B018-6F281171A8F0}">
      <dgm:prSet/>
      <dgm:spPr/>
      <dgm:t>
        <a:bodyPr/>
        <a:lstStyle/>
        <a:p>
          <a:endParaRPr lang="en-GB"/>
        </a:p>
      </dgm:t>
    </dgm:pt>
    <dgm:pt modelId="{71CD5593-B4B6-48A1-9F90-95712AF78822}">
      <dgm:prSet phldrT="[Text]" custT="1"/>
      <dgm:spPr/>
      <dgm:t>
        <a:bodyPr/>
        <a:lstStyle/>
        <a:p>
          <a:pPr>
            <a:buFont typeface="Wingdings" panose="05000000000000000000" pitchFamily="2" charset="2"/>
            <a:buChar char="§"/>
          </a:pPr>
          <a:r>
            <a:rPr lang="da-DK" sz="1900" kern="1200" dirty="0">
              <a:solidFill>
                <a:schemeClr val="tx2"/>
              </a:solidFill>
            </a:rPr>
            <a:t>Giver psykologisk og følelsesmæssig støtte</a:t>
          </a:r>
          <a:endParaRPr lang="en-GB" sz="1900" kern="1200" dirty="0">
            <a:solidFill>
              <a:schemeClr val="tx2"/>
            </a:solidFill>
          </a:endParaRPr>
        </a:p>
      </dgm:t>
    </dgm:pt>
    <dgm:pt modelId="{3B581C0B-3981-4C51-8B1A-FF726AE30803}" type="parTrans" cxnId="{1E07FCFD-6BAF-4B35-B793-3B40EFCB5738}">
      <dgm:prSet/>
      <dgm:spPr/>
      <dgm:t>
        <a:bodyPr/>
        <a:lstStyle/>
        <a:p>
          <a:endParaRPr lang="en-GB"/>
        </a:p>
      </dgm:t>
    </dgm:pt>
    <dgm:pt modelId="{29BB3FED-0BCC-4A2D-AB34-4BDB11BD1DB4}" type="sibTrans" cxnId="{1E07FCFD-6BAF-4B35-B793-3B40EFCB5738}">
      <dgm:prSet/>
      <dgm:spPr/>
      <dgm:t>
        <a:bodyPr/>
        <a:lstStyle/>
        <a:p>
          <a:endParaRPr lang="en-GB"/>
        </a:p>
      </dgm:t>
    </dgm:pt>
    <dgm:pt modelId="{65D570FE-85A5-41EC-8C85-FB0CD03723F4}">
      <dgm:prSet phldrT="[Text]"/>
      <dgm:spPr>
        <a:solidFill>
          <a:schemeClr val="accent6">
            <a:lumMod val="40000"/>
            <a:lumOff val="60000"/>
          </a:schemeClr>
        </a:solidFill>
      </dgm:spPr>
      <dgm:t>
        <a:bodyPr/>
        <a:lstStyle/>
        <a:p>
          <a:r>
            <a:rPr lang="da-DK" dirty="0">
              <a:solidFill>
                <a:schemeClr val="tx2"/>
              </a:solidFill>
            </a:rPr>
            <a:t>Familier som barrierer</a:t>
          </a:r>
          <a:endParaRPr lang="en-GB" dirty="0">
            <a:solidFill>
              <a:schemeClr val="tx2"/>
            </a:solidFill>
          </a:endParaRPr>
        </a:p>
      </dgm:t>
    </dgm:pt>
    <dgm:pt modelId="{5D18B161-FAAF-429A-8D5D-1ABA5153F5A6}" type="parTrans" cxnId="{BFA88173-8097-4B97-937A-BE81D621FE80}">
      <dgm:prSet/>
      <dgm:spPr/>
      <dgm:t>
        <a:bodyPr/>
        <a:lstStyle/>
        <a:p>
          <a:endParaRPr lang="en-GB"/>
        </a:p>
      </dgm:t>
    </dgm:pt>
    <dgm:pt modelId="{DB095F84-693A-4306-8FE9-03B3BC7602E8}" type="sibTrans" cxnId="{BFA88173-8097-4B97-937A-BE81D621FE80}">
      <dgm:prSet/>
      <dgm:spPr/>
      <dgm:t>
        <a:bodyPr/>
        <a:lstStyle/>
        <a:p>
          <a:endParaRPr lang="en-GB"/>
        </a:p>
      </dgm:t>
    </dgm:pt>
    <dgm:pt modelId="{FC4B9248-0A24-4F3F-B017-030E1FDF312B}">
      <dgm:prSet phldrT="[Text]" custT="1"/>
      <dgm:spPr/>
      <dgm:t>
        <a:bodyPr/>
        <a:lstStyle/>
        <a:p>
          <a:r>
            <a:rPr lang="da-DK" sz="1900" kern="1200" dirty="0">
              <a:solidFill>
                <a:schemeClr val="tx2"/>
              </a:solidFill>
            </a:rPr>
            <a:t>Misforståelser om plejebehov</a:t>
          </a:r>
          <a:endParaRPr lang="en-GB" sz="1900" kern="1200" baseline="0" dirty="0">
            <a:solidFill>
              <a:schemeClr val="tx2"/>
            </a:solidFill>
            <a:latin typeface="+mn-lt"/>
            <a:ea typeface="+mn-ea"/>
            <a:cs typeface="+mn-cs"/>
          </a:endParaRPr>
        </a:p>
      </dgm:t>
    </dgm:pt>
    <dgm:pt modelId="{3969BC46-BF70-471D-8BBF-13911F895133}" type="parTrans" cxnId="{E250A815-BBD7-4D6E-8E91-515E05002690}">
      <dgm:prSet/>
      <dgm:spPr/>
      <dgm:t>
        <a:bodyPr/>
        <a:lstStyle/>
        <a:p>
          <a:endParaRPr lang="en-GB"/>
        </a:p>
      </dgm:t>
    </dgm:pt>
    <dgm:pt modelId="{07F4A507-9624-4C15-B2D6-BC9235B92EE6}" type="sibTrans" cxnId="{E250A815-BBD7-4D6E-8E91-515E05002690}">
      <dgm:prSet/>
      <dgm:spPr/>
      <dgm:t>
        <a:bodyPr/>
        <a:lstStyle/>
        <a:p>
          <a:endParaRPr lang="en-GB"/>
        </a:p>
      </dgm:t>
    </dgm:pt>
    <dgm:pt modelId="{9115C4EB-22A0-485E-B40E-626BE591E08B}">
      <dgm:prSet phldrT="[Text]" custT="1"/>
      <dgm:spPr/>
      <dgm:t>
        <a:bodyPr/>
        <a:lstStyle/>
        <a:p>
          <a:pPr>
            <a:buFont typeface="Wingdings" panose="05000000000000000000" pitchFamily="2" charset="2"/>
            <a:buChar char="§"/>
          </a:pPr>
          <a:r>
            <a:rPr lang="da-DK" sz="1900" kern="1200" dirty="0">
              <a:solidFill>
                <a:schemeClr val="tx2"/>
              </a:solidFill>
            </a:rPr>
            <a:t>Deltager i beslutningstagningen</a:t>
          </a:r>
          <a:endParaRPr lang="en-GB" sz="1900" kern="1200" dirty="0">
            <a:solidFill>
              <a:schemeClr val="tx2"/>
            </a:solidFill>
          </a:endParaRPr>
        </a:p>
      </dgm:t>
    </dgm:pt>
    <dgm:pt modelId="{8FA36A62-9D0C-497A-A98D-16760EC953B1}" type="parTrans" cxnId="{7C5CC0B2-A1E7-4BA0-8B0E-189F61A9F8E9}">
      <dgm:prSet/>
      <dgm:spPr/>
      <dgm:t>
        <a:bodyPr/>
        <a:lstStyle/>
        <a:p>
          <a:endParaRPr lang="da-DK"/>
        </a:p>
      </dgm:t>
    </dgm:pt>
    <dgm:pt modelId="{0411FDA9-D251-4446-85D6-747CF6CA16FB}" type="sibTrans" cxnId="{7C5CC0B2-A1E7-4BA0-8B0E-189F61A9F8E9}">
      <dgm:prSet/>
      <dgm:spPr/>
      <dgm:t>
        <a:bodyPr/>
        <a:lstStyle/>
        <a:p>
          <a:endParaRPr lang="da-DK"/>
        </a:p>
      </dgm:t>
    </dgm:pt>
    <dgm:pt modelId="{10B1BAA1-3B00-4CD7-8297-BDDC3115CA0F}">
      <dgm:prSet phldrT="[Text]" custT="1"/>
      <dgm:spPr/>
      <dgm:t>
        <a:bodyPr/>
        <a:lstStyle/>
        <a:p>
          <a:pPr>
            <a:buFont typeface="Wingdings" panose="05000000000000000000" pitchFamily="2" charset="2"/>
            <a:buChar char="§"/>
          </a:pPr>
          <a:r>
            <a:rPr lang="da-DK" sz="1900" kern="1200" dirty="0">
              <a:solidFill>
                <a:schemeClr val="tx2"/>
              </a:solidFill>
            </a:rPr>
            <a:t>Informerer på passende vis de professionelle om personen</a:t>
          </a:r>
          <a:endParaRPr lang="en-GB" sz="1900" kern="1200" dirty="0">
            <a:solidFill>
              <a:schemeClr val="tx2"/>
            </a:solidFill>
          </a:endParaRPr>
        </a:p>
        <a:p>
          <a:pPr>
            <a:buFont typeface="Wingdings" panose="05000000000000000000" pitchFamily="2" charset="2"/>
            <a:buChar char="§"/>
          </a:pPr>
          <a:endParaRPr lang="en-GB" sz="1900" kern="1200" dirty="0">
            <a:solidFill>
              <a:schemeClr val="tx2"/>
            </a:solidFill>
          </a:endParaRPr>
        </a:p>
        <a:p>
          <a:pPr>
            <a:buNone/>
          </a:pPr>
          <a:endParaRPr lang="en-GB" sz="1900" kern="1200" dirty="0">
            <a:solidFill>
              <a:schemeClr val="tx2"/>
            </a:solidFill>
          </a:endParaRPr>
        </a:p>
      </dgm:t>
    </dgm:pt>
    <dgm:pt modelId="{36DBECC4-B121-43DA-8993-DB4A941AD1CF}" type="parTrans" cxnId="{F15E89DE-4E7E-4A5F-B481-F584D3FF6D16}">
      <dgm:prSet/>
      <dgm:spPr/>
      <dgm:t>
        <a:bodyPr/>
        <a:lstStyle/>
        <a:p>
          <a:endParaRPr lang="da-DK"/>
        </a:p>
      </dgm:t>
    </dgm:pt>
    <dgm:pt modelId="{02AA9AA1-78E4-4D45-8EEB-16E3287D4B2C}" type="sibTrans" cxnId="{F15E89DE-4E7E-4A5F-B481-F584D3FF6D16}">
      <dgm:prSet/>
      <dgm:spPr/>
      <dgm:t>
        <a:bodyPr/>
        <a:lstStyle/>
        <a:p>
          <a:endParaRPr lang="da-DK"/>
        </a:p>
      </dgm:t>
    </dgm:pt>
    <dgm:pt modelId="{F8EF9BB6-0E2F-4158-B40E-2EAE6F805F43}">
      <dgm:prSet phldrT="[Text]" custT="1"/>
      <dgm:spPr/>
      <dgm:t>
        <a:bodyPr/>
        <a:lstStyle/>
        <a:p>
          <a:r>
            <a:rPr lang="da-DK" sz="1900" kern="1200" dirty="0">
              <a:solidFill>
                <a:schemeClr val="tx2"/>
              </a:solidFill>
            </a:rPr>
            <a:t>Modstandsdygtig</a:t>
          </a:r>
          <a:endParaRPr lang="en-GB" sz="1900" kern="1200" baseline="0" dirty="0">
            <a:solidFill>
              <a:schemeClr val="tx2"/>
            </a:solidFill>
            <a:latin typeface="+mn-lt"/>
            <a:ea typeface="+mn-ea"/>
            <a:cs typeface="+mn-cs"/>
          </a:endParaRPr>
        </a:p>
      </dgm:t>
    </dgm:pt>
    <dgm:pt modelId="{A85BA6C6-65A7-450F-B947-A79B8C273763}" type="parTrans" cxnId="{8077BA1C-794D-4282-8D27-E4F4EB7D3A54}">
      <dgm:prSet/>
      <dgm:spPr/>
      <dgm:t>
        <a:bodyPr/>
        <a:lstStyle/>
        <a:p>
          <a:endParaRPr lang="da-DK"/>
        </a:p>
      </dgm:t>
    </dgm:pt>
    <dgm:pt modelId="{364B892D-93DA-45F6-B204-504AA306CBE9}" type="sibTrans" cxnId="{8077BA1C-794D-4282-8D27-E4F4EB7D3A54}">
      <dgm:prSet/>
      <dgm:spPr/>
      <dgm:t>
        <a:bodyPr/>
        <a:lstStyle/>
        <a:p>
          <a:endParaRPr lang="da-DK"/>
        </a:p>
      </dgm:t>
    </dgm:pt>
    <dgm:pt modelId="{3D205F7F-EBFC-4A03-941E-F26D1ACFC95D}">
      <dgm:prSet phldrT="[Text]" custT="1"/>
      <dgm:spPr/>
      <dgm:t>
        <a:bodyPr/>
        <a:lstStyle/>
        <a:p>
          <a:r>
            <a:rPr lang="da-DK" sz="1900" kern="1200" dirty="0">
              <a:solidFill>
                <a:schemeClr val="tx2"/>
              </a:solidFill>
            </a:rPr>
            <a:t>Uvillige til at samarbejde</a:t>
          </a:r>
          <a:endParaRPr lang="en-GB" sz="1900" kern="1200" baseline="0" dirty="0">
            <a:solidFill>
              <a:schemeClr val="tx2"/>
            </a:solidFill>
            <a:latin typeface="+mn-lt"/>
            <a:ea typeface="+mn-ea"/>
            <a:cs typeface="+mn-cs"/>
          </a:endParaRPr>
        </a:p>
      </dgm:t>
    </dgm:pt>
    <dgm:pt modelId="{6D552FE3-6F67-403C-90C1-A397639B9519}" type="parTrans" cxnId="{12D7B6FA-F5EE-440E-8C1E-0369196A68F5}">
      <dgm:prSet/>
      <dgm:spPr/>
      <dgm:t>
        <a:bodyPr/>
        <a:lstStyle/>
        <a:p>
          <a:endParaRPr lang="da-DK"/>
        </a:p>
      </dgm:t>
    </dgm:pt>
    <dgm:pt modelId="{D3BC9553-426B-4D44-B77D-7C0565C06C9A}" type="sibTrans" cxnId="{12D7B6FA-F5EE-440E-8C1E-0369196A68F5}">
      <dgm:prSet/>
      <dgm:spPr/>
      <dgm:t>
        <a:bodyPr/>
        <a:lstStyle/>
        <a:p>
          <a:endParaRPr lang="da-DK"/>
        </a:p>
      </dgm:t>
    </dgm:pt>
    <dgm:pt modelId="{C39FBB6C-AFE2-47DE-8D20-CEF6FB2C4297}">
      <dgm:prSet phldrT="[Text]" custT="1"/>
      <dgm:spPr/>
      <dgm:t>
        <a:bodyPr/>
        <a:lstStyle/>
        <a:p>
          <a:r>
            <a:rPr lang="da-DK" sz="1900" kern="1200" dirty="0">
              <a:solidFill>
                <a:schemeClr val="tx2"/>
              </a:solidFill>
            </a:rPr>
            <a:t>Misbruger</a:t>
          </a:r>
          <a:endParaRPr lang="en-GB" sz="1900" kern="1200" baseline="0" dirty="0">
            <a:solidFill>
              <a:schemeClr val="tx2"/>
            </a:solidFill>
            <a:latin typeface="+mn-lt"/>
            <a:ea typeface="+mn-ea"/>
            <a:cs typeface="+mn-cs"/>
          </a:endParaRPr>
        </a:p>
      </dgm:t>
    </dgm:pt>
    <dgm:pt modelId="{61596204-23B3-45FA-A023-2914EC701DFA}" type="parTrans" cxnId="{A584F10C-4884-4A7B-94C0-E265170C23D8}">
      <dgm:prSet/>
      <dgm:spPr/>
      <dgm:t>
        <a:bodyPr/>
        <a:lstStyle/>
        <a:p>
          <a:endParaRPr lang="da-DK"/>
        </a:p>
      </dgm:t>
    </dgm:pt>
    <dgm:pt modelId="{9CB38A3E-5D64-4ECF-B5AE-59B225FF2E98}" type="sibTrans" cxnId="{A584F10C-4884-4A7B-94C0-E265170C23D8}">
      <dgm:prSet/>
      <dgm:spPr/>
      <dgm:t>
        <a:bodyPr/>
        <a:lstStyle/>
        <a:p>
          <a:endParaRPr lang="da-DK"/>
        </a:p>
      </dgm:t>
    </dgm:pt>
    <dgm:pt modelId="{E156E4F5-651C-4B4F-99FF-892A7DEA067F}" type="pres">
      <dgm:prSet presAssocID="{54685E14-1C79-4279-95EA-250B575B8124}" presName="Name0" presStyleCnt="0">
        <dgm:presLayoutVars>
          <dgm:chMax val="2"/>
          <dgm:dir/>
          <dgm:animOne val="branch"/>
          <dgm:animLvl val="lvl"/>
          <dgm:resizeHandles val="exact"/>
        </dgm:presLayoutVars>
      </dgm:prSet>
      <dgm:spPr/>
      <dgm:t>
        <a:bodyPr/>
        <a:lstStyle/>
        <a:p>
          <a:endParaRPr lang="en-GB"/>
        </a:p>
      </dgm:t>
    </dgm:pt>
    <dgm:pt modelId="{F8B1DB80-9DAC-4645-A40E-EAA9AE320968}" type="pres">
      <dgm:prSet presAssocID="{54685E14-1C79-4279-95EA-250B575B8124}" presName="Background" presStyleLbl="node1" presStyleIdx="0" presStyleCnt="1"/>
      <dgm:spPr/>
    </dgm:pt>
    <dgm:pt modelId="{E40DFB13-9DBB-4C3D-8828-A28A0057951D}" type="pres">
      <dgm:prSet presAssocID="{54685E14-1C79-4279-95EA-250B575B8124}" presName="Divider" presStyleLbl="callout" presStyleIdx="0" presStyleCnt="1"/>
      <dgm:spPr/>
    </dgm:pt>
    <dgm:pt modelId="{DD552817-71AF-49BE-A8A4-32F0FE1FE326}" type="pres">
      <dgm:prSet presAssocID="{54685E14-1C79-4279-95EA-250B575B8124}" presName="ChildText1" presStyleLbl="revTx" presStyleIdx="0" presStyleCnt="0">
        <dgm:presLayoutVars>
          <dgm:chMax val="0"/>
          <dgm:chPref val="0"/>
          <dgm:bulletEnabled val="1"/>
        </dgm:presLayoutVars>
      </dgm:prSet>
      <dgm:spPr/>
      <dgm:t>
        <a:bodyPr/>
        <a:lstStyle/>
        <a:p>
          <a:endParaRPr lang="en-GB"/>
        </a:p>
      </dgm:t>
    </dgm:pt>
    <dgm:pt modelId="{2CB64CFA-67A9-4EB7-ABD4-A18B474E668A}" type="pres">
      <dgm:prSet presAssocID="{54685E14-1C79-4279-95EA-250B575B8124}" presName="ChildText2" presStyleLbl="revTx" presStyleIdx="0" presStyleCnt="0">
        <dgm:presLayoutVars>
          <dgm:chMax val="0"/>
          <dgm:chPref val="0"/>
          <dgm:bulletEnabled val="1"/>
        </dgm:presLayoutVars>
      </dgm:prSet>
      <dgm:spPr/>
      <dgm:t>
        <a:bodyPr/>
        <a:lstStyle/>
        <a:p>
          <a:endParaRPr lang="en-GB"/>
        </a:p>
      </dgm:t>
    </dgm:pt>
    <dgm:pt modelId="{AE8DCFBA-5CB0-461D-9C21-FAABA3A85A0C}" type="pres">
      <dgm:prSet presAssocID="{54685E14-1C79-4279-95EA-250B575B8124}" presName="ParentText1" presStyleLbl="revTx" presStyleIdx="0" presStyleCnt="0">
        <dgm:presLayoutVars>
          <dgm:chMax val="1"/>
          <dgm:chPref val="1"/>
        </dgm:presLayoutVars>
      </dgm:prSet>
      <dgm:spPr/>
      <dgm:t>
        <a:bodyPr/>
        <a:lstStyle/>
        <a:p>
          <a:endParaRPr lang="en-GB"/>
        </a:p>
      </dgm:t>
    </dgm:pt>
    <dgm:pt modelId="{407F8BFD-4278-457E-A8C5-1034603C6E42}" type="pres">
      <dgm:prSet presAssocID="{54685E14-1C79-4279-95EA-250B575B8124}" presName="ParentShape1" presStyleLbl="alignImgPlace1" presStyleIdx="0" presStyleCnt="2">
        <dgm:presLayoutVars/>
      </dgm:prSet>
      <dgm:spPr/>
      <dgm:t>
        <a:bodyPr/>
        <a:lstStyle/>
        <a:p>
          <a:endParaRPr lang="en-GB"/>
        </a:p>
      </dgm:t>
    </dgm:pt>
    <dgm:pt modelId="{22F63A20-16CF-4EE8-8C84-A9BC2F064E6A}" type="pres">
      <dgm:prSet presAssocID="{54685E14-1C79-4279-95EA-250B575B8124}" presName="ParentText2" presStyleLbl="revTx" presStyleIdx="0" presStyleCnt="0">
        <dgm:presLayoutVars>
          <dgm:chMax val="1"/>
          <dgm:chPref val="1"/>
        </dgm:presLayoutVars>
      </dgm:prSet>
      <dgm:spPr/>
      <dgm:t>
        <a:bodyPr/>
        <a:lstStyle/>
        <a:p>
          <a:endParaRPr lang="en-GB"/>
        </a:p>
      </dgm:t>
    </dgm:pt>
    <dgm:pt modelId="{AE5DB79B-8F1F-4091-B9E5-BFB800B684E7}" type="pres">
      <dgm:prSet presAssocID="{54685E14-1C79-4279-95EA-250B575B8124}" presName="ParentShape2" presStyleLbl="alignImgPlace1" presStyleIdx="1" presStyleCnt="2">
        <dgm:presLayoutVars/>
      </dgm:prSet>
      <dgm:spPr/>
      <dgm:t>
        <a:bodyPr/>
        <a:lstStyle/>
        <a:p>
          <a:endParaRPr lang="en-GB"/>
        </a:p>
      </dgm:t>
    </dgm:pt>
  </dgm:ptLst>
  <dgm:cxnLst>
    <dgm:cxn modelId="{12D7B6FA-F5EE-440E-8C1E-0369196A68F5}" srcId="{65D570FE-85A5-41EC-8C85-FB0CD03723F4}" destId="{3D205F7F-EBFC-4A03-941E-F26D1ACFC95D}" srcOrd="2" destOrd="0" parTransId="{6D552FE3-6F67-403C-90C1-A397639B9519}" sibTransId="{D3BC9553-426B-4D44-B77D-7C0565C06C9A}"/>
    <dgm:cxn modelId="{E3C343E2-059E-4E8C-BF62-5E22B10551DF}" type="presOf" srcId="{65D570FE-85A5-41EC-8C85-FB0CD03723F4}" destId="{22F63A20-16CF-4EE8-8C84-A9BC2F064E6A}" srcOrd="0" destOrd="0" presId="urn:microsoft.com/office/officeart/2009/3/layout/OpposingIdeas"/>
    <dgm:cxn modelId="{E250A815-BBD7-4D6E-8E91-515E05002690}" srcId="{65D570FE-85A5-41EC-8C85-FB0CD03723F4}" destId="{FC4B9248-0A24-4F3F-B017-030E1FDF312B}" srcOrd="0" destOrd="0" parTransId="{3969BC46-BF70-471D-8BBF-13911F895133}" sibTransId="{07F4A507-9624-4C15-B2D6-BC9235B92EE6}"/>
    <dgm:cxn modelId="{477A9E38-411D-498E-9EA0-8E09FCA9B589}" type="presOf" srcId="{FC4B9248-0A24-4F3F-B017-030E1FDF312B}" destId="{2CB64CFA-67A9-4EB7-ABD4-A18B474E668A}" srcOrd="0" destOrd="0" presId="urn:microsoft.com/office/officeart/2009/3/layout/OpposingIdeas"/>
    <dgm:cxn modelId="{7331641C-BC51-417A-874A-CFC4C9D874AF}" type="presOf" srcId="{C39FBB6C-AFE2-47DE-8D20-CEF6FB2C4297}" destId="{2CB64CFA-67A9-4EB7-ABD4-A18B474E668A}" srcOrd="0" destOrd="3" presId="urn:microsoft.com/office/officeart/2009/3/layout/OpposingIdeas"/>
    <dgm:cxn modelId="{0405B92D-3F8E-4925-94A1-AE35DEA7D5FB}" type="presOf" srcId="{12644FCC-0709-4EE5-8FAA-F7EBBD3008BC}" destId="{AE8DCFBA-5CB0-461D-9C21-FAABA3A85A0C}" srcOrd="0" destOrd="0" presId="urn:microsoft.com/office/officeart/2009/3/layout/OpposingIdeas"/>
    <dgm:cxn modelId="{0BDB8EC1-5F4F-4504-86BB-A636068EAD40}" type="presOf" srcId="{54685E14-1C79-4279-95EA-250B575B8124}" destId="{E156E4F5-651C-4B4F-99FF-892A7DEA067F}" srcOrd="0" destOrd="0" presId="urn:microsoft.com/office/officeart/2009/3/layout/OpposingIdeas"/>
    <dgm:cxn modelId="{1E07FCFD-6BAF-4B35-B793-3B40EFCB5738}" srcId="{12644FCC-0709-4EE5-8FAA-F7EBBD3008BC}" destId="{71CD5593-B4B6-48A1-9F90-95712AF78822}" srcOrd="0" destOrd="0" parTransId="{3B581C0B-3981-4C51-8B1A-FF726AE30803}" sibTransId="{29BB3FED-0BCC-4A2D-AB34-4BDB11BD1DB4}"/>
    <dgm:cxn modelId="{8077BA1C-794D-4282-8D27-E4F4EB7D3A54}" srcId="{65D570FE-85A5-41EC-8C85-FB0CD03723F4}" destId="{F8EF9BB6-0E2F-4158-B40E-2EAE6F805F43}" srcOrd="1" destOrd="0" parTransId="{A85BA6C6-65A7-450F-B947-A79B8C273763}" sibTransId="{364B892D-93DA-45F6-B204-504AA306CBE9}"/>
    <dgm:cxn modelId="{51AF0F26-87A5-496D-A192-F2BFCF0B582D}" type="presOf" srcId="{9115C4EB-22A0-485E-B40E-626BE591E08B}" destId="{DD552817-71AF-49BE-A8A4-32F0FE1FE326}" srcOrd="0" destOrd="1" presId="urn:microsoft.com/office/officeart/2009/3/layout/OpposingIdeas"/>
    <dgm:cxn modelId="{9D72CC6C-9C98-4D0A-80F7-0F0F7C101B53}" type="presOf" srcId="{10B1BAA1-3B00-4CD7-8297-BDDC3115CA0F}" destId="{DD552817-71AF-49BE-A8A4-32F0FE1FE326}" srcOrd="0" destOrd="2" presId="urn:microsoft.com/office/officeart/2009/3/layout/OpposingIdeas"/>
    <dgm:cxn modelId="{D2BA578D-CE87-414E-BAF2-FEE9A9055E48}" type="presOf" srcId="{3D205F7F-EBFC-4A03-941E-F26D1ACFC95D}" destId="{2CB64CFA-67A9-4EB7-ABD4-A18B474E668A}" srcOrd="0" destOrd="2" presId="urn:microsoft.com/office/officeart/2009/3/layout/OpposingIdeas"/>
    <dgm:cxn modelId="{F654B046-8A71-44AF-A562-95041B1637EF}" type="presOf" srcId="{12644FCC-0709-4EE5-8FAA-F7EBBD3008BC}" destId="{407F8BFD-4278-457E-A8C5-1034603C6E42}" srcOrd="1" destOrd="0" presId="urn:microsoft.com/office/officeart/2009/3/layout/OpposingIdeas"/>
    <dgm:cxn modelId="{77707F08-D55A-45B2-B018-6F281171A8F0}" srcId="{54685E14-1C79-4279-95EA-250B575B8124}" destId="{12644FCC-0709-4EE5-8FAA-F7EBBD3008BC}" srcOrd="0" destOrd="0" parTransId="{24E1A7A2-D21F-4A23-8B23-30C7FF237549}" sibTransId="{FBED60DC-01CA-4CE5-B428-6F3FC0ADB9B2}"/>
    <dgm:cxn modelId="{A584F10C-4884-4A7B-94C0-E265170C23D8}" srcId="{65D570FE-85A5-41EC-8C85-FB0CD03723F4}" destId="{C39FBB6C-AFE2-47DE-8D20-CEF6FB2C4297}" srcOrd="3" destOrd="0" parTransId="{61596204-23B3-45FA-A023-2914EC701DFA}" sibTransId="{9CB38A3E-5D64-4ECF-B5AE-59B225FF2E98}"/>
    <dgm:cxn modelId="{D1FFAACB-5E30-45A5-9042-C163D62E104C}" type="presOf" srcId="{F8EF9BB6-0E2F-4158-B40E-2EAE6F805F43}" destId="{2CB64CFA-67A9-4EB7-ABD4-A18B474E668A}" srcOrd="0" destOrd="1" presId="urn:microsoft.com/office/officeart/2009/3/layout/OpposingIdeas"/>
    <dgm:cxn modelId="{F15E89DE-4E7E-4A5F-B481-F584D3FF6D16}" srcId="{12644FCC-0709-4EE5-8FAA-F7EBBD3008BC}" destId="{10B1BAA1-3B00-4CD7-8297-BDDC3115CA0F}" srcOrd="2" destOrd="0" parTransId="{36DBECC4-B121-43DA-8993-DB4A941AD1CF}" sibTransId="{02AA9AA1-78E4-4D45-8EEB-16E3287D4B2C}"/>
    <dgm:cxn modelId="{7C5CC0B2-A1E7-4BA0-8B0E-189F61A9F8E9}" srcId="{12644FCC-0709-4EE5-8FAA-F7EBBD3008BC}" destId="{9115C4EB-22A0-485E-B40E-626BE591E08B}" srcOrd="1" destOrd="0" parTransId="{8FA36A62-9D0C-497A-A98D-16760EC953B1}" sibTransId="{0411FDA9-D251-4446-85D6-747CF6CA16FB}"/>
    <dgm:cxn modelId="{096A64DF-3E5B-45A0-AA77-49DEB3237C9D}" type="presOf" srcId="{71CD5593-B4B6-48A1-9F90-95712AF78822}" destId="{DD552817-71AF-49BE-A8A4-32F0FE1FE326}" srcOrd="0" destOrd="0" presId="urn:microsoft.com/office/officeart/2009/3/layout/OpposingIdeas"/>
    <dgm:cxn modelId="{BFA88173-8097-4B97-937A-BE81D621FE80}" srcId="{54685E14-1C79-4279-95EA-250B575B8124}" destId="{65D570FE-85A5-41EC-8C85-FB0CD03723F4}" srcOrd="1" destOrd="0" parTransId="{5D18B161-FAAF-429A-8D5D-1ABA5153F5A6}" sibTransId="{DB095F84-693A-4306-8FE9-03B3BC7602E8}"/>
    <dgm:cxn modelId="{99A47673-0522-462C-8B60-BDBAC8401430}" type="presOf" srcId="{65D570FE-85A5-41EC-8C85-FB0CD03723F4}" destId="{AE5DB79B-8F1F-4091-B9E5-BFB800B684E7}" srcOrd="1" destOrd="0" presId="urn:microsoft.com/office/officeart/2009/3/layout/OpposingIdeas"/>
    <dgm:cxn modelId="{765E2126-44E3-434D-BE7D-4A0498593972}" type="presParOf" srcId="{E156E4F5-651C-4B4F-99FF-892A7DEA067F}" destId="{F8B1DB80-9DAC-4645-A40E-EAA9AE320968}" srcOrd="0" destOrd="0" presId="urn:microsoft.com/office/officeart/2009/3/layout/OpposingIdeas"/>
    <dgm:cxn modelId="{020344B5-42E1-4BC4-A359-EFD37832CF58}" type="presParOf" srcId="{E156E4F5-651C-4B4F-99FF-892A7DEA067F}" destId="{E40DFB13-9DBB-4C3D-8828-A28A0057951D}" srcOrd="1" destOrd="0" presId="urn:microsoft.com/office/officeart/2009/3/layout/OpposingIdeas"/>
    <dgm:cxn modelId="{9CBB7273-1252-434B-A06A-E806C4D31D0A}" type="presParOf" srcId="{E156E4F5-651C-4B4F-99FF-892A7DEA067F}" destId="{DD552817-71AF-49BE-A8A4-32F0FE1FE326}" srcOrd="2" destOrd="0" presId="urn:microsoft.com/office/officeart/2009/3/layout/OpposingIdeas"/>
    <dgm:cxn modelId="{B769D87C-4F87-4D88-82C4-3FCF17B53E20}" type="presParOf" srcId="{E156E4F5-651C-4B4F-99FF-892A7DEA067F}" destId="{2CB64CFA-67A9-4EB7-ABD4-A18B474E668A}" srcOrd="3" destOrd="0" presId="urn:microsoft.com/office/officeart/2009/3/layout/OpposingIdeas"/>
    <dgm:cxn modelId="{F960952A-A717-459B-BE04-EE9B23C27263}" type="presParOf" srcId="{E156E4F5-651C-4B4F-99FF-892A7DEA067F}" destId="{AE8DCFBA-5CB0-461D-9C21-FAABA3A85A0C}" srcOrd="4" destOrd="0" presId="urn:microsoft.com/office/officeart/2009/3/layout/OpposingIdeas"/>
    <dgm:cxn modelId="{DB9E26F4-49DD-4894-886C-10143B16F0AE}" type="presParOf" srcId="{E156E4F5-651C-4B4F-99FF-892A7DEA067F}" destId="{407F8BFD-4278-457E-A8C5-1034603C6E42}" srcOrd="5" destOrd="0" presId="urn:microsoft.com/office/officeart/2009/3/layout/OpposingIdeas"/>
    <dgm:cxn modelId="{F93ED32F-A5BA-4D0F-B7EE-2EAB50F2111B}" type="presParOf" srcId="{E156E4F5-651C-4B4F-99FF-892A7DEA067F}" destId="{22F63A20-16CF-4EE8-8C84-A9BC2F064E6A}" srcOrd="6" destOrd="0" presId="urn:microsoft.com/office/officeart/2009/3/layout/OpposingIdeas"/>
    <dgm:cxn modelId="{A6FF501E-B5E7-4460-BCC2-9CE7647F5211}" type="presParOf" srcId="{E156E4F5-651C-4B4F-99FF-892A7DEA067F}" destId="{AE5DB79B-8F1F-4091-B9E5-BFB800B684E7}"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071069-4698-48B7-8362-7615AFC14D20}"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n-GB"/>
        </a:p>
      </dgm:t>
    </dgm:pt>
    <dgm:pt modelId="{0DE4B423-76CE-4581-B2CD-253432F5D08E}">
      <dgm:prSet phldrT="[Text]" custT="1"/>
      <dgm:spPr/>
      <dgm:t>
        <a:bodyPr/>
        <a:lstStyle/>
        <a:p>
          <a:r>
            <a:rPr lang="da-DK" sz="2500" b="1" kern="1200" dirty="0">
              <a:solidFill>
                <a:schemeClr val="tx2"/>
              </a:solidFill>
            </a:rPr>
            <a:t>Hvad du skal gøre, når du interagerer med din borgers </a:t>
          </a:r>
          <a:r>
            <a:rPr lang="da-DK" sz="2500" b="1" kern="1200" dirty="0" err="1">
              <a:solidFill>
                <a:schemeClr val="tx2"/>
              </a:solidFill>
            </a:rPr>
            <a:t>familiemed-lemmer</a:t>
          </a:r>
          <a:endParaRPr lang="en-GB" sz="2500" b="1" kern="1200" baseline="0" dirty="0">
            <a:solidFill>
              <a:schemeClr val="tx2"/>
            </a:solidFill>
            <a:latin typeface="+mn-lt"/>
            <a:ea typeface="+mn-ea"/>
            <a:cs typeface="+mn-cs"/>
          </a:endParaRPr>
        </a:p>
      </dgm:t>
    </dgm:pt>
    <dgm:pt modelId="{F7D8E3FB-E558-40D0-9729-BF8230C0C87C}" type="parTrans" cxnId="{BD18A6DD-3601-44EB-95CF-E033EED1E052}">
      <dgm:prSet/>
      <dgm:spPr/>
      <dgm:t>
        <a:bodyPr/>
        <a:lstStyle/>
        <a:p>
          <a:endParaRPr lang="en-GB"/>
        </a:p>
      </dgm:t>
    </dgm:pt>
    <dgm:pt modelId="{088D89AB-B2E9-434B-ABF6-1932D60ED86A}" type="sibTrans" cxnId="{BD18A6DD-3601-44EB-95CF-E033EED1E052}">
      <dgm:prSet/>
      <dgm:spPr/>
      <dgm:t>
        <a:bodyPr/>
        <a:lstStyle/>
        <a:p>
          <a:endParaRPr lang="en-GB"/>
        </a:p>
      </dgm:t>
    </dgm:pt>
    <dgm:pt modelId="{D01DE1FF-FD8D-4C84-8687-82E3996D56C7}">
      <dgm:prSet phldrT="[Text]" custT="1"/>
      <dgm:spPr/>
      <dgm:t>
        <a:bodyPr/>
        <a:lstStyle/>
        <a:p>
          <a:pPr>
            <a:buFont typeface="Wingdings" panose="05000000000000000000" pitchFamily="2" charset="2"/>
            <a:buNone/>
          </a:pPr>
          <a:r>
            <a:rPr lang="da-DK" sz="1600" kern="1200" dirty="0">
              <a:solidFill>
                <a:schemeClr val="tx2"/>
              </a:solidFill>
            </a:rPr>
            <a:t>Anerkend tilstedeværelsen af familiemedlemmet og afklar forholdet mellem borgeren og familiemedlemmet.</a:t>
          </a:r>
          <a:endParaRPr lang="en-US" sz="1200" kern="1200" baseline="0" dirty="0">
            <a:solidFill>
              <a:schemeClr val="tx2"/>
            </a:solidFill>
            <a:latin typeface="+mn-lt"/>
            <a:ea typeface="+mn-ea"/>
            <a:cs typeface="+mn-cs"/>
          </a:endParaRPr>
        </a:p>
        <a:p>
          <a:pPr>
            <a:buFont typeface="Wingdings" panose="05000000000000000000" pitchFamily="2" charset="2"/>
            <a:buNone/>
          </a:pPr>
          <a:r>
            <a:rPr lang="da-DK" sz="1600" kern="1200" dirty="0">
              <a:solidFill>
                <a:schemeClr val="tx2"/>
              </a:solidFill>
            </a:rPr>
            <a:t>Formuler familiemedlemmets rolle i beslutningstagningen og husk, at hvert enkelt tilfælde (og hver enkelt familie) er forskellig</a:t>
          </a:r>
          <a:endParaRPr lang="en-US" sz="1200" kern="1200" dirty="0">
            <a:solidFill>
              <a:schemeClr val="tx2"/>
            </a:solidFill>
          </a:endParaRPr>
        </a:p>
        <a:p>
          <a:pPr>
            <a:buNone/>
          </a:pPr>
          <a:endParaRPr lang="en-US" sz="1200" kern="1200" dirty="0">
            <a:solidFill>
              <a:schemeClr val="tx2"/>
            </a:solidFill>
          </a:endParaRPr>
        </a:p>
      </dgm:t>
    </dgm:pt>
    <dgm:pt modelId="{1EFC2A66-2862-4A21-963C-5A2A0A3329E6}" type="parTrans" cxnId="{16E78A5E-4F4B-4C8B-BE05-3DBCA8568B8C}">
      <dgm:prSet/>
      <dgm:spPr/>
      <dgm:t>
        <a:bodyPr/>
        <a:lstStyle/>
        <a:p>
          <a:endParaRPr lang="en-GB"/>
        </a:p>
      </dgm:t>
    </dgm:pt>
    <dgm:pt modelId="{07478AE0-2102-4843-87D9-F51100924C29}" type="sibTrans" cxnId="{16E78A5E-4F4B-4C8B-BE05-3DBCA8568B8C}">
      <dgm:prSet/>
      <dgm:spPr/>
      <dgm:t>
        <a:bodyPr/>
        <a:lstStyle/>
        <a:p>
          <a:endParaRPr lang="en-GB"/>
        </a:p>
      </dgm:t>
    </dgm:pt>
    <dgm:pt modelId="{F0BF85A6-370F-4A24-90E0-397CD5572421}">
      <dgm:prSet phldrT="[Text]" custT="1"/>
      <dgm:spPr/>
      <dgm:t>
        <a:bodyPr/>
        <a:lstStyle/>
        <a:p>
          <a:pPr marL="0" lvl="0" algn="l" defTabSz="666750">
            <a:lnSpc>
              <a:spcPct val="90000"/>
            </a:lnSpc>
            <a:spcBef>
              <a:spcPct val="0"/>
            </a:spcBef>
            <a:spcAft>
              <a:spcPct val="35000"/>
            </a:spcAft>
            <a:buFont typeface="Wingdings" panose="05000000000000000000" pitchFamily="2" charset="2"/>
            <a:buNone/>
          </a:pPr>
          <a:r>
            <a:rPr lang="da-DK" sz="1600" kern="1200" dirty="0">
              <a:solidFill>
                <a:schemeClr val="tx2"/>
              </a:solidFill>
            </a:rPr>
            <a:t>Anerkend eventuelle følelser, som borgeren eller familiemedlemmet giver udtryk for. </a:t>
          </a:r>
          <a:endParaRPr lang="en-US" sz="1200" kern="1200" baseline="0" dirty="0">
            <a:solidFill>
              <a:schemeClr val="tx2"/>
            </a:solidFill>
            <a:latin typeface="Calibri"/>
            <a:ea typeface="+mn-ea"/>
            <a:cs typeface="+mn-cs"/>
          </a:endParaRPr>
        </a:p>
        <a:p>
          <a:pPr marL="0" lvl="0" algn="l" defTabSz="666750">
            <a:lnSpc>
              <a:spcPct val="90000"/>
            </a:lnSpc>
            <a:spcBef>
              <a:spcPct val="0"/>
            </a:spcBef>
            <a:spcAft>
              <a:spcPct val="35000"/>
            </a:spcAft>
            <a:buFont typeface="Wingdings" panose="05000000000000000000" pitchFamily="2" charset="2"/>
            <a:buNone/>
          </a:pPr>
          <a:r>
            <a:rPr lang="da-DK" sz="1600" kern="1200" dirty="0">
              <a:solidFill>
                <a:schemeClr val="tx2"/>
              </a:solidFill>
            </a:rPr>
            <a:t>Tilskynd familiemedlemmet til at være specifik med hensyn til de oplysninger, hun/han giver dig</a:t>
          </a:r>
          <a:r>
            <a:rPr lang="en-US" sz="1600" kern="1200" baseline="0" dirty="0">
              <a:solidFill>
                <a:schemeClr val="tx2"/>
              </a:solidFill>
              <a:latin typeface="Calibri"/>
              <a:ea typeface="+mn-ea"/>
              <a:cs typeface="+mn-cs"/>
            </a:rPr>
            <a:t>.</a:t>
          </a:r>
          <a:endParaRPr lang="en-GB" sz="1600" kern="1200" baseline="0" dirty="0">
            <a:solidFill>
              <a:schemeClr val="tx2"/>
            </a:solidFill>
            <a:latin typeface="Calibri"/>
            <a:ea typeface="+mn-ea"/>
            <a:cs typeface="+mn-cs"/>
          </a:endParaRPr>
        </a:p>
      </dgm:t>
    </dgm:pt>
    <dgm:pt modelId="{12B9B7DB-77BD-4BE9-907A-A1D5F58B84C7}" type="parTrans" cxnId="{1711B67C-ED71-4F14-827A-C069FFE68E3A}">
      <dgm:prSet/>
      <dgm:spPr/>
      <dgm:t>
        <a:bodyPr/>
        <a:lstStyle/>
        <a:p>
          <a:endParaRPr lang="en-GB"/>
        </a:p>
      </dgm:t>
    </dgm:pt>
    <dgm:pt modelId="{F16683B0-9789-4793-9E12-FF792DFBC6E3}" type="sibTrans" cxnId="{1711B67C-ED71-4F14-827A-C069FFE68E3A}">
      <dgm:prSet/>
      <dgm:spPr/>
      <dgm:t>
        <a:bodyPr/>
        <a:lstStyle/>
        <a:p>
          <a:endParaRPr lang="en-GB"/>
        </a:p>
      </dgm:t>
    </dgm:pt>
    <dgm:pt modelId="{5AEDC9F8-17DE-45FF-ACA3-04AD5370ADDF}">
      <dgm:prSet phldrT="[Text]" custT="1"/>
      <dgm:spPr/>
      <dgm:t>
        <a:bodyPr/>
        <a:lstStyle/>
        <a:p>
          <a:r>
            <a:rPr lang="da-DK" sz="1600" kern="1200" dirty="0">
              <a:solidFill>
                <a:schemeClr val="tx2"/>
              </a:solidFill>
            </a:rPr>
            <a:t>Hvis du mener, at det er nødvendigt, skal du vurdere borgeren særskilt (uden familiemedlemmet) for fysisk, følelsesmæssigt eller økonomisk misbrug eller omsorgssvigt.</a:t>
          </a:r>
          <a:endParaRPr lang="en-US" sz="1200" kern="1200" baseline="0" dirty="0">
            <a:solidFill>
              <a:schemeClr val="tx2"/>
            </a:solidFill>
            <a:latin typeface="Calibri"/>
            <a:ea typeface="+mn-ea"/>
            <a:cs typeface="+mn-cs"/>
          </a:endParaRPr>
        </a:p>
        <a:p>
          <a:r>
            <a:rPr lang="da-DK" sz="1600" kern="1200" dirty="0">
              <a:solidFill>
                <a:schemeClr val="tx2"/>
              </a:solidFill>
            </a:rPr>
            <a:t>Anerkend virkningen af borgerens helbred på hendes/hans familie og især, hvis familiemedlemmet er hendes/hans eneste omsorgsperson.</a:t>
          </a:r>
          <a:endParaRPr lang="en-GB" sz="1600" kern="1200" baseline="0" dirty="0">
            <a:solidFill>
              <a:schemeClr val="tx2"/>
            </a:solidFill>
            <a:latin typeface="Calibri"/>
            <a:ea typeface="+mn-ea"/>
            <a:cs typeface="+mn-cs"/>
          </a:endParaRPr>
        </a:p>
      </dgm:t>
    </dgm:pt>
    <dgm:pt modelId="{3440D643-E3DC-4D55-8D2D-03EDA1B1B60A}" type="parTrans" cxnId="{DE7D7924-CF6A-4D39-B69C-56A7080CB345}">
      <dgm:prSet/>
      <dgm:spPr/>
      <dgm:t>
        <a:bodyPr/>
        <a:lstStyle/>
        <a:p>
          <a:endParaRPr lang="en-GB"/>
        </a:p>
      </dgm:t>
    </dgm:pt>
    <dgm:pt modelId="{CFA597F1-44EC-4DA4-8673-F9EA62F01B2F}" type="sibTrans" cxnId="{DE7D7924-CF6A-4D39-B69C-56A7080CB345}">
      <dgm:prSet/>
      <dgm:spPr/>
      <dgm:t>
        <a:bodyPr/>
        <a:lstStyle/>
        <a:p>
          <a:endParaRPr lang="en-GB"/>
        </a:p>
      </dgm:t>
    </dgm:pt>
    <dgm:pt modelId="{3EEFA081-3328-43E9-B4DB-767EFF6C56C2}" type="pres">
      <dgm:prSet presAssocID="{1E071069-4698-48B7-8362-7615AFC14D20}" presName="vert0" presStyleCnt="0">
        <dgm:presLayoutVars>
          <dgm:dir/>
          <dgm:animOne val="branch"/>
          <dgm:animLvl val="lvl"/>
        </dgm:presLayoutVars>
      </dgm:prSet>
      <dgm:spPr/>
      <dgm:t>
        <a:bodyPr/>
        <a:lstStyle/>
        <a:p>
          <a:endParaRPr lang="en-GB"/>
        </a:p>
      </dgm:t>
    </dgm:pt>
    <dgm:pt modelId="{CE5E3E6F-9F57-4982-AE89-335F9606A761}" type="pres">
      <dgm:prSet presAssocID="{0DE4B423-76CE-4581-B2CD-253432F5D08E}" presName="thickLine" presStyleLbl="alignNode1" presStyleIdx="0" presStyleCnt="1"/>
      <dgm:spPr/>
    </dgm:pt>
    <dgm:pt modelId="{6A3442BD-8FFC-4F99-A637-0E2E6444FFA6}" type="pres">
      <dgm:prSet presAssocID="{0DE4B423-76CE-4581-B2CD-253432F5D08E}" presName="horz1" presStyleCnt="0"/>
      <dgm:spPr/>
    </dgm:pt>
    <dgm:pt modelId="{77A0D6CA-6C50-4FEA-A7A1-DE006ADE603E}" type="pres">
      <dgm:prSet presAssocID="{0DE4B423-76CE-4581-B2CD-253432F5D08E}" presName="tx1" presStyleLbl="revTx" presStyleIdx="0" presStyleCnt="4"/>
      <dgm:spPr/>
      <dgm:t>
        <a:bodyPr/>
        <a:lstStyle/>
        <a:p>
          <a:endParaRPr lang="en-GB"/>
        </a:p>
      </dgm:t>
    </dgm:pt>
    <dgm:pt modelId="{EF0D1007-C71D-46C9-AC97-5DDD6BB5632B}" type="pres">
      <dgm:prSet presAssocID="{0DE4B423-76CE-4581-B2CD-253432F5D08E}" presName="vert1" presStyleCnt="0"/>
      <dgm:spPr/>
    </dgm:pt>
    <dgm:pt modelId="{86284B9C-B9F4-493F-8E90-FBA0A320D16C}" type="pres">
      <dgm:prSet presAssocID="{D01DE1FF-FD8D-4C84-8687-82E3996D56C7}" presName="vertSpace2a" presStyleCnt="0"/>
      <dgm:spPr/>
    </dgm:pt>
    <dgm:pt modelId="{2A967C7C-15EF-433C-8FEF-DBF0FACA5F5F}" type="pres">
      <dgm:prSet presAssocID="{D01DE1FF-FD8D-4C84-8687-82E3996D56C7}" presName="horz2" presStyleCnt="0"/>
      <dgm:spPr/>
    </dgm:pt>
    <dgm:pt modelId="{897F62AA-0AFC-46B6-B7F8-E85E369FD395}" type="pres">
      <dgm:prSet presAssocID="{D01DE1FF-FD8D-4C84-8687-82E3996D56C7}" presName="horzSpace2" presStyleCnt="0"/>
      <dgm:spPr/>
    </dgm:pt>
    <dgm:pt modelId="{889E6D1E-BD49-4D6D-A509-DD44BE133A14}" type="pres">
      <dgm:prSet presAssocID="{D01DE1FF-FD8D-4C84-8687-82E3996D56C7}" presName="tx2" presStyleLbl="revTx" presStyleIdx="1" presStyleCnt="4" custLinFactNeighborX="244" custLinFactNeighborY="194"/>
      <dgm:spPr/>
      <dgm:t>
        <a:bodyPr/>
        <a:lstStyle/>
        <a:p>
          <a:endParaRPr lang="en-GB"/>
        </a:p>
      </dgm:t>
    </dgm:pt>
    <dgm:pt modelId="{50F830D9-B4F3-4873-87BA-391A2829B762}" type="pres">
      <dgm:prSet presAssocID="{D01DE1FF-FD8D-4C84-8687-82E3996D56C7}" presName="vert2" presStyleCnt="0"/>
      <dgm:spPr/>
    </dgm:pt>
    <dgm:pt modelId="{807ADC1B-B839-41B2-AB46-EC5A5BE04F1B}" type="pres">
      <dgm:prSet presAssocID="{D01DE1FF-FD8D-4C84-8687-82E3996D56C7}" presName="thinLine2b" presStyleLbl="callout" presStyleIdx="0" presStyleCnt="3"/>
      <dgm:spPr/>
    </dgm:pt>
    <dgm:pt modelId="{11D5B1A8-6C26-45D8-BBAD-2D7E149576E3}" type="pres">
      <dgm:prSet presAssocID="{D01DE1FF-FD8D-4C84-8687-82E3996D56C7}" presName="vertSpace2b" presStyleCnt="0"/>
      <dgm:spPr/>
    </dgm:pt>
    <dgm:pt modelId="{78F64AAA-1066-4924-A972-DA6B9FCB11AE}" type="pres">
      <dgm:prSet presAssocID="{F0BF85A6-370F-4A24-90E0-397CD5572421}" presName="horz2" presStyleCnt="0"/>
      <dgm:spPr/>
    </dgm:pt>
    <dgm:pt modelId="{C64F3EA7-3D71-48E3-96BE-5924B3DAB03F}" type="pres">
      <dgm:prSet presAssocID="{F0BF85A6-370F-4A24-90E0-397CD5572421}" presName="horzSpace2" presStyleCnt="0"/>
      <dgm:spPr/>
    </dgm:pt>
    <dgm:pt modelId="{D9FB0480-5604-4758-9F00-673E5EE800DC}" type="pres">
      <dgm:prSet presAssocID="{F0BF85A6-370F-4A24-90E0-397CD5572421}" presName="tx2" presStyleLbl="revTx" presStyleIdx="2" presStyleCnt="4" custScaleY="76345"/>
      <dgm:spPr/>
      <dgm:t>
        <a:bodyPr/>
        <a:lstStyle/>
        <a:p>
          <a:endParaRPr lang="en-GB"/>
        </a:p>
      </dgm:t>
    </dgm:pt>
    <dgm:pt modelId="{83DEEC4F-7B38-4D17-A7CE-B52AA5B4D345}" type="pres">
      <dgm:prSet presAssocID="{F0BF85A6-370F-4A24-90E0-397CD5572421}" presName="vert2" presStyleCnt="0"/>
      <dgm:spPr/>
    </dgm:pt>
    <dgm:pt modelId="{7CAA3DEC-C269-4843-B8B5-6D40C4DDAB98}" type="pres">
      <dgm:prSet presAssocID="{F0BF85A6-370F-4A24-90E0-397CD5572421}" presName="thinLine2b" presStyleLbl="callout" presStyleIdx="1" presStyleCnt="3"/>
      <dgm:spPr/>
    </dgm:pt>
    <dgm:pt modelId="{3DF7E487-EF5D-48E4-9DB6-3CF4D48C6E8B}" type="pres">
      <dgm:prSet presAssocID="{F0BF85A6-370F-4A24-90E0-397CD5572421}" presName="vertSpace2b" presStyleCnt="0"/>
      <dgm:spPr/>
    </dgm:pt>
    <dgm:pt modelId="{923A3799-31CC-420D-9C99-7B28F0711F98}" type="pres">
      <dgm:prSet presAssocID="{5AEDC9F8-17DE-45FF-ACA3-04AD5370ADDF}" presName="horz2" presStyleCnt="0"/>
      <dgm:spPr/>
    </dgm:pt>
    <dgm:pt modelId="{82D21D0C-0542-4243-B6E3-A18CCC7A83B2}" type="pres">
      <dgm:prSet presAssocID="{5AEDC9F8-17DE-45FF-ACA3-04AD5370ADDF}" presName="horzSpace2" presStyleCnt="0"/>
      <dgm:spPr/>
    </dgm:pt>
    <dgm:pt modelId="{5740F2C9-6D6C-4D84-887B-7BCF8C1DCA1E}" type="pres">
      <dgm:prSet presAssocID="{5AEDC9F8-17DE-45FF-ACA3-04AD5370ADDF}" presName="tx2" presStyleLbl="revTx" presStyleIdx="3" presStyleCnt="4"/>
      <dgm:spPr/>
      <dgm:t>
        <a:bodyPr/>
        <a:lstStyle/>
        <a:p>
          <a:endParaRPr lang="en-GB"/>
        </a:p>
      </dgm:t>
    </dgm:pt>
    <dgm:pt modelId="{4B290089-2D46-487F-8D90-AA9341112891}" type="pres">
      <dgm:prSet presAssocID="{5AEDC9F8-17DE-45FF-ACA3-04AD5370ADDF}" presName="vert2" presStyleCnt="0"/>
      <dgm:spPr/>
    </dgm:pt>
    <dgm:pt modelId="{BA9050BE-CCB0-4933-B252-D6BDDC9A3D5A}" type="pres">
      <dgm:prSet presAssocID="{5AEDC9F8-17DE-45FF-ACA3-04AD5370ADDF}" presName="thinLine2b" presStyleLbl="callout" presStyleIdx="2" presStyleCnt="3"/>
      <dgm:spPr/>
    </dgm:pt>
    <dgm:pt modelId="{BDB70D44-1154-4AB7-B3EB-70AEA294C43E}" type="pres">
      <dgm:prSet presAssocID="{5AEDC9F8-17DE-45FF-ACA3-04AD5370ADDF}" presName="vertSpace2b" presStyleCnt="0"/>
      <dgm:spPr/>
    </dgm:pt>
  </dgm:ptLst>
  <dgm:cxnLst>
    <dgm:cxn modelId="{42D95A11-D4E5-4F99-B0BE-57361F00EE5F}" type="presOf" srcId="{0DE4B423-76CE-4581-B2CD-253432F5D08E}" destId="{77A0D6CA-6C50-4FEA-A7A1-DE006ADE603E}" srcOrd="0" destOrd="0" presId="urn:microsoft.com/office/officeart/2008/layout/LinedList"/>
    <dgm:cxn modelId="{16E78A5E-4F4B-4C8B-BE05-3DBCA8568B8C}" srcId="{0DE4B423-76CE-4581-B2CD-253432F5D08E}" destId="{D01DE1FF-FD8D-4C84-8687-82E3996D56C7}" srcOrd="0" destOrd="0" parTransId="{1EFC2A66-2862-4A21-963C-5A2A0A3329E6}" sibTransId="{07478AE0-2102-4843-87D9-F51100924C29}"/>
    <dgm:cxn modelId="{BD18A6DD-3601-44EB-95CF-E033EED1E052}" srcId="{1E071069-4698-48B7-8362-7615AFC14D20}" destId="{0DE4B423-76CE-4581-B2CD-253432F5D08E}" srcOrd="0" destOrd="0" parTransId="{F7D8E3FB-E558-40D0-9729-BF8230C0C87C}" sibTransId="{088D89AB-B2E9-434B-ABF6-1932D60ED86A}"/>
    <dgm:cxn modelId="{DE7D7924-CF6A-4D39-B69C-56A7080CB345}" srcId="{0DE4B423-76CE-4581-B2CD-253432F5D08E}" destId="{5AEDC9F8-17DE-45FF-ACA3-04AD5370ADDF}" srcOrd="2" destOrd="0" parTransId="{3440D643-E3DC-4D55-8D2D-03EDA1B1B60A}" sibTransId="{CFA597F1-44EC-4DA4-8673-F9EA62F01B2F}"/>
    <dgm:cxn modelId="{47D917C8-8692-4F76-AF87-B5ED54BD5C4E}" type="presOf" srcId="{F0BF85A6-370F-4A24-90E0-397CD5572421}" destId="{D9FB0480-5604-4758-9F00-673E5EE800DC}" srcOrd="0" destOrd="0" presId="urn:microsoft.com/office/officeart/2008/layout/LinedList"/>
    <dgm:cxn modelId="{34D63B06-26AF-4724-82B2-C17EA0DCEE10}" type="presOf" srcId="{5AEDC9F8-17DE-45FF-ACA3-04AD5370ADDF}" destId="{5740F2C9-6D6C-4D84-887B-7BCF8C1DCA1E}" srcOrd="0" destOrd="0" presId="urn:microsoft.com/office/officeart/2008/layout/LinedList"/>
    <dgm:cxn modelId="{6AD77829-CAFB-4953-92C8-FDD420B46521}" type="presOf" srcId="{1E071069-4698-48B7-8362-7615AFC14D20}" destId="{3EEFA081-3328-43E9-B4DB-767EFF6C56C2}" srcOrd="0" destOrd="0" presId="urn:microsoft.com/office/officeart/2008/layout/LinedList"/>
    <dgm:cxn modelId="{1711B67C-ED71-4F14-827A-C069FFE68E3A}" srcId="{0DE4B423-76CE-4581-B2CD-253432F5D08E}" destId="{F0BF85A6-370F-4A24-90E0-397CD5572421}" srcOrd="1" destOrd="0" parTransId="{12B9B7DB-77BD-4BE9-907A-A1D5F58B84C7}" sibTransId="{F16683B0-9789-4793-9E12-FF792DFBC6E3}"/>
    <dgm:cxn modelId="{8CC97216-9B61-4D73-B3CB-E0D4D0B316F3}" type="presOf" srcId="{D01DE1FF-FD8D-4C84-8687-82E3996D56C7}" destId="{889E6D1E-BD49-4D6D-A509-DD44BE133A14}" srcOrd="0" destOrd="0" presId="urn:microsoft.com/office/officeart/2008/layout/LinedList"/>
    <dgm:cxn modelId="{E490854F-80FF-4956-B87F-85D7C1589C74}" type="presParOf" srcId="{3EEFA081-3328-43E9-B4DB-767EFF6C56C2}" destId="{CE5E3E6F-9F57-4982-AE89-335F9606A761}" srcOrd="0" destOrd="0" presId="urn:microsoft.com/office/officeart/2008/layout/LinedList"/>
    <dgm:cxn modelId="{FC6245B0-6D61-4079-9CC3-C7F553D1B132}" type="presParOf" srcId="{3EEFA081-3328-43E9-B4DB-767EFF6C56C2}" destId="{6A3442BD-8FFC-4F99-A637-0E2E6444FFA6}" srcOrd="1" destOrd="0" presId="urn:microsoft.com/office/officeart/2008/layout/LinedList"/>
    <dgm:cxn modelId="{DBD39566-56EF-4554-B639-EE0E61AC8588}" type="presParOf" srcId="{6A3442BD-8FFC-4F99-A637-0E2E6444FFA6}" destId="{77A0D6CA-6C50-4FEA-A7A1-DE006ADE603E}" srcOrd="0" destOrd="0" presId="urn:microsoft.com/office/officeart/2008/layout/LinedList"/>
    <dgm:cxn modelId="{8FEAD0D0-1FEB-405A-99A4-623C9DA0AB99}" type="presParOf" srcId="{6A3442BD-8FFC-4F99-A637-0E2E6444FFA6}" destId="{EF0D1007-C71D-46C9-AC97-5DDD6BB5632B}" srcOrd="1" destOrd="0" presId="urn:microsoft.com/office/officeart/2008/layout/LinedList"/>
    <dgm:cxn modelId="{40363491-85AE-4418-9BDB-4521FEB14E78}" type="presParOf" srcId="{EF0D1007-C71D-46C9-AC97-5DDD6BB5632B}" destId="{86284B9C-B9F4-493F-8E90-FBA0A320D16C}" srcOrd="0" destOrd="0" presId="urn:microsoft.com/office/officeart/2008/layout/LinedList"/>
    <dgm:cxn modelId="{091BBA0B-A4A4-4CEC-BC1F-D21322D8221A}" type="presParOf" srcId="{EF0D1007-C71D-46C9-AC97-5DDD6BB5632B}" destId="{2A967C7C-15EF-433C-8FEF-DBF0FACA5F5F}" srcOrd="1" destOrd="0" presId="urn:microsoft.com/office/officeart/2008/layout/LinedList"/>
    <dgm:cxn modelId="{3B090940-034D-4E43-9806-3E26276AFC5A}" type="presParOf" srcId="{2A967C7C-15EF-433C-8FEF-DBF0FACA5F5F}" destId="{897F62AA-0AFC-46B6-B7F8-E85E369FD395}" srcOrd="0" destOrd="0" presId="urn:microsoft.com/office/officeart/2008/layout/LinedList"/>
    <dgm:cxn modelId="{6EF3415F-1A2C-408F-818D-E31501751DC0}" type="presParOf" srcId="{2A967C7C-15EF-433C-8FEF-DBF0FACA5F5F}" destId="{889E6D1E-BD49-4D6D-A509-DD44BE133A14}" srcOrd="1" destOrd="0" presId="urn:microsoft.com/office/officeart/2008/layout/LinedList"/>
    <dgm:cxn modelId="{D67C584B-3844-4286-B546-12F3539555D3}" type="presParOf" srcId="{2A967C7C-15EF-433C-8FEF-DBF0FACA5F5F}" destId="{50F830D9-B4F3-4873-87BA-391A2829B762}" srcOrd="2" destOrd="0" presId="urn:microsoft.com/office/officeart/2008/layout/LinedList"/>
    <dgm:cxn modelId="{A06AC0DE-728A-4BF1-AF04-F05012B4CCB0}" type="presParOf" srcId="{EF0D1007-C71D-46C9-AC97-5DDD6BB5632B}" destId="{807ADC1B-B839-41B2-AB46-EC5A5BE04F1B}" srcOrd="2" destOrd="0" presId="urn:microsoft.com/office/officeart/2008/layout/LinedList"/>
    <dgm:cxn modelId="{F2C4B98F-C220-4E02-858B-53C826128142}" type="presParOf" srcId="{EF0D1007-C71D-46C9-AC97-5DDD6BB5632B}" destId="{11D5B1A8-6C26-45D8-BBAD-2D7E149576E3}" srcOrd="3" destOrd="0" presId="urn:microsoft.com/office/officeart/2008/layout/LinedList"/>
    <dgm:cxn modelId="{E3A2C76E-CCCA-4185-ADEB-E83A628FF112}" type="presParOf" srcId="{EF0D1007-C71D-46C9-AC97-5DDD6BB5632B}" destId="{78F64AAA-1066-4924-A972-DA6B9FCB11AE}" srcOrd="4" destOrd="0" presId="urn:microsoft.com/office/officeart/2008/layout/LinedList"/>
    <dgm:cxn modelId="{6113A795-179E-425D-8B10-7AA92758ACDA}" type="presParOf" srcId="{78F64AAA-1066-4924-A972-DA6B9FCB11AE}" destId="{C64F3EA7-3D71-48E3-96BE-5924B3DAB03F}" srcOrd="0" destOrd="0" presId="urn:microsoft.com/office/officeart/2008/layout/LinedList"/>
    <dgm:cxn modelId="{531BA67C-94C8-42B3-B551-BD1AC18F7A99}" type="presParOf" srcId="{78F64AAA-1066-4924-A972-DA6B9FCB11AE}" destId="{D9FB0480-5604-4758-9F00-673E5EE800DC}" srcOrd="1" destOrd="0" presId="urn:microsoft.com/office/officeart/2008/layout/LinedList"/>
    <dgm:cxn modelId="{D01AFCA5-24AB-48CB-BD7C-E10FEA523FA1}" type="presParOf" srcId="{78F64AAA-1066-4924-A972-DA6B9FCB11AE}" destId="{83DEEC4F-7B38-4D17-A7CE-B52AA5B4D345}" srcOrd="2" destOrd="0" presId="urn:microsoft.com/office/officeart/2008/layout/LinedList"/>
    <dgm:cxn modelId="{6C4DFD4F-38E0-4513-BF48-88D57C55B441}" type="presParOf" srcId="{EF0D1007-C71D-46C9-AC97-5DDD6BB5632B}" destId="{7CAA3DEC-C269-4843-B8B5-6D40C4DDAB98}" srcOrd="5" destOrd="0" presId="urn:microsoft.com/office/officeart/2008/layout/LinedList"/>
    <dgm:cxn modelId="{B9917CBE-6FB8-41A7-8836-92ADDBDD6418}" type="presParOf" srcId="{EF0D1007-C71D-46C9-AC97-5DDD6BB5632B}" destId="{3DF7E487-EF5D-48E4-9DB6-3CF4D48C6E8B}" srcOrd="6" destOrd="0" presId="urn:microsoft.com/office/officeart/2008/layout/LinedList"/>
    <dgm:cxn modelId="{B498B84B-AA10-4801-9577-6448E4D41AF0}" type="presParOf" srcId="{EF0D1007-C71D-46C9-AC97-5DDD6BB5632B}" destId="{923A3799-31CC-420D-9C99-7B28F0711F98}" srcOrd="7" destOrd="0" presId="urn:microsoft.com/office/officeart/2008/layout/LinedList"/>
    <dgm:cxn modelId="{D62C3F3E-7C49-4AAA-88CE-239954BD1DEF}" type="presParOf" srcId="{923A3799-31CC-420D-9C99-7B28F0711F98}" destId="{82D21D0C-0542-4243-B6E3-A18CCC7A83B2}" srcOrd="0" destOrd="0" presId="urn:microsoft.com/office/officeart/2008/layout/LinedList"/>
    <dgm:cxn modelId="{8157E20A-0E5F-46AD-9715-8A5C014DD81E}" type="presParOf" srcId="{923A3799-31CC-420D-9C99-7B28F0711F98}" destId="{5740F2C9-6D6C-4D84-887B-7BCF8C1DCA1E}" srcOrd="1" destOrd="0" presId="urn:microsoft.com/office/officeart/2008/layout/LinedList"/>
    <dgm:cxn modelId="{FC24D9F3-9C96-4915-B3A3-4E494A0B2732}" type="presParOf" srcId="{923A3799-31CC-420D-9C99-7B28F0711F98}" destId="{4B290089-2D46-487F-8D90-AA9341112891}" srcOrd="2" destOrd="0" presId="urn:microsoft.com/office/officeart/2008/layout/LinedList"/>
    <dgm:cxn modelId="{650952A6-CB0E-4A6F-9684-9398E42D32EA}" type="presParOf" srcId="{EF0D1007-C71D-46C9-AC97-5DDD6BB5632B}" destId="{BA9050BE-CCB0-4933-B252-D6BDDC9A3D5A}" srcOrd="8" destOrd="0" presId="urn:microsoft.com/office/officeart/2008/layout/LinedList"/>
    <dgm:cxn modelId="{CE6B1D91-5099-40B3-B695-E21827867718}" type="presParOf" srcId="{EF0D1007-C71D-46C9-AC97-5DDD6BB5632B}" destId="{BDB70D44-1154-4AB7-B3EB-70AEA294C43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9FE5B1-2DD9-4A10-BA95-951B0B78AC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GB"/>
        </a:p>
      </dgm:t>
    </dgm:pt>
    <dgm:pt modelId="{9012EB4D-33C7-408C-8B7C-6102491BD584}">
      <dgm:prSet phldrT="[Text]" custT="1"/>
      <dgm:spPr/>
      <dgm:t>
        <a:bodyPr/>
        <a:lstStyle/>
        <a:p>
          <a:pPr algn="just"/>
          <a:r>
            <a:rPr lang="da-DK" sz="2400" dirty="0"/>
            <a:t>Racemæssige og etniske minoriteter har mindre adgang til mentale sundhedsydelser end hvide mennesker. Det er mindre sandsynligt, at de får den nødvendige pleje og når de får den, er det mere sandsynligt, at den er af dårlig kvalitet. </a:t>
          </a:r>
          <a:endParaRPr lang="en-GB" sz="2400" dirty="0"/>
        </a:p>
      </dgm:t>
    </dgm:pt>
    <dgm:pt modelId="{62522F77-A004-433B-9A97-2418870FEC97}" type="parTrans" cxnId="{00625E3B-91DC-4531-8C57-C1C3A230CBAF}">
      <dgm:prSet/>
      <dgm:spPr/>
      <dgm:t>
        <a:bodyPr/>
        <a:lstStyle/>
        <a:p>
          <a:endParaRPr lang="en-GB"/>
        </a:p>
      </dgm:t>
    </dgm:pt>
    <dgm:pt modelId="{D865719D-2197-4D70-8093-50F04C8CA4FB}" type="sibTrans" cxnId="{00625E3B-91DC-4531-8C57-C1C3A230CBAF}">
      <dgm:prSet/>
      <dgm:spPr/>
      <dgm:t>
        <a:bodyPr/>
        <a:lstStyle/>
        <a:p>
          <a:endParaRPr lang="en-GB"/>
        </a:p>
      </dgm:t>
    </dgm:pt>
    <dgm:pt modelId="{40AE9FCA-9E48-4D4B-96EA-72C81450772A}">
      <dgm:prSet phldrT="[Text]" custT="1"/>
      <dgm:spPr/>
      <dgm:t>
        <a:bodyPr/>
        <a:lstStyle/>
        <a:p>
          <a:pPr algn="l"/>
          <a:r>
            <a:rPr lang="da-DK" sz="2400" dirty="0"/>
            <a:t>Racemæssige og etniske minoriteter har uopfyldte behov for mental sundhed og kan lide større tab af deres generelle sundhed og produktivitet. </a:t>
          </a:r>
          <a:endParaRPr lang="en-US" sz="2400" i="0" dirty="0"/>
        </a:p>
      </dgm:t>
    </dgm:pt>
    <dgm:pt modelId="{BA5CFA62-28A6-4055-B3A5-0C5D0B167220}" type="parTrans" cxnId="{A0E3AF63-566D-45DC-A39D-AEC042D36385}">
      <dgm:prSet/>
      <dgm:spPr/>
      <dgm:t>
        <a:bodyPr/>
        <a:lstStyle/>
        <a:p>
          <a:endParaRPr lang="en-GB"/>
        </a:p>
      </dgm:t>
    </dgm:pt>
    <dgm:pt modelId="{36001D94-C6B0-49CA-A388-0D9653D7D2A4}" type="sibTrans" cxnId="{A0E3AF63-566D-45DC-A39D-AEC042D36385}">
      <dgm:prSet/>
      <dgm:spPr/>
      <dgm:t>
        <a:bodyPr/>
        <a:lstStyle/>
        <a:p>
          <a:endParaRPr lang="en-GB"/>
        </a:p>
      </dgm:t>
    </dgm:pt>
    <dgm:pt modelId="{E6623088-754B-44AA-A8E3-09804656A861}">
      <dgm:prSet custT="1"/>
      <dgm:spPr/>
      <dgm:t>
        <a:bodyPr/>
        <a:lstStyle/>
        <a:p>
          <a:pPr algn="l"/>
          <a:r>
            <a:rPr lang="da-DK" sz="2400" dirty="0"/>
            <a:t>Mange voksne funktionshæmmede (18-55 år) har en psykisk lidelse, der er medvirkende årsag til deres funktionsnedsættelse</a:t>
          </a:r>
          <a:endParaRPr lang="en-GB" sz="2400" dirty="0"/>
        </a:p>
      </dgm:t>
    </dgm:pt>
    <dgm:pt modelId="{022BEBF5-B5E8-42C1-B183-A1187E7F0AAB}" type="parTrans" cxnId="{50608311-D64B-42DE-8834-6953E366F0D3}">
      <dgm:prSet/>
      <dgm:spPr/>
      <dgm:t>
        <a:bodyPr/>
        <a:lstStyle/>
        <a:p>
          <a:endParaRPr lang="en-GB"/>
        </a:p>
      </dgm:t>
    </dgm:pt>
    <dgm:pt modelId="{F69A2E90-A4A0-44D4-9AFE-A3C6D3F23BFB}" type="sibTrans" cxnId="{50608311-D64B-42DE-8834-6953E366F0D3}">
      <dgm:prSet/>
      <dgm:spPr/>
      <dgm:t>
        <a:bodyPr/>
        <a:lstStyle/>
        <a:p>
          <a:endParaRPr lang="en-GB"/>
        </a:p>
      </dgm:t>
    </dgm:pt>
    <dgm:pt modelId="{C97A8E69-03A3-465F-B681-044EF20D0B62}" type="pres">
      <dgm:prSet presAssocID="{2E9FE5B1-2DD9-4A10-BA95-951B0B78ACC3}" presName="linear" presStyleCnt="0">
        <dgm:presLayoutVars>
          <dgm:animLvl val="lvl"/>
          <dgm:resizeHandles val="exact"/>
        </dgm:presLayoutVars>
      </dgm:prSet>
      <dgm:spPr/>
      <dgm:t>
        <a:bodyPr/>
        <a:lstStyle/>
        <a:p>
          <a:endParaRPr lang="en-GB"/>
        </a:p>
      </dgm:t>
    </dgm:pt>
    <dgm:pt modelId="{0735BA42-A901-4F97-8A58-7AFBC1395BB2}" type="pres">
      <dgm:prSet presAssocID="{9012EB4D-33C7-408C-8B7C-6102491BD584}" presName="parentText" presStyleLbl="node1" presStyleIdx="0" presStyleCnt="3" custLinFactY="-3495" custLinFactNeighborY="-100000">
        <dgm:presLayoutVars>
          <dgm:chMax val="0"/>
          <dgm:bulletEnabled val="1"/>
        </dgm:presLayoutVars>
      </dgm:prSet>
      <dgm:spPr/>
      <dgm:t>
        <a:bodyPr/>
        <a:lstStyle/>
        <a:p>
          <a:endParaRPr lang="en-GB"/>
        </a:p>
      </dgm:t>
    </dgm:pt>
    <dgm:pt modelId="{61C8DB92-4B65-482F-A5DA-B798A2E1CC66}" type="pres">
      <dgm:prSet presAssocID="{D865719D-2197-4D70-8093-50F04C8CA4FB}" presName="spacer" presStyleCnt="0"/>
      <dgm:spPr/>
    </dgm:pt>
    <dgm:pt modelId="{E56913F6-C783-4750-8C89-73B1C44C1838}" type="pres">
      <dgm:prSet presAssocID="{40AE9FCA-9E48-4D4B-96EA-72C81450772A}" presName="parentText" presStyleLbl="node1" presStyleIdx="1" presStyleCnt="3" custLinFactNeighborY="-14401">
        <dgm:presLayoutVars>
          <dgm:chMax val="0"/>
          <dgm:bulletEnabled val="1"/>
        </dgm:presLayoutVars>
      </dgm:prSet>
      <dgm:spPr/>
      <dgm:t>
        <a:bodyPr/>
        <a:lstStyle/>
        <a:p>
          <a:endParaRPr lang="en-GB"/>
        </a:p>
      </dgm:t>
    </dgm:pt>
    <dgm:pt modelId="{FEF39AC2-3E43-4BE3-BE29-46DE91A0AAE1}" type="pres">
      <dgm:prSet presAssocID="{36001D94-C6B0-49CA-A388-0D9653D7D2A4}" presName="spacer" presStyleCnt="0"/>
      <dgm:spPr/>
    </dgm:pt>
    <dgm:pt modelId="{687FFF40-76EC-4694-B5EA-3E43D88C4451}" type="pres">
      <dgm:prSet presAssocID="{E6623088-754B-44AA-A8E3-09804656A861}" presName="parentText" presStyleLbl="node1" presStyleIdx="2" presStyleCnt="3" custLinFactNeighborY="19536">
        <dgm:presLayoutVars>
          <dgm:chMax val="0"/>
          <dgm:bulletEnabled val="1"/>
        </dgm:presLayoutVars>
      </dgm:prSet>
      <dgm:spPr/>
      <dgm:t>
        <a:bodyPr/>
        <a:lstStyle/>
        <a:p>
          <a:endParaRPr lang="en-GB"/>
        </a:p>
      </dgm:t>
    </dgm:pt>
  </dgm:ptLst>
  <dgm:cxnLst>
    <dgm:cxn modelId="{A0E3AF63-566D-45DC-A39D-AEC042D36385}" srcId="{2E9FE5B1-2DD9-4A10-BA95-951B0B78ACC3}" destId="{40AE9FCA-9E48-4D4B-96EA-72C81450772A}" srcOrd="1" destOrd="0" parTransId="{BA5CFA62-28A6-4055-B3A5-0C5D0B167220}" sibTransId="{36001D94-C6B0-49CA-A388-0D9653D7D2A4}"/>
    <dgm:cxn modelId="{13DBEB8F-70EC-419D-812A-B1B933CAD59F}" type="presOf" srcId="{40AE9FCA-9E48-4D4B-96EA-72C81450772A}" destId="{E56913F6-C783-4750-8C89-73B1C44C1838}" srcOrd="0" destOrd="0" presId="urn:microsoft.com/office/officeart/2005/8/layout/vList2"/>
    <dgm:cxn modelId="{00625E3B-91DC-4531-8C57-C1C3A230CBAF}" srcId="{2E9FE5B1-2DD9-4A10-BA95-951B0B78ACC3}" destId="{9012EB4D-33C7-408C-8B7C-6102491BD584}" srcOrd="0" destOrd="0" parTransId="{62522F77-A004-433B-9A97-2418870FEC97}" sibTransId="{D865719D-2197-4D70-8093-50F04C8CA4FB}"/>
    <dgm:cxn modelId="{5DD40670-2301-4778-B2A4-AF2EE3B6D542}" type="presOf" srcId="{E6623088-754B-44AA-A8E3-09804656A861}" destId="{687FFF40-76EC-4694-B5EA-3E43D88C4451}" srcOrd="0" destOrd="0" presId="urn:microsoft.com/office/officeart/2005/8/layout/vList2"/>
    <dgm:cxn modelId="{BA2C7B18-F1CB-4780-B15F-6E8B09B15F48}" type="presOf" srcId="{9012EB4D-33C7-408C-8B7C-6102491BD584}" destId="{0735BA42-A901-4F97-8A58-7AFBC1395BB2}" srcOrd="0" destOrd="0" presId="urn:microsoft.com/office/officeart/2005/8/layout/vList2"/>
    <dgm:cxn modelId="{50608311-D64B-42DE-8834-6953E366F0D3}" srcId="{2E9FE5B1-2DD9-4A10-BA95-951B0B78ACC3}" destId="{E6623088-754B-44AA-A8E3-09804656A861}" srcOrd="2" destOrd="0" parTransId="{022BEBF5-B5E8-42C1-B183-A1187E7F0AAB}" sibTransId="{F69A2E90-A4A0-44D4-9AFE-A3C6D3F23BFB}"/>
    <dgm:cxn modelId="{8FEC10A4-9A47-4C0B-B524-EB384B86A3B4}" type="presOf" srcId="{2E9FE5B1-2DD9-4A10-BA95-951B0B78ACC3}" destId="{C97A8E69-03A3-465F-B681-044EF20D0B62}" srcOrd="0" destOrd="0" presId="urn:microsoft.com/office/officeart/2005/8/layout/vList2"/>
    <dgm:cxn modelId="{449B578F-A303-4605-A980-18217D6AADE1}" type="presParOf" srcId="{C97A8E69-03A3-465F-B681-044EF20D0B62}" destId="{0735BA42-A901-4F97-8A58-7AFBC1395BB2}" srcOrd="0" destOrd="0" presId="urn:microsoft.com/office/officeart/2005/8/layout/vList2"/>
    <dgm:cxn modelId="{146ECDBD-D177-4648-B180-7291119D7FD5}" type="presParOf" srcId="{C97A8E69-03A3-465F-B681-044EF20D0B62}" destId="{61C8DB92-4B65-482F-A5DA-B798A2E1CC66}" srcOrd="1" destOrd="0" presId="urn:microsoft.com/office/officeart/2005/8/layout/vList2"/>
    <dgm:cxn modelId="{017D8E92-A6FF-4AE6-8747-E17D701BBA09}" type="presParOf" srcId="{C97A8E69-03A3-465F-B681-044EF20D0B62}" destId="{E56913F6-C783-4750-8C89-73B1C44C1838}" srcOrd="2" destOrd="0" presId="urn:microsoft.com/office/officeart/2005/8/layout/vList2"/>
    <dgm:cxn modelId="{76CF5CA6-D3D3-47B1-AC51-17400022C2CB}" type="presParOf" srcId="{C97A8E69-03A3-465F-B681-044EF20D0B62}" destId="{FEF39AC2-3E43-4BE3-BE29-46DE91A0AAE1}" srcOrd="3" destOrd="0" presId="urn:microsoft.com/office/officeart/2005/8/layout/vList2"/>
    <dgm:cxn modelId="{9314B135-FEB3-43A7-A82A-F2AEDD6073BC}" type="presParOf" srcId="{C97A8E69-03A3-465F-B681-044EF20D0B62}" destId="{687FFF40-76EC-4694-B5EA-3E43D88C44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DED491-FB47-4CB7-9FE4-B994DBBEE4F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AEBCB1E6-D50F-49A0-AFCB-A3E0B4760E1C}">
      <dgm:prSet phldrT="[Text]" custT="1"/>
      <dgm:spPr/>
      <dgm:t>
        <a:bodyPr/>
        <a:lstStyle/>
        <a:p>
          <a:pPr algn="ctr"/>
          <a:r>
            <a:rPr lang="da-DK" sz="1600" b="1" kern="1200" dirty="0"/>
            <a:t>Mental sundhed: </a:t>
          </a:r>
        </a:p>
        <a:p>
          <a:pPr algn="ctr"/>
          <a:r>
            <a:rPr lang="da-DK" sz="1600" kern="1200" dirty="0"/>
            <a:t>Den vellykkede udførelse af mentale funktioner, der resulterer i produktive aktiviteter, tilfredsstillende relationer med andre mennesker, evnen til at tilpasse sig til forandringer og til at klare modgang.</a:t>
          </a:r>
          <a:endParaRPr lang="en-GB" sz="1600" kern="1200" dirty="0">
            <a:solidFill>
              <a:srgbClr val="D8D8D8"/>
            </a:solidFill>
            <a:latin typeface="Calibri"/>
            <a:ea typeface="+mn-ea"/>
            <a:cs typeface="+mn-cs"/>
          </a:endParaRPr>
        </a:p>
      </dgm:t>
    </dgm:pt>
    <dgm:pt modelId="{0116B257-6B23-48E0-8176-D71FB703D04E}" type="parTrans" cxnId="{2638F115-42CE-4193-8889-29769C4167AE}">
      <dgm:prSet/>
      <dgm:spPr/>
      <dgm:t>
        <a:bodyPr/>
        <a:lstStyle/>
        <a:p>
          <a:endParaRPr lang="en-GB"/>
        </a:p>
      </dgm:t>
    </dgm:pt>
    <dgm:pt modelId="{87F88D1A-F7E8-4B86-A777-AA02309B24A1}" type="sibTrans" cxnId="{2638F115-42CE-4193-8889-29769C4167AE}">
      <dgm:prSet/>
      <dgm:spPr/>
      <dgm:t>
        <a:bodyPr/>
        <a:lstStyle/>
        <a:p>
          <a:endParaRPr lang="en-GB"/>
        </a:p>
      </dgm:t>
    </dgm:pt>
    <dgm:pt modelId="{4847FF74-898C-4AFB-9826-7E5B971428B8}">
      <dgm:prSet phldrT="[Text]" custT="1"/>
      <dgm:spPr/>
      <dgm:t>
        <a:bodyPr/>
        <a:lstStyle/>
        <a:p>
          <a:pPr algn="just"/>
          <a:r>
            <a:rPr lang="da-DK" sz="1800" b="1" kern="1200" dirty="0"/>
            <a:t>Mentale sundhedsproblemer:</a:t>
          </a:r>
          <a:r>
            <a:rPr lang="da-DK" sz="1800" kern="1200" dirty="0"/>
            <a:t> Tegn og symptomer , der ikke har tilstrækkelig intensitet eller varighed til at kunne opfylde kriterierne for en psykisk lidelse. </a:t>
          </a:r>
          <a:endParaRPr lang="en-GB" sz="1800" kern="1200" dirty="0">
            <a:solidFill>
              <a:srgbClr val="D8D8D8"/>
            </a:solidFill>
            <a:latin typeface="Calibri"/>
            <a:ea typeface="+mn-ea"/>
            <a:cs typeface="+mn-cs"/>
          </a:endParaRPr>
        </a:p>
      </dgm:t>
    </dgm:pt>
    <dgm:pt modelId="{4DFDCFA0-B1D4-4CE9-A380-7C476AB23640}" type="parTrans" cxnId="{70287CEA-E0A2-4F22-80DA-1EEEEEF0DEBE}">
      <dgm:prSet/>
      <dgm:spPr/>
      <dgm:t>
        <a:bodyPr/>
        <a:lstStyle/>
        <a:p>
          <a:endParaRPr lang="en-GB"/>
        </a:p>
      </dgm:t>
    </dgm:pt>
    <dgm:pt modelId="{A8DC6F61-C767-4E9A-A455-1E058D4FBD9B}" type="sibTrans" cxnId="{70287CEA-E0A2-4F22-80DA-1EEEEEF0DEBE}">
      <dgm:prSet/>
      <dgm:spPr/>
      <dgm:t>
        <a:bodyPr/>
        <a:lstStyle/>
        <a:p>
          <a:endParaRPr lang="en-GB"/>
        </a:p>
      </dgm:t>
    </dgm:pt>
    <dgm:pt modelId="{A0160AB5-48CB-405A-829A-BD54AC33612D}">
      <dgm:prSet custT="1"/>
      <dgm:spPr>
        <a:solidFill>
          <a:schemeClr val="accent6">
            <a:lumMod val="75000"/>
          </a:schemeClr>
        </a:solidFill>
      </dgm:spPr>
      <dgm:t>
        <a:bodyPr/>
        <a:lstStyle/>
        <a:p>
          <a:pPr algn="ctr"/>
          <a:r>
            <a:rPr lang="da-DK" sz="1600" b="1" kern="1200" dirty="0"/>
            <a:t>Psykisk sygdom: </a:t>
          </a:r>
        </a:p>
        <a:p>
          <a:pPr algn="ctr"/>
          <a:r>
            <a:rPr lang="da-DK" sz="1600" kern="1200" dirty="0"/>
            <a:t>Alle psykiske lidelser, som er sundhedstilstande, der er kendetegnet ved ændringer i tænkning, humør eller adfærd (eller en kombination heraf), der er forbundet med lidelse og/eller nedsat funktion.</a:t>
          </a:r>
          <a:endParaRPr lang="en-US" sz="1600" kern="1200" dirty="0">
            <a:solidFill>
              <a:srgbClr val="D8D8D8"/>
            </a:solidFill>
            <a:latin typeface="Calibri"/>
            <a:ea typeface="+mn-ea"/>
            <a:cs typeface="+mn-cs"/>
          </a:endParaRPr>
        </a:p>
      </dgm:t>
    </dgm:pt>
    <dgm:pt modelId="{D4A68808-5E79-4AAA-8136-2EAD639345FC}" type="parTrans" cxnId="{39ED6CCB-3B35-4D6B-A2E2-6E356794F4B0}">
      <dgm:prSet/>
      <dgm:spPr/>
      <dgm:t>
        <a:bodyPr/>
        <a:lstStyle/>
        <a:p>
          <a:endParaRPr lang="en-GB"/>
        </a:p>
      </dgm:t>
    </dgm:pt>
    <dgm:pt modelId="{1E078274-1DCF-4B39-AA92-747048D351A9}" type="sibTrans" cxnId="{39ED6CCB-3B35-4D6B-A2E2-6E356794F4B0}">
      <dgm:prSet/>
      <dgm:spPr/>
      <dgm:t>
        <a:bodyPr/>
        <a:lstStyle/>
        <a:p>
          <a:endParaRPr lang="en-GB"/>
        </a:p>
      </dgm:t>
    </dgm:pt>
    <dgm:pt modelId="{ECD60BDB-1CF1-4AAE-A8E9-4D860F7ED45F}">
      <dgm:prSet custT="1"/>
      <dgm:spPr/>
      <dgm:t>
        <a:bodyPr/>
        <a:lstStyle/>
        <a:p>
          <a:pPr algn="ctr"/>
          <a:r>
            <a:rPr lang="da-DK" sz="1800" b="1" dirty="0"/>
            <a:t>Kultur:</a:t>
          </a:r>
        </a:p>
        <a:p>
          <a:pPr algn="ctr"/>
          <a:r>
            <a:rPr lang="da-DK" sz="1800" dirty="0"/>
            <a:t> En fælles arv eller et sæt af overbevisninger, normer og værdier.</a:t>
          </a:r>
          <a:endParaRPr lang="en-GB" sz="1600" dirty="0"/>
        </a:p>
      </dgm:t>
    </dgm:pt>
    <dgm:pt modelId="{E99AD0E2-27E6-4761-BE36-8F8320455CF9}" type="parTrans" cxnId="{1DCC7A49-0A5E-4551-B21D-DE193A267D41}">
      <dgm:prSet/>
      <dgm:spPr/>
      <dgm:t>
        <a:bodyPr/>
        <a:lstStyle/>
        <a:p>
          <a:endParaRPr lang="en-GB"/>
        </a:p>
      </dgm:t>
    </dgm:pt>
    <dgm:pt modelId="{833CA27A-495C-4FAB-A623-3A8C736B02F5}" type="sibTrans" cxnId="{1DCC7A49-0A5E-4551-B21D-DE193A267D41}">
      <dgm:prSet/>
      <dgm:spPr/>
      <dgm:t>
        <a:bodyPr/>
        <a:lstStyle/>
        <a:p>
          <a:endParaRPr lang="en-GB"/>
        </a:p>
      </dgm:t>
    </dgm:pt>
    <dgm:pt modelId="{F111A323-335C-4C9E-99D5-5042FF552639}" type="pres">
      <dgm:prSet presAssocID="{ECDED491-FB47-4CB7-9FE4-B994DBBEE4FB}" presName="diagram" presStyleCnt="0">
        <dgm:presLayoutVars>
          <dgm:dir/>
          <dgm:resizeHandles val="exact"/>
        </dgm:presLayoutVars>
      </dgm:prSet>
      <dgm:spPr/>
      <dgm:t>
        <a:bodyPr/>
        <a:lstStyle/>
        <a:p>
          <a:endParaRPr lang="en-GB"/>
        </a:p>
      </dgm:t>
    </dgm:pt>
    <dgm:pt modelId="{6B8BC65C-4FA3-4E66-92BD-8157DB846A43}" type="pres">
      <dgm:prSet presAssocID="{AEBCB1E6-D50F-49A0-AFCB-A3E0B4760E1C}" presName="node" presStyleLbl="node1" presStyleIdx="0" presStyleCnt="4">
        <dgm:presLayoutVars>
          <dgm:bulletEnabled val="1"/>
        </dgm:presLayoutVars>
      </dgm:prSet>
      <dgm:spPr/>
      <dgm:t>
        <a:bodyPr/>
        <a:lstStyle/>
        <a:p>
          <a:endParaRPr lang="en-GB"/>
        </a:p>
      </dgm:t>
    </dgm:pt>
    <dgm:pt modelId="{07B6E00B-885B-4AE1-BF46-51F7EF0D7F9E}" type="pres">
      <dgm:prSet presAssocID="{87F88D1A-F7E8-4B86-A777-AA02309B24A1}" presName="sibTrans" presStyleCnt="0"/>
      <dgm:spPr/>
    </dgm:pt>
    <dgm:pt modelId="{AEAC6FB5-EF9F-4EBB-B7B6-FBCB93F4C0D6}" type="pres">
      <dgm:prSet presAssocID="{A0160AB5-48CB-405A-829A-BD54AC33612D}" presName="node" presStyleLbl="node1" presStyleIdx="1" presStyleCnt="4">
        <dgm:presLayoutVars>
          <dgm:bulletEnabled val="1"/>
        </dgm:presLayoutVars>
      </dgm:prSet>
      <dgm:spPr/>
      <dgm:t>
        <a:bodyPr/>
        <a:lstStyle/>
        <a:p>
          <a:endParaRPr lang="en-GB"/>
        </a:p>
      </dgm:t>
    </dgm:pt>
    <dgm:pt modelId="{D4C87E6E-2AA6-45C8-9BA6-EFD19DF7ED86}" type="pres">
      <dgm:prSet presAssocID="{1E078274-1DCF-4B39-AA92-747048D351A9}" presName="sibTrans" presStyleCnt="0"/>
      <dgm:spPr/>
    </dgm:pt>
    <dgm:pt modelId="{111E2F54-A51B-4595-BE10-A838E3EA06B6}" type="pres">
      <dgm:prSet presAssocID="{4847FF74-898C-4AFB-9826-7E5B971428B8}" presName="node" presStyleLbl="node1" presStyleIdx="2" presStyleCnt="4" custLinFactNeighborX="-723" custLinFactNeighborY="-290">
        <dgm:presLayoutVars>
          <dgm:bulletEnabled val="1"/>
        </dgm:presLayoutVars>
      </dgm:prSet>
      <dgm:spPr/>
      <dgm:t>
        <a:bodyPr/>
        <a:lstStyle/>
        <a:p>
          <a:endParaRPr lang="en-GB"/>
        </a:p>
      </dgm:t>
    </dgm:pt>
    <dgm:pt modelId="{D9FE70F5-32F2-44A6-92BD-03BC47D408FF}" type="pres">
      <dgm:prSet presAssocID="{A8DC6F61-C767-4E9A-A455-1E058D4FBD9B}" presName="sibTrans" presStyleCnt="0"/>
      <dgm:spPr/>
    </dgm:pt>
    <dgm:pt modelId="{AC1C1E4C-CB9B-4A21-808E-5FB8A0E03B4A}" type="pres">
      <dgm:prSet presAssocID="{ECD60BDB-1CF1-4AAE-A8E9-4D860F7ED45F}" presName="node" presStyleLbl="node1" presStyleIdx="3" presStyleCnt="4">
        <dgm:presLayoutVars>
          <dgm:bulletEnabled val="1"/>
        </dgm:presLayoutVars>
      </dgm:prSet>
      <dgm:spPr/>
      <dgm:t>
        <a:bodyPr/>
        <a:lstStyle/>
        <a:p>
          <a:endParaRPr lang="en-GB"/>
        </a:p>
      </dgm:t>
    </dgm:pt>
  </dgm:ptLst>
  <dgm:cxnLst>
    <dgm:cxn modelId="{39ED6CCB-3B35-4D6B-A2E2-6E356794F4B0}" srcId="{ECDED491-FB47-4CB7-9FE4-B994DBBEE4FB}" destId="{A0160AB5-48CB-405A-829A-BD54AC33612D}" srcOrd="1" destOrd="0" parTransId="{D4A68808-5E79-4AAA-8136-2EAD639345FC}" sibTransId="{1E078274-1DCF-4B39-AA92-747048D351A9}"/>
    <dgm:cxn modelId="{4EFBF8E0-00DC-476F-B034-B015A7137F2E}" type="presOf" srcId="{ECD60BDB-1CF1-4AAE-A8E9-4D860F7ED45F}" destId="{AC1C1E4C-CB9B-4A21-808E-5FB8A0E03B4A}" srcOrd="0" destOrd="0" presId="urn:microsoft.com/office/officeart/2005/8/layout/default"/>
    <dgm:cxn modelId="{1DCC7A49-0A5E-4551-B21D-DE193A267D41}" srcId="{ECDED491-FB47-4CB7-9FE4-B994DBBEE4FB}" destId="{ECD60BDB-1CF1-4AAE-A8E9-4D860F7ED45F}" srcOrd="3" destOrd="0" parTransId="{E99AD0E2-27E6-4761-BE36-8F8320455CF9}" sibTransId="{833CA27A-495C-4FAB-A623-3A8C736B02F5}"/>
    <dgm:cxn modelId="{9C5F6835-5F38-4684-AF5D-23E8247678F5}" type="presOf" srcId="{A0160AB5-48CB-405A-829A-BD54AC33612D}" destId="{AEAC6FB5-EF9F-4EBB-B7B6-FBCB93F4C0D6}" srcOrd="0" destOrd="0" presId="urn:microsoft.com/office/officeart/2005/8/layout/default"/>
    <dgm:cxn modelId="{70287CEA-E0A2-4F22-80DA-1EEEEEF0DEBE}" srcId="{ECDED491-FB47-4CB7-9FE4-B994DBBEE4FB}" destId="{4847FF74-898C-4AFB-9826-7E5B971428B8}" srcOrd="2" destOrd="0" parTransId="{4DFDCFA0-B1D4-4CE9-A380-7C476AB23640}" sibTransId="{A8DC6F61-C767-4E9A-A455-1E058D4FBD9B}"/>
    <dgm:cxn modelId="{8A858A2C-A682-41EE-9E30-2A8F5C5A3C01}" type="presOf" srcId="{4847FF74-898C-4AFB-9826-7E5B971428B8}" destId="{111E2F54-A51B-4595-BE10-A838E3EA06B6}" srcOrd="0" destOrd="0" presId="urn:microsoft.com/office/officeart/2005/8/layout/default"/>
    <dgm:cxn modelId="{2638F115-42CE-4193-8889-29769C4167AE}" srcId="{ECDED491-FB47-4CB7-9FE4-B994DBBEE4FB}" destId="{AEBCB1E6-D50F-49A0-AFCB-A3E0B4760E1C}" srcOrd="0" destOrd="0" parTransId="{0116B257-6B23-48E0-8176-D71FB703D04E}" sibTransId="{87F88D1A-F7E8-4B86-A777-AA02309B24A1}"/>
    <dgm:cxn modelId="{F9832BF8-2247-41EA-9A7C-3D2489F708E3}" type="presOf" srcId="{AEBCB1E6-D50F-49A0-AFCB-A3E0B4760E1C}" destId="{6B8BC65C-4FA3-4E66-92BD-8157DB846A43}" srcOrd="0" destOrd="0" presId="urn:microsoft.com/office/officeart/2005/8/layout/default"/>
    <dgm:cxn modelId="{EF8F4533-8257-4967-810D-0C6C3842279A}" type="presOf" srcId="{ECDED491-FB47-4CB7-9FE4-B994DBBEE4FB}" destId="{F111A323-335C-4C9E-99D5-5042FF552639}" srcOrd="0" destOrd="0" presId="urn:microsoft.com/office/officeart/2005/8/layout/default"/>
    <dgm:cxn modelId="{B2BEB7E6-B2C5-4E40-99BA-FEA6BBEA82DC}" type="presParOf" srcId="{F111A323-335C-4C9E-99D5-5042FF552639}" destId="{6B8BC65C-4FA3-4E66-92BD-8157DB846A43}" srcOrd="0" destOrd="0" presId="urn:microsoft.com/office/officeart/2005/8/layout/default"/>
    <dgm:cxn modelId="{43891AFF-1993-4718-BC88-93943AEFB336}" type="presParOf" srcId="{F111A323-335C-4C9E-99D5-5042FF552639}" destId="{07B6E00B-885B-4AE1-BF46-51F7EF0D7F9E}" srcOrd="1" destOrd="0" presId="urn:microsoft.com/office/officeart/2005/8/layout/default"/>
    <dgm:cxn modelId="{ACC19353-CF17-4CDF-8FE1-F0E949CA804F}" type="presParOf" srcId="{F111A323-335C-4C9E-99D5-5042FF552639}" destId="{AEAC6FB5-EF9F-4EBB-B7B6-FBCB93F4C0D6}" srcOrd="2" destOrd="0" presId="urn:microsoft.com/office/officeart/2005/8/layout/default"/>
    <dgm:cxn modelId="{7D257C43-4665-494D-9033-725B51C7474B}" type="presParOf" srcId="{F111A323-335C-4C9E-99D5-5042FF552639}" destId="{D4C87E6E-2AA6-45C8-9BA6-EFD19DF7ED86}" srcOrd="3" destOrd="0" presId="urn:microsoft.com/office/officeart/2005/8/layout/default"/>
    <dgm:cxn modelId="{638EBA0C-E8D5-46B7-ABA0-7C2920C04428}" type="presParOf" srcId="{F111A323-335C-4C9E-99D5-5042FF552639}" destId="{111E2F54-A51B-4595-BE10-A838E3EA06B6}" srcOrd="4" destOrd="0" presId="urn:microsoft.com/office/officeart/2005/8/layout/default"/>
    <dgm:cxn modelId="{130A6FE5-C0A8-4ED8-A367-95BB120D0336}" type="presParOf" srcId="{F111A323-335C-4C9E-99D5-5042FF552639}" destId="{D9FE70F5-32F2-44A6-92BD-03BC47D408FF}" srcOrd="5" destOrd="0" presId="urn:microsoft.com/office/officeart/2005/8/layout/default"/>
    <dgm:cxn modelId="{12053D36-1A6C-4462-8E54-5F2852083B3A}" type="presParOf" srcId="{F111A323-335C-4C9E-99D5-5042FF552639}" destId="{AC1C1E4C-CB9B-4A21-808E-5FB8A0E03B4A}"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5BA42-A901-4F97-8A58-7AFBC1395BB2}">
      <dsp:nvSpPr>
        <dsp:cNvPr id="0" name=""/>
        <dsp:cNvSpPr/>
      </dsp:nvSpPr>
      <dsp:spPr>
        <a:xfrm>
          <a:off x="0" y="288032"/>
          <a:ext cx="8125883" cy="875160"/>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da-DK" sz="2200" kern="1200" dirty="0"/>
            <a:t>Over 1 milliard mennesker lever med en form for handicap, hvilket svarer til 15 % af verdens befolkning eller 1 ud af 7 mennesker. </a:t>
          </a:r>
          <a:endParaRPr lang="en-GB" sz="2200" kern="1200" dirty="0"/>
        </a:p>
      </dsp:txBody>
      <dsp:txXfrm>
        <a:off x="42722" y="330754"/>
        <a:ext cx="8040439" cy="789716"/>
      </dsp:txXfrm>
    </dsp:sp>
    <dsp:sp modelId="{E56913F6-C783-4750-8C89-73B1C44C1838}">
      <dsp:nvSpPr>
        <dsp:cNvPr id="0" name=""/>
        <dsp:cNvSpPr/>
      </dsp:nvSpPr>
      <dsp:spPr>
        <a:xfrm>
          <a:off x="0" y="1211719"/>
          <a:ext cx="8125883" cy="875160"/>
        </a:xfrm>
        <a:prstGeom prst="roundRect">
          <a:avLst/>
        </a:prstGeom>
        <a:solidFill>
          <a:schemeClr val="accent4">
            <a:hueOff val="-1488257"/>
            <a:satOff val="8966"/>
            <a:lumOff val="71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da-DK" sz="2200" kern="1200" dirty="0"/>
            <a:t>Det er et globalt folkesundhedsspørgsmål og et spørgsmål om sociale rettigheder.</a:t>
          </a:r>
          <a:endParaRPr lang="en-US" sz="2200" kern="1200" dirty="0"/>
        </a:p>
      </dsp:txBody>
      <dsp:txXfrm>
        <a:off x="42722" y="1254441"/>
        <a:ext cx="8040439" cy="789716"/>
      </dsp:txXfrm>
    </dsp:sp>
    <dsp:sp modelId="{687FFF40-76EC-4694-B5EA-3E43D88C4451}">
      <dsp:nvSpPr>
        <dsp:cNvPr id="0" name=""/>
        <dsp:cNvSpPr/>
      </dsp:nvSpPr>
      <dsp:spPr>
        <a:xfrm>
          <a:off x="0" y="2156334"/>
          <a:ext cx="8125883" cy="875160"/>
        </a:xfrm>
        <a:prstGeom prst="roundRect">
          <a:avLst/>
        </a:prstGeom>
        <a:solidFill>
          <a:schemeClr val="accent4">
            <a:hueOff val="-2976513"/>
            <a:satOff val="17933"/>
            <a:lumOff val="143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da-DK" sz="2200" kern="1200" dirty="0"/>
            <a:t>Antallet af mennesker med handicap er stigende.</a:t>
          </a:r>
          <a:endParaRPr lang="en-GB" sz="2200" kern="1200" dirty="0"/>
        </a:p>
      </dsp:txBody>
      <dsp:txXfrm>
        <a:off x="42722" y="2199056"/>
        <a:ext cx="8040439" cy="789716"/>
      </dsp:txXfrm>
    </dsp:sp>
    <dsp:sp modelId="{15E3C732-0F1A-488E-B59E-AE65BF5B118F}">
      <dsp:nvSpPr>
        <dsp:cNvPr id="0" name=""/>
        <dsp:cNvSpPr/>
      </dsp:nvSpPr>
      <dsp:spPr>
        <a:xfrm>
          <a:off x="0" y="3097884"/>
          <a:ext cx="8125883" cy="875160"/>
        </a:xfrm>
        <a:prstGeom prst="roundRect">
          <a:avLst/>
        </a:prstGeom>
        <a:solidFill>
          <a:schemeClr val="accent4">
            <a:hueOff val="-4464770"/>
            <a:satOff val="26899"/>
            <a:lumOff val="21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a:lnSpc>
              <a:spcPct val="90000"/>
            </a:lnSpc>
            <a:spcBef>
              <a:spcPct val="0"/>
            </a:spcBef>
            <a:spcAft>
              <a:spcPct val="35000"/>
            </a:spcAft>
          </a:pPr>
          <a:r>
            <a:rPr lang="da-DK" sz="2200" kern="1200" dirty="0"/>
            <a:t>Alle vil sandsynligvis opleve et handicap på et tidspunkt i deres liv.</a:t>
          </a:r>
          <a:endParaRPr lang="en-GB" sz="2200" kern="1200" dirty="0"/>
        </a:p>
      </dsp:txBody>
      <dsp:txXfrm>
        <a:off x="42722" y="3140606"/>
        <a:ext cx="8040439" cy="7897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C21BA-1965-4BE5-8338-6F7BCAEE2DF0}">
      <dsp:nvSpPr>
        <dsp:cNvPr id="0" name=""/>
        <dsp:cNvSpPr/>
      </dsp:nvSpPr>
      <dsp:spPr>
        <a:xfrm>
          <a:off x="2055309" y="45932"/>
          <a:ext cx="2388513" cy="2388513"/>
        </a:xfrm>
        <a:prstGeom prst="ellipse">
          <a:avLst/>
        </a:prstGeom>
        <a:solidFill>
          <a:schemeClr val="accent2">
            <a:alpha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8555">
            <a:lnSpc>
              <a:spcPct val="90000"/>
            </a:lnSpc>
            <a:spcBef>
              <a:spcPct val="0"/>
            </a:spcBef>
            <a:spcAft>
              <a:spcPct val="35000"/>
            </a:spcAft>
          </a:pPr>
          <a:r>
            <a:rPr lang="da-DK" sz="1999" kern="1200" baseline="0" noProof="0" dirty="0">
              <a:solidFill>
                <a:schemeClr val="bg2"/>
              </a:solidFill>
              <a:latin typeface="+mn-lt"/>
              <a:ea typeface="+mn-ea"/>
              <a:cs typeface="+mn-cs"/>
            </a:rPr>
            <a:t>Behov der ikke bliver mødt</a:t>
          </a:r>
        </a:p>
      </dsp:txBody>
      <dsp:txXfrm>
        <a:off x="2330906" y="367463"/>
        <a:ext cx="1837318" cy="757893"/>
      </dsp:txXfrm>
    </dsp:sp>
    <dsp:sp modelId="{EF480178-B22F-4E4D-A266-6A127CC92C17}">
      <dsp:nvSpPr>
        <dsp:cNvPr id="0" name=""/>
        <dsp:cNvSpPr/>
      </dsp:nvSpPr>
      <dsp:spPr>
        <a:xfrm>
          <a:off x="2931052" y="1093577"/>
          <a:ext cx="2731791" cy="2388513"/>
        </a:xfrm>
        <a:prstGeom prst="ellipse">
          <a:avLst/>
        </a:prstGeom>
        <a:solidFill>
          <a:schemeClr val="accent2">
            <a:alpha val="50000"/>
            <a:hueOff val="3599976"/>
            <a:satOff val="-5229"/>
            <a:lumOff val="248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da-DK" sz="1800" kern="1200" dirty="0">
              <a:solidFill>
                <a:schemeClr val="bg2"/>
              </a:solidFill>
            </a:rPr>
            <a:t>Sundheds-</a:t>
          </a:r>
          <a:r>
            <a:rPr lang="da-DK" sz="1800" kern="1200" dirty="0" err="1">
              <a:solidFill>
                <a:schemeClr val="bg2"/>
              </a:solidFill>
            </a:rPr>
            <a:t>kompe</a:t>
          </a:r>
          <a:r>
            <a:rPr lang="da-DK" sz="1800" kern="1200" dirty="0">
              <a:solidFill>
                <a:schemeClr val="bg2"/>
              </a:solidFill>
            </a:rPr>
            <a:t>-</a:t>
          </a:r>
          <a:r>
            <a:rPr lang="da-DK" sz="1800" kern="1200" dirty="0" err="1">
              <a:solidFill>
                <a:schemeClr val="bg2"/>
              </a:solidFill>
            </a:rPr>
            <a:t>tence</a:t>
          </a:r>
          <a:endParaRPr lang="en-GB" sz="1800" kern="1200" dirty="0">
            <a:solidFill>
              <a:schemeClr val="bg2"/>
            </a:solidFill>
          </a:endParaRPr>
        </a:p>
      </dsp:txBody>
      <dsp:txXfrm>
        <a:off x="4402016" y="1369175"/>
        <a:ext cx="1050688" cy="1837318"/>
      </dsp:txXfrm>
    </dsp:sp>
    <dsp:sp modelId="{4EB4341D-3652-4D6C-90C6-D32384F03EB2}">
      <dsp:nvSpPr>
        <dsp:cNvPr id="0" name=""/>
        <dsp:cNvSpPr/>
      </dsp:nvSpPr>
      <dsp:spPr>
        <a:xfrm>
          <a:off x="2055309" y="2158849"/>
          <a:ext cx="2388513" cy="2388513"/>
        </a:xfrm>
        <a:prstGeom prst="ellipse">
          <a:avLst/>
        </a:prstGeom>
        <a:solidFill>
          <a:schemeClr val="accent2">
            <a:alpha val="50000"/>
            <a:hueOff val="7199952"/>
            <a:satOff val="-10457"/>
            <a:lumOff val="496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da-DK" sz="2100" kern="1200" dirty="0">
              <a:solidFill>
                <a:schemeClr val="bg2"/>
              </a:solidFill>
            </a:rPr>
            <a:t>kulturelt kompetent pleje </a:t>
          </a:r>
          <a:endParaRPr lang="en-GB" sz="2100" kern="1200" dirty="0">
            <a:solidFill>
              <a:schemeClr val="bg2"/>
            </a:solidFill>
          </a:endParaRPr>
        </a:p>
      </dsp:txBody>
      <dsp:txXfrm>
        <a:off x="2330906" y="3467938"/>
        <a:ext cx="1837318" cy="757893"/>
      </dsp:txXfrm>
    </dsp:sp>
    <dsp:sp modelId="{2CD77761-C959-42F4-954F-F1E4633E0CE8}">
      <dsp:nvSpPr>
        <dsp:cNvPr id="0" name=""/>
        <dsp:cNvSpPr/>
      </dsp:nvSpPr>
      <dsp:spPr>
        <a:xfrm>
          <a:off x="922287" y="1178919"/>
          <a:ext cx="2586593" cy="2388513"/>
        </a:xfrm>
        <a:prstGeom prst="ellipse">
          <a:avLst/>
        </a:prstGeom>
        <a:solidFill>
          <a:schemeClr val="accent2">
            <a:alpha val="50000"/>
            <a:hueOff val="10799928"/>
            <a:satOff val="-15686"/>
            <a:lumOff val="745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da-DK" sz="2000" kern="1200" dirty="0" err="1">
              <a:solidFill>
                <a:schemeClr val="bg2"/>
              </a:solidFill>
            </a:rPr>
            <a:t>Person-centreret</a:t>
          </a:r>
          <a:r>
            <a:rPr lang="da-DK" sz="2000" kern="1200" dirty="0">
              <a:solidFill>
                <a:schemeClr val="bg2"/>
              </a:solidFill>
            </a:rPr>
            <a:t> pleje</a:t>
          </a:r>
          <a:endParaRPr lang="en-GB" sz="2000" kern="1200" dirty="0">
            <a:solidFill>
              <a:schemeClr val="bg2"/>
            </a:solidFill>
          </a:endParaRPr>
        </a:p>
      </dsp:txBody>
      <dsp:txXfrm>
        <a:off x="1121255" y="1454516"/>
        <a:ext cx="994843" cy="18373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F02A4-C367-46C0-8440-B828C6AA74B9}">
      <dsp:nvSpPr>
        <dsp:cNvPr id="0" name=""/>
        <dsp:cNvSpPr/>
      </dsp:nvSpPr>
      <dsp:spPr>
        <a:xfrm>
          <a:off x="0" y="2506796"/>
          <a:ext cx="8917971" cy="0"/>
        </a:xfrm>
        <a:prstGeom prst="line">
          <a:avLst/>
        </a:pr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B374F-881A-4739-BA79-768DDD15296C}">
      <dsp:nvSpPr>
        <dsp:cNvPr id="0" name=""/>
        <dsp:cNvSpPr/>
      </dsp:nvSpPr>
      <dsp:spPr>
        <a:xfrm>
          <a:off x="0" y="1401464"/>
          <a:ext cx="8917971" cy="0"/>
        </a:xfrm>
        <a:prstGeom prst="line">
          <a:avLst/>
        </a:pr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D715BD-E324-483D-B58E-5191F97DB0EF}">
      <dsp:nvSpPr>
        <dsp:cNvPr id="0" name=""/>
        <dsp:cNvSpPr/>
      </dsp:nvSpPr>
      <dsp:spPr>
        <a:xfrm>
          <a:off x="0" y="284776"/>
          <a:ext cx="8917971" cy="0"/>
        </a:xfrm>
        <a:prstGeom prst="line">
          <a:avLst/>
        </a:prstGeom>
        <a:noFill/>
        <a:ln w="34925" cap="flat" cmpd="sng" algn="in">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925DE4-4C58-435A-AA40-92F1E45FA468}">
      <dsp:nvSpPr>
        <dsp:cNvPr id="0" name=""/>
        <dsp:cNvSpPr/>
      </dsp:nvSpPr>
      <dsp:spPr>
        <a:xfrm>
          <a:off x="2318672" y="340"/>
          <a:ext cx="6599298" cy="28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buFont typeface="Franklin Gothic Book" panose="020B0503020102020204" pitchFamily="34" charset="0"/>
            <a:buNone/>
          </a:pPr>
          <a:r>
            <a:rPr lang="da-DK" sz="1600" kern="1200" dirty="0">
              <a:solidFill>
                <a:schemeClr val="tx2"/>
              </a:solidFill>
            </a:rPr>
            <a:t>Kulturen påvirker symptomerne og borgernes beskrivelse af dem</a:t>
          </a:r>
          <a:r>
            <a:rPr lang="en-US" sz="1600" kern="1200" baseline="0" dirty="0">
              <a:solidFill>
                <a:schemeClr val="tx2"/>
              </a:solidFill>
              <a:latin typeface="+mn-lt"/>
              <a:ea typeface="+mn-ea"/>
              <a:cs typeface="+mn-cs"/>
            </a:rPr>
            <a:t>. </a:t>
          </a:r>
          <a:endParaRPr lang="en-GB" sz="1600" kern="1200" baseline="0" dirty="0">
            <a:solidFill>
              <a:schemeClr val="tx2"/>
            </a:solidFill>
            <a:latin typeface="+mn-lt"/>
            <a:ea typeface="+mn-ea"/>
            <a:cs typeface="+mn-cs"/>
          </a:endParaRPr>
        </a:p>
      </dsp:txBody>
      <dsp:txXfrm>
        <a:off x="2318672" y="340"/>
        <a:ext cx="6599298" cy="284436"/>
      </dsp:txXfrm>
    </dsp:sp>
    <dsp:sp modelId="{FA59EF3E-C11C-484A-8C99-D6A322567792}">
      <dsp:nvSpPr>
        <dsp:cNvPr id="0" name=""/>
        <dsp:cNvSpPr/>
      </dsp:nvSpPr>
      <dsp:spPr>
        <a:xfrm>
          <a:off x="0" y="340"/>
          <a:ext cx="2318672" cy="284436"/>
        </a:xfrm>
        <a:prstGeom prst="round2SameRect">
          <a:avLst>
            <a:gd name="adj1" fmla="val 16670"/>
            <a:gd name="adj2" fmla="val 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da-DK" sz="1500" kern="1200" noProof="0" dirty="0"/>
            <a:t>Symptomer</a:t>
          </a:r>
        </a:p>
      </dsp:txBody>
      <dsp:txXfrm>
        <a:off x="13888" y="14228"/>
        <a:ext cx="2290896" cy="270548"/>
      </dsp:txXfrm>
    </dsp:sp>
    <dsp:sp modelId="{238B1EAE-3E67-473E-A64B-F49AF27AB563}">
      <dsp:nvSpPr>
        <dsp:cNvPr id="0" name=""/>
        <dsp:cNvSpPr/>
      </dsp:nvSpPr>
      <dsp:spPr>
        <a:xfrm>
          <a:off x="0" y="284776"/>
          <a:ext cx="8917971" cy="81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da-DK" sz="1400" kern="1200" dirty="0"/>
            <a:t>Hvordan borgerne beskriver deres symptomer til deres omsorgsgivere. </a:t>
          </a:r>
          <a:endParaRPr lang="en-GB" sz="1400" kern="1200" dirty="0"/>
        </a:p>
        <a:p>
          <a:pPr marL="114300" lvl="1" indent="-114300" algn="l" defTabSz="622300">
            <a:lnSpc>
              <a:spcPct val="90000"/>
            </a:lnSpc>
            <a:spcBef>
              <a:spcPct val="0"/>
            </a:spcBef>
            <a:spcAft>
              <a:spcPct val="15000"/>
            </a:spcAft>
            <a:buChar char="••"/>
          </a:pPr>
          <a:r>
            <a:rPr lang="da-DK" sz="1400" kern="1200" dirty="0"/>
            <a:t>Hvilke symptomer de rapporterer. </a:t>
          </a:r>
          <a:endParaRPr lang="en-GB" sz="1400" kern="1200" dirty="0"/>
        </a:p>
        <a:p>
          <a:pPr marL="114300" lvl="1" indent="-114300" algn="l" defTabSz="622300">
            <a:lnSpc>
              <a:spcPct val="90000"/>
            </a:lnSpc>
            <a:spcBef>
              <a:spcPct val="0"/>
            </a:spcBef>
            <a:spcAft>
              <a:spcPct val="15000"/>
            </a:spcAft>
            <a:buChar char="••"/>
          </a:pPr>
          <a:r>
            <a:rPr lang="da-DK" sz="1400" kern="1200" dirty="0"/>
            <a:t>Eksistensen af kulturbundne syndromer. (Sæt af symptomer, der er meget mere almindelige i nogle samfund end i andre). </a:t>
          </a:r>
          <a:endParaRPr lang="en-GB" sz="1400" kern="1200" dirty="0"/>
        </a:p>
      </dsp:txBody>
      <dsp:txXfrm>
        <a:off x="0" y="284776"/>
        <a:ext cx="8917971" cy="818030"/>
      </dsp:txXfrm>
    </dsp:sp>
    <dsp:sp modelId="{8E2B0DD0-0898-4D90-BB6D-975B3BBCE558}">
      <dsp:nvSpPr>
        <dsp:cNvPr id="0" name=""/>
        <dsp:cNvSpPr/>
      </dsp:nvSpPr>
      <dsp:spPr>
        <a:xfrm>
          <a:off x="2318672" y="1117028"/>
          <a:ext cx="6599298" cy="28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622300">
            <a:lnSpc>
              <a:spcPct val="90000"/>
            </a:lnSpc>
            <a:spcBef>
              <a:spcPct val="0"/>
            </a:spcBef>
            <a:spcAft>
              <a:spcPct val="35000"/>
            </a:spcAft>
            <a:buFont typeface="Franklin Gothic Book" panose="020B0503020102020204" pitchFamily="34" charset="0"/>
            <a:buNone/>
          </a:pPr>
          <a:r>
            <a:rPr lang="da-DK" sz="1400" kern="1200" dirty="0">
              <a:solidFill>
                <a:schemeClr val="tx2"/>
              </a:solidFill>
            </a:rPr>
            <a:t>Kulturen påvirker den måde, hvorpå borgerne præsenterer deres (mentale) sundhedsproblemer</a:t>
          </a:r>
          <a:r>
            <a:rPr lang="en-US" sz="1400" kern="1200" baseline="0" dirty="0">
              <a:solidFill>
                <a:schemeClr val="tx2"/>
              </a:solidFill>
              <a:latin typeface="Calibri"/>
              <a:ea typeface="+mn-ea"/>
              <a:cs typeface="+mn-cs"/>
            </a:rPr>
            <a:t>.</a:t>
          </a:r>
          <a:endParaRPr lang="en-GB" sz="1400" kern="1200" baseline="0" dirty="0">
            <a:solidFill>
              <a:schemeClr val="tx2"/>
            </a:solidFill>
            <a:latin typeface="Calibri"/>
            <a:ea typeface="+mn-ea"/>
            <a:cs typeface="+mn-cs"/>
          </a:endParaRPr>
        </a:p>
      </dsp:txBody>
      <dsp:txXfrm>
        <a:off x="2318672" y="1117028"/>
        <a:ext cx="6599298" cy="284436"/>
      </dsp:txXfrm>
    </dsp:sp>
    <dsp:sp modelId="{7BF61A4C-9437-4E39-B817-2338F2DE4B9F}">
      <dsp:nvSpPr>
        <dsp:cNvPr id="0" name=""/>
        <dsp:cNvSpPr/>
      </dsp:nvSpPr>
      <dsp:spPr>
        <a:xfrm>
          <a:off x="0" y="1117028"/>
          <a:ext cx="2318672" cy="284436"/>
        </a:xfrm>
        <a:prstGeom prst="round2SameRect">
          <a:avLst>
            <a:gd name="adj1" fmla="val 16670"/>
            <a:gd name="adj2" fmla="val 0"/>
          </a:avLst>
        </a:prstGeom>
        <a:gradFill rotWithShape="0">
          <a:gsLst>
            <a:gs pos="0">
              <a:schemeClr val="accent4">
                <a:hueOff val="-2232385"/>
                <a:satOff val="13449"/>
                <a:lumOff val="1078"/>
                <a:alphaOff val="0"/>
                <a:tint val="94000"/>
                <a:satMod val="103000"/>
                <a:lumMod val="102000"/>
              </a:schemeClr>
            </a:gs>
            <a:gs pos="50000">
              <a:schemeClr val="accent4">
                <a:hueOff val="-2232385"/>
                <a:satOff val="13449"/>
                <a:lumOff val="1078"/>
                <a:alphaOff val="0"/>
                <a:shade val="100000"/>
                <a:satMod val="110000"/>
                <a:lumMod val="100000"/>
              </a:schemeClr>
            </a:gs>
            <a:gs pos="100000">
              <a:schemeClr val="accent4">
                <a:hueOff val="-2232385"/>
                <a:satOff val="13449"/>
                <a:lumOff val="1078"/>
                <a:alphaOff val="0"/>
                <a:shade val="78000"/>
                <a:satMod val="120000"/>
                <a:lumMod val="99000"/>
              </a:schemeClr>
            </a:gs>
          </a:gsLst>
          <a:lin ang="5400000" scaled="0"/>
        </a:gradFill>
        <a:ln w="6350" cap="flat" cmpd="sng" algn="in">
          <a:solidFill>
            <a:schemeClr val="accent4">
              <a:hueOff val="-2232385"/>
              <a:satOff val="13449"/>
              <a:lumOff val="1078"/>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da-DK" sz="1500" kern="1200" noProof="0" dirty="0"/>
            <a:t>Præsentation</a:t>
          </a:r>
        </a:p>
      </dsp:txBody>
      <dsp:txXfrm>
        <a:off x="13888" y="1130916"/>
        <a:ext cx="2290896" cy="270548"/>
      </dsp:txXfrm>
    </dsp:sp>
    <dsp:sp modelId="{9EB5430D-BA9A-40DE-BF25-36CCF6ADB464}">
      <dsp:nvSpPr>
        <dsp:cNvPr id="0" name=""/>
        <dsp:cNvSpPr/>
      </dsp:nvSpPr>
      <dsp:spPr>
        <a:xfrm>
          <a:off x="0" y="1401464"/>
          <a:ext cx="8917971" cy="806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da-DK" sz="1400" kern="1200" dirty="0"/>
            <a:t>Søger borgerne overhovedet hjælp? Hvis ja, for hvilke symptomer?</a:t>
          </a:r>
          <a:endParaRPr lang="en-GB" sz="1400" kern="1200" dirty="0"/>
        </a:p>
        <a:p>
          <a:pPr marL="114300" lvl="1" indent="-114300" algn="l" defTabSz="622300">
            <a:lnSpc>
              <a:spcPct val="90000"/>
            </a:lnSpc>
            <a:spcBef>
              <a:spcPct val="0"/>
            </a:spcBef>
            <a:spcAft>
              <a:spcPct val="15000"/>
            </a:spcAft>
            <a:buChar char="••"/>
          </a:pPr>
          <a:r>
            <a:rPr lang="da-DK" sz="1400" kern="1200" dirty="0"/>
            <a:t>Hvilke typer hjælp søger de? </a:t>
          </a:r>
          <a:endParaRPr lang="en-GB" sz="1400" kern="1200" dirty="0"/>
        </a:p>
        <a:p>
          <a:pPr marL="114300" lvl="1" indent="-114300" algn="l" defTabSz="622300">
            <a:lnSpc>
              <a:spcPct val="90000"/>
            </a:lnSpc>
            <a:spcBef>
              <a:spcPct val="0"/>
            </a:spcBef>
            <a:spcAft>
              <a:spcPct val="15000"/>
            </a:spcAft>
            <a:buChar char="••"/>
          </a:pPr>
          <a:r>
            <a:rPr lang="da-DK" sz="1400" kern="1200" dirty="0"/>
            <a:t>Hvilke typer af håndtering og social støtte har de? </a:t>
          </a:r>
          <a:endParaRPr lang="en-GB" sz="1400" kern="1200" dirty="0"/>
        </a:p>
      </dsp:txBody>
      <dsp:txXfrm>
        <a:off x="0" y="1401464"/>
        <a:ext cx="8917971" cy="806673"/>
      </dsp:txXfrm>
    </dsp:sp>
    <dsp:sp modelId="{EFE98390-CA16-42EC-B3F0-4A7AF849A119}">
      <dsp:nvSpPr>
        <dsp:cNvPr id="0" name=""/>
        <dsp:cNvSpPr/>
      </dsp:nvSpPr>
      <dsp:spPr>
        <a:xfrm>
          <a:off x="2318672" y="2222359"/>
          <a:ext cx="6599298" cy="284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buFont typeface="Franklin Gothic Book" panose="020B0503020102020204" pitchFamily="34" charset="0"/>
            <a:buNone/>
          </a:pPr>
          <a:r>
            <a:rPr lang="da-DK" sz="1600" kern="1200" dirty="0">
              <a:solidFill>
                <a:schemeClr val="tx2"/>
              </a:solidFill>
            </a:rPr>
            <a:t>Kulturen påvirker de betydninger, som borgerne tillægger deres (mentale) sygdom</a:t>
          </a:r>
          <a:r>
            <a:rPr lang="en-US" sz="1600" kern="1200" baseline="0" dirty="0">
              <a:solidFill>
                <a:schemeClr val="tx2"/>
              </a:solidFill>
              <a:latin typeface="Calibri"/>
              <a:ea typeface="+mn-ea"/>
              <a:cs typeface="+mn-cs"/>
            </a:rPr>
            <a:t>. </a:t>
          </a:r>
          <a:endParaRPr lang="en-GB" sz="1600" kern="1200" baseline="0" dirty="0">
            <a:solidFill>
              <a:schemeClr val="tx2"/>
            </a:solidFill>
            <a:latin typeface="Calibri"/>
            <a:ea typeface="+mn-ea"/>
            <a:cs typeface="+mn-cs"/>
          </a:endParaRPr>
        </a:p>
      </dsp:txBody>
      <dsp:txXfrm>
        <a:off x="2318672" y="2222359"/>
        <a:ext cx="6599298" cy="284436"/>
      </dsp:txXfrm>
    </dsp:sp>
    <dsp:sp modelId="{075CF369-C4CB-48AD-B848-8756057C3063}">
      <dsp:nvSpPr>
        <dsp:cNvPr id="0" name=""/>
        <dsp:cNvSpPr/>
      </dsp:nvSpPr>
      <dsp:spPr>
        <a:xfrm>
          <a:off x="0" y="2222359"/>
          <a:ext cx="2318672" cy="284436"/>
        </a:xfrm>
        <a:prstGeom prst="round2SameRect">
          <a:avLst>
            <a:gd name="adj1" fmla="val 16670"/>
            <a:gd name="adj2" fmla="val 0"/>
          </a:avLst>
        </a:prstGeom>
        <a:gradFill rotWithShape="0">
          <a:gsLst>
            <a:gs pos="0">
              <a:schemeClr val="accent4">
                <a:hueOff val="-4464770"/>
                <a:satOff val="26899"/>
                <a:lumOff val="2156"/>
                <a:alphaOff val="0"/>
                <a:tint val="94000"/>
                <a:satMod val="103000"/>
                <a:lumMod val="102000"/>
              </a:schemeClr>
            </a:gs>
            <a:gs pos="50000">
              <a:schemeClr val="accent4">
                <a:hueOff val="-4464770"/>
                <a:satOff val="26899"/>
                <a:lumOff val="2156"/>
                <a:alphaOff val="0"/>
                <a:shade val="100000"/>
                <a:satMod val="110000"/>
                <a:lumMod val="100000"/>
              </a:schemeClr>
            </a:gs>
            <a:gs pos="100000">
              <a:schemeClr val="accent4">
                <a:hueOff val="-4464770"/>
                <a:satOff val="26899"/>
                <a:lumOff val="2156"/>
                <a:alphaOff val="0"/>
                <a:shade val="78000"/>
                <a:satMod val="120000"/>
                <a:lumMod val="99000"/>
              </a:schemeClr>
            </a:gs>
          </a:gsLst>
          <a:lin ang="5400000" scaled="0"/>
        </a:gradFill>
        <a:ln w="6350" cap="flat" cmpd="sng" algn="in">
          <a:solidFill>
            <a:schemeClr val="accent4">
              <a:hueOff val="-4464770"/>
              <a:satOff val="26899"/>
              <a:lumOff val="2156"/>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da-DK" sz="1500" kern="1200" noProof="0" dirty="0"/>
            <a:t>Betydning</a:t>
          </a:r>
        </a:p>
      </dsp:txBody>
      <dsp:txXfrm>
        <a:off x="13888" y="2236247"/>
        <a:ext cx="2290896" cy="270548"/>
      </dsp:txXfrm>
    </dsp:sp>
    <dsp:sp modelId="{5D95612E-2370-4E73-A299-DD576BA06B24}">
      <dsp:nvSpPr>
        <dsp:cNvPr id="0" name=""/>
        <dsp:cNvSpPr/>
      </dsp:nvSpPr>
      <dsp:spPr>
        <a:xfrm>
          <a:off x="0" y="2506796"/>
          <a:ext cx="8917971" cy="1066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da-DK" sz="1400" kern="1200" dirty="0"/>
            <a:t>Er sygdommen "virkelig" eller "indbildt"? Er det en sygdom i kroppen eller i sindet (eller begge dele)? </a:t>
          </a:r>
          <a:endParaRPr lang="en-GB" sz="1400" kern="1200" dirty="0"/>
        </a:p>
        <a:p>
          <a:pPr marL="114300" lvl="1" indent="-114300" algn="l" defTabSz="622300">
            <a:lnSpc>
              <a:spcPct val="90000"/>
            </a:lnSpc>
            <a:spcBef>
              <a:spcPct val="0"/>
            </a:spcBef>
            <a:spcAft>
              <a:spcPct val="15000"/>
            </a:spcAft>
            <a:buChar char="••"/>
          </a:pPr>
          <a:r>
            <a:rPr lang="da-DK" sz="1400" kern="1200" dirty="0"/>
            <a:t>Hvor meget stigmatisering er der omkring sygdommen og den pågældende tilstand? </a:t>
          </a:r>
          <a:endParaRPr lang="en-GB" sz="1400" kern="1200" dirty="0"/>
        </a:p>
        <a:p>
          <a:pPr marL="114300" lvl="1" indent="-114300" algn="l" defTabSz="622300">
            <a:lnSpc>
              <a:spcPct val="90000"/>
            </a:lnSpc>
            <a:spcBef>
              <a:spcPct val="0"/>
            </a:spcBef>
            <a:spcAft>
              <a:spcPct val="15000"/>
            </a:spcAft>
            <a:buChar char="••"/>
          </a:pPr>
          <a:r>
            <a:rPr lang="da-DK" sz="1400" kern="1200" dirty="0"/>
            <a:t>Er der grund til medlidenhed? </a:t>
          </a:r>
          <a:endParaRPr lang="en-GB" sz="1400" kern="1200" dirty="0"/>
        </a:p>
        <a:p>
          <a:pPr marL="114300" lvl="1" indent="-114300" algn="l" defTabSz="622300">
            <a:lnSpc>
              <a:spcPct val="90000"/>
            </a:lnSpc>
            <a:spcBef>
              <a:spcPct val="0"/>
            </a:spcBef>
            <a:spcAft>
              <a:spcPct val="15000"/>
            </a:spcAft>
            <a:buChar char="••"/>
          </a:pPr>
          <a:r>
            <a:rPr lang="da-DK" sz="1400" kern="1200" dirty="0"/>
            <a:t>Hvad er de mulige årsager? </a:t>
          </a:r>
          <a:endParaRPr lang="en-GB" sz="1400" kern="1200" dirty="0"/>
        </a:p>
        <a:p>
          <a:pPr marL="114300" lvl="1" indent="-114300" algn="l" defTabSz="622300">
            <a:lnSpc>
              <a:spcPct val="90000"/>
            </a:lnSpc>
            <a:spcBef>
              <a:spcPct val="0"/>
            </a:spcBef>
            <a:spcAft>
              <a:spcPct val="15000"/>
            </a:spcAft>
            <a:buChar char="••"/>
          </a:pPr>
          <a:r>
            <a:rPr lang="da-DK" sz="1400" kern="1200" dirty="0"/>
            <a:t>Hvilken type person kan blive ramt af den?</a:t>
          </a:r>
          <a:endParaRPr lang="en-GB" sz="1400" kern="1200" dirty="0"/>
        </a:p>
      </dsp:txBody>
      <dsp:txXfrm>
        <a:off x="0" y="2506796"/>
        <a:ext cx="8917971" cy="10669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2996E-0FD8-44EE-805F-18CDCA2352EE}">
      <dsp:nvSpPr>
        <dsp:cNvPr id="0" name=""/>
        <dsp:cNvSpPr/>
      </dsp:nvSpPr>
      <dsp:spPr>
        <a:xfrm>
          <a:off x="0" y="722203"/>
          <a:ext cx="217151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lvl="0" algn="ctr" defTabSz="1155700">
            <a:lnSpc>
              <a:spcPct val="90000"/>
            </a:lnSpc>
            <a:spcBef>
              <a:spcPct val="0"/>
            </a:spcBef>
            <a:spcAft>
              <a:spcPct val="35000"/>
            </a:spcAft>
          </a:pPr>
          <a:r>
            <a:rPr lang="da-DK" sz="2600" kern="1200" dirty="0">
              <a:solidFill>
                <a:schemeClr val="tx2"/>
              </a:solidFill>
            </a:rPr>
            <a:t>Interkulturel kompetence</a:t>
          </a:r>
          <a:endParaRPr lang="en-GB" sz="2600" kern="1200" dirty="0">
            <a:solidFill>
              <a:schemeClr val="tx2"/>
            </a:solidFill>
            <a:latin typeface="Calibri"/>
            <a:ea typeface="+mn-ea"/>
            <a:cs typeface="+mn-cs"/>
          </a:endParaRPr>
        </a:p>
      </dsp:txBody>
      <dsp:txXfrm>
        <a:off x="0" y="722203"/>
        <a:ext cx="2171510" cy="1287000"/>
      </dsp:txXfrm>
    </dsp:sp>
    <dsp:sp modelId="{B7B1C306-AA8A-4E97-809D-AC4466AE6707}">
      <dsp:nvSpPr>
        <dsp:cNvPr id="0" name=""/>
        <dsp:cNvSpPr/>
      </dsp:nvSpPr>
      <dsp:spPr>
        <a:xfrm>
          <a:off x="2171510" y="581437"/>
          <a:ext cx="434302" cy="1568531"/>
        </a:xfrm>
        <a:prstGeom prst="leftBrace">
          <a:avLst>
            <a:gd name="adj1" fmla="val 35000"/>
            <a:gd name="adj2" fmla="val 50000"/>
          </a:avLst>
        </a:prstGeom>
        <a:noFill/>
        <a:ln w="34925" cap="flat" cmpd="sng" algn="in">
          <a:solidFill>
            <a:srgbClr val="004680"/>
          </a:solidFill>
          <a:prstDash val="solid"/>
        </a:ln>
        <a:effectLst/>
      </dsp:spPr>
      <dsp:style>
        <a:lnRef idx="2">
          <a:scrgbClr r="0" g="0" b="0"/>
        </a:lnRef>
        <a:fillRef idx="0">
          <a:scrgbClr r="0" g="0" b="0"/>
        </a:fillRef>
        <a:effectRef idx="0">
          <a:scrgbClr r="0" g="0" b="0"/>
        </a:effectRef>
        <a:fontRef idx="minor"/>
      </dsp:style>
    </dsp:sp>
    <dsp:sp modelId="{03C98460-C207-40BD-9548-FA1DE80EF7BE}">
      <dsp:nvSpPr>
        <dsp:cNvPr id="0" name=""/>
        <dsp:cNvSpPr/>
      </dsp:nvSpPr>
      <dsp:spPr>
        <a:xfrm>
          <a:off x="2779533" y="581437"/>
          <a:ext cx="5906509" cy="1568531"/>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a-DK" sz="1800" kern="1200" dirty="0"/>
            <a:t>De færdigheder, holdninger og adfærd, der er nødvendige for at forbedre samspillet på tværs af forskelle, hvad enten det er inden for et samfund (forskelle på grund af alder, køn, religion, socioøkonomisk status, politisk tilhørsforhold, etnicitet osv.) eller på tværs af grænser.</a:t>
          </a:r>
          <a:endParaRPr lang="en-GB" sz="2100" kern="1200" dirty="0"/>
        </a:p>
      </dsp:txBody>
      <dsp:txXfrm>
        <a:off x="2779533" y="581437"/>
        <a:ext cx="5906509" cy="1568531"/>
      </dsp:txXfrm>
    </dsp:sp>
    <dsp:sp modelId="{778D61D8-53B5-4656-8F2E-CC7235FF1CD5}">
      <dsp:nvSpPr>
        <dsp:cNvPr id="0" name=""/>
        <dsp:cNvSpPr/>
      </dsp:nvSpPr>
      <dsp:spPr>
        <a:xfrm>
          <a:off x="0" y="2524734"/>
          <a:ext cx="217151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ctr" defTabSz="1244600">
            <a:lnSpc>
              <a:spcPct val="90000"/>
            </a:lnSpc>
            <a:spcBef>
              <a:spcPct val="0"/>
            </a:spcBef>
            <a:spcAft>
              <a:spcPct val="35000"/>
            </a:spcAft>
          </a:pPr>
          <a:r>
            <a:rPr lang="da-DK" sz="2800" kern="1200" dirty="0">
              <a:solidFill>
                <a:schemeClr val="tx2"/>
              </a:solidFill>
            </a:rPr>
            <a:t>Kulturel sikkerhed</a:t>
          </a:r>
          <a:endParaRPr lang="en-GB" sz="2800" kern="1200" dirty="0">
            <a:solidFill>
              <a:schemeClr val="tx2"/>
            </a:solidFill>
            <a:latin typeface="Calibri"/>
            <a:ea typeface="+mn-ea"/>
            <a:cs typeface="+mn-cs"/>
          </a:endParaRPr>
        </a:p>
      </dsp:txBody>
      <dsp:txXfrm>
        <a:off x="0" y="2524734"/>
        <a:ext cx="2171510" cy="1287000"/>
      </dsp:txXfrm>
    </dsp:sp>
    <dsp:sp modelId="{A3483407-98FA-4145-8879-82EA4914D655}">
      <dsp:nvSpPr>
        <dsp:cNvPr id="0" name=""/>
        <dsp:cNvSpPr/>
      </dsp:nvSpPr>
      <dsp:spPr>
        <a:xfrm>
          <a:off x="2171510" y="2383969"/>
          <a:ext cx="434302" cy="1568531"/>
        </a:xfrm>
        <a:prstGeom prst="leftBrace">
          <a:avLst>
            <a:gd name="adj1" fmla="val 35000"/>
            <a:gd name="adj2" fmla="val 50000"/>
          </a:avLst>
        </a:prstGeom>
        <a:noFill/>
        <a:ln w="34925" cap="flat" cmpd="sng" algn="in">
          <a:solidFill>
            <a:srgbClr val="004680"/>
          </a:solidFill>
          <a:prstDash val="solid"/>
        </a:ln>
        <a:effectLst/>
      </dsp:spPr>
      <dsp:style>
        <a:lnRef idx="2">
          <a:scrgbClr r="0" g="0" b="0"/>
        </a:lnRef>
        <a:fillRef idx="0">
          <a:scrgbClr r="0" g="0" b="0"/>
        </a:fillRef>
        <a:effectRef idx="0">
          <a:scrgbClr r="0" g="0" b="0"/>
        </a:effectRef>
        <a:fontRef idx="minor"/>
      </dsp:style>
    </dsp:sp>
    <dsp:sp modelId="{6A1F47C2-FCB7-4AFD-B736-DD3D34B19D59}">
      <dsp:nvSpPr>
        <dsp:cNvPr id="0" name=""/>
        <dsp:cNvSpPr/>
      </dsp:nvSpPr>
      <dsp:spPr>
        <a:xfrm>
          <a:off x="2779533" y="2383969"/>
          <a:ext cx="5906509" cy="1568531"/>
        </a:xfrm>
        <a:prstGeom prst="rect">
          <a:avLst/>
        </a:prstGeom>
        <a:solidFill>
          <a:schemeClr val="accent4">
            <a:hueOff val="-4464770"/>
            <a:satOff val="26899"/>
            <a:lumOff val="21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da-DK" sz="1800" kern="1200" dirty="0"/>
            <a:t>Det ligger ud over kulturel kompetence og betyder, at vi tager ansvar for den måde, hvorpå vi ser på kultur. Det betyder, at mennesker med alle kulturelle baggrunde arbejder respektfuldt og effektivt sammen. Det omfatter holdninger, adfærd, færdigheder, politikker og procedurer. </a:t>
          </a:r>
          <a:endParaRPr lang="en-GB" sz="2300" kern="1200" dirty="0"/>
        </a:p>
      </dsp:txBody>
      <dsp:txXfrm>
        <a:off x="2779533" y="2383969"/>
        <a:ext cx="5906509" cy="15685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704FF-FA3F-48E5-9982-A959A270FCED}">
      <dsp:nvSpPr>
        <dsp:cNvPr id="0" name=""/>
        <dsp:cNvSpPr/>
      </dsp:nvSpPr>
      <dsp:spPr>
        <a:xfrm>
          <a:off x="0" y="163937"/>
          <a:ext cx="8512191" cy="693000"/>
        </a:xfrm>
        <a:prstGeom prst="rect">
          <a:avLst/>
        </a:prstGeom>
        <a:solidFill>
          <a:schemeClr val="accent3">
            <a:lumMod val="20000"/>
            <a:lumOff val="80000"/>
            <a:alpha val="90000"/>
          </a:schemeClr>
        </a:solidFill>
        <a:ln w="6350" cap="flat" cmpd="sng" algn="in">
          <a:solidFill>
            <a:schemeClr val="accent2">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60641" tIns="229108" rIns="660641"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for at bestemme deres etniske eller kulturelle referencegruppe, sproglige evner, sprogbrug og sprogpræferencer. </a:t>
          </a:r>
          <a:endParaRPr lang="en-GB" sz="1200" kern="1200" dirty="0"/>
        </a:p>
      </dsp:txBody>
      <dsp:txXfrm>
        <a:off x="0" y="163937"/>
        <a:ext cx="8512191" cy="693000"/>
      </dsp:txXfrm>
    </dsp:sp>
    <dsp:sp modelId="{B5CCE2CB-272E-42C6-97C0-80C91846CE9C}">
      <dsp:nvSpPr>
        <dsp:cNvPr id="0" name=""/>
        <dsp:cNvSpPr/>
      </dsp:nvSpPr>
      <dsp:spPr>
        <a:xfrm>
          <a:off x="425609" y="1577"/>
          <a:ext cx="5958533" cy="32472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218" tIns="0" rIns="225218" bIns="0" numCol="1" spcCol="1270" anchor="ctr" anchorCtr="0">
          <a:noAutofit/>
        </a:bodyPr>
        <a:lstStyle/>
        <a:p>
          <a:pPr lvl="0" algn="ctr" defTabSz="666750">
            <a:lnSpc>
              <a:spcPct val="90000"/>
            </a:lnSpc>
            <a:spcBef>
              <a:spcPct val="0"/>
            </a:spcBef>
            <a:spcAft>
              <a:spcPct val="35000"/>
            </a:spcAft>
          </a:pPr>
          <a:r>
            <a:rPr lang="da-DK" sz="1500" b="1" kern="1200" dirty="0"/>
            <a:t>Spørge til borgernes kulturelle identitet </a:t>
          </a:r>
          <a:endParaRPr lang="en-US" sz="1500" b="1" i="0" kern="1200" dirty="0">
            <a:solidFill>
              <a:srgbClr val="D8D8D8"/>
            </a:solidFill>
            <a:latin typeface="Calibri"/>
            <a:ea typeface="+mn-ea"/>
            <a:cs typeface="+mn-cs"/>
          </a:endParaRPr>
        </a:p>
      </dsp:txBody>
      <dsp:txXfrm>
        <a:off x="441461" y="17429"/>
        <a:ext cx="5926829" cy="293016"/>
      </dsp:txXfrm>
    </dsp:sp>
    <dsp:sp modelId="{1EAECB82-D50D-4A9B-8271-338E8D5A0F3B}">
      <dsp:nvSpPr>
        <dsp:cNvPr id="0" name=""/>
        <dsp:cNvSpPr/>
      </dsp:nvSpPr>
      <dsp:spPr>
        <a:xfrm>
          <a:off x="0" y="1078697"/>
          <a:ext cx="8512191" cy="693000"/>
        </a:xfrm>
        <a:prstGeom prst="rect">
          <a:avLst/>
        </a:prstGeom>
        <a:solidFill>
          <a:schemeClr val="accent5">
            <a:lumMod val="20000"/>
            <a:lumOff val="80000"/>
            <a:alpha val="90000"/>
          </a:schemeClr>
        </a:solidFill>
        <a:ln w="6350" cap="flat" cmpd="sng" algn="in">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60641" tIns="229108" rIns="660641"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f.eks. borgernes begreber for sygdomme, betydningen og den opfattede alvor af deres symptomer, tidligere erfaringer med professionelle osv. </a:t>
          </a:r>
          <a:endParaRPr lang="en-GB" sz="1300" b="0" i="0" kern="1200" dirty="0">
            <a:solidFill>
              <a:prstClr val="black">
                <a:hueOff val="0"/>
                <a:satOff val="0"/>
                <a:lumOff val="0"/>
                <a:alphaOff val="0"/>
              </a:prstClr>
            </a:solidFill>
            <a:latin typeface="Calibri"/>
            <a:ea typeface="+mn-ea"/>
            <a:cs typeface="+mn-cs"/>
          </a:endParaRPr>
        </a:p>
      </dsp:txBody>
      <dsp:txXfrm>
        <a:off x="0" y="1078697"/>
        <a:ext cx="8512191" cy="693000"/>
      </dsp:txXfrm>
    </dsp:sp>
    <dsp:sp modelId="{2B9152C6-440E-4BD8-AD19-FDE038DECD4E}">
      <dsp:nvSpPr>
        <dsp:cNvPr id="0" name=""/>
        <dsp:cNvSpPr/>
      </dsp:nvSpPr>
      <dsp:spPr>
        <a:xfrm>
          <a:off x="425609" y="916337"/>
          <a:ext cx="5958533" cy="32472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218" tIns="0" rIns="225218" bIns="0" numCol="1" spcCol="1270" anchor="ctr" anchorCtr="0">
          <a:noAutofit/>
        </a:bodyPr>
        <a:lstStyle/>
        <a:p>
          <a:pPr lvl="0" algn="ctr" defTabSz="666750">
            <a:lnSpc>
              <a:spcPct val="90000"/>
            </a:lnSpc>
            <a:spcBef>
              <a:spcPct val="0"/>
            </a:spcBef>
            <a:spcAft>
              <a:spcPct val="35000"/>
            </a:spcAft>
          </a:pPr>
          <a:r>
            <a:rPr lang="da-DK" sz="1500" b="1" kern="1200" dirty="0"/>
            <a:t>Undersøge kulturelle forklaringer på sygdom </a:t>
          </a:r>
          <a:endParaRPr lang="en-GB" sz="1500" b="1" kern="1200" dirty="0"/>
        </a:p>
      </dsp:txBody>
      <dsp:txXfrm>
        <a:off x="441461" y="932189"/>
        <a:ext cx="5926829" cy="293016"/>
      </dsp:txXfrm>
    </dsp:sp>
    <dsp:sp modelId="{BB05130E-32DE-4DE8-9C02-783B01A4250A}">
      <dsp:nvSpPr>
        <dsp:cNvPr id="0" name=""/>
        <dsp:cNvSpPr/>
      </dsp:nvSpPr>
      <dsp:spPr>
        <a:xfrm>
          <a:off x="0" y="1993457"/>
          <a:ext cx="8512191" cy="693000"/>
        </a:xfrm>
        <a:prstGeom prst="rect">
          <a:avLst/>
        </a:prstGeom>
        <a:solidFill>
          <a:schemeClr val="accent6">
            <a:lumMod val="20000"/>
            <a:lumOff val="80000"/>
            <a:alpha val="90000"/>
          </a:schemeClr>
        </a:solidFill>
        <a:ln w="6350" cap="flat" cmpd="sng" algn="in">
          <a:solidFill>
            <a:schemeClr val="accent4">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60641" tIns="229108" rIns="660641"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vurdering af kulturelt relevante fortolkninger af sociale stressfaktorer, tilgængelig støtte, funktionsniveau, borgernes handicap osv. </a:t>
          </a:r>
          <a:endParaRPr lang="en-GB" sz="1300" b="0" i="0" kern="1200" dirty="0">
            <a:solidFill>
              <a:prstClr val="black">
                <a:hueOff val="0"/>
                <a:satOff val="0"/>
                <a:lumOff val="0"/>
                <a:alphaOff val="0"/>
              </a:prstClr>
            </a:solidFill>
            <a:latin typeface="Calibri"/>
            <a:ea typeface="+mn-ea"/>
            <a:cs typeface="+mn-cs"/>
          </a:endParaRPr>
        </a:p>
      </dsp:txBody>
      <dsp:txXfrm>
        <a:off x="0" y="1993457"/>
        <a:ext cx="8512191" cy="693000"/>
      </dsp:txXfrm>
    </dsp:sp>
    <dsp:sp modelId="{4A78287E-75AB-4784-B704-4B7960E56AB4}">
      <dsp:nvSpPr>
        <dsp:cNvPr id="0" name=""/>
        <dsp:cNvSpPr/>
      </dsp:nvSpPr>
      <dsp:spPr>
        <a:xfrm>
          <a:off x="425609" y="1831097"/>
          <a:ext cx="7069025" cy="324720"/>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218" tIns="0" rIns="225218" bIns="0" numCol="1" spcCol="1270" anchor="ctr" anchorCtr="0">
          <a:noAutofit/>
        </a:bodyPr>
        <a:lstStyle/>
        <a:p>
          <a:pPr lvl="0" algn="ctr" defTabSz="666750">
            <a:lnSpc>
              <a:spcPct val="90000"/>
            </a:lnSpc>
            <a:spcBef>
              <a:spcPct val="0"/>
            </a:spcBef>
            <a:spcAft>
              <a:spcPct val="35000"/>
            </a:spcAft>
          </a:pPr>
          <a:r>
            <a:rPr lang="da-DK" sz="1500" b="1" kern="1200" dirty="0"/>
            <a:t>Overveje kulturelle faktorer - det psykosociale miljø - funktionsniveauet </a:t>
          </a:r>
          <a:endParaRPr lang="en-GB" sz="1500" b="1" kern="1200" dirty="0"/>
        </a:p>
      </dsp:txBody>
      <dsp:txXfrm>
        <a:off x="441461" y="1846949"/>
        <a:ext cx="7037321" cy="293016"/>
      </dsp:txXfrm>
    </dsp:sp>
    <dsp:sp modelId="{2F79E6C8-904F-4911-8232-2B079452DB41}">
      <dsp:nvSpPr>
        <dsp:cNvPr id="0" name=""/>
        <dsp:cNvSpPr/>
      </dsp:nvSpPr>
      <dsp:spPr>
        <a:xfrm>
          <a:off x="0" y="2908217"/>
          <a:ext cx="8512191" cy="693000"/>
        </a:xfrm>
        <a:prstGeom prst="rect">
          <a:avLst/>
        </a:prstGeom>
        <a:solidFill>
          <a:schemeClr val="accent4">
            <a:lumMod val="20000"/>
            <a:lumOff val="80000"/>
            <a:alpha val="90000"/>
          </a:schemeClr>
        </a:solidFill>
        <a:ln w="6350" cap="flat" cmpd="sng" algn="in">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60641" tIns="229108" rIns="660641"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At fastslå forskelle i kultur og social status mellem dem, og hvordan disse forskelle påvirker det kliniske møde (f.eks. kommunikation, rapport, oplysning osv.). </a:t>
          </a:r>
          <a:endParaRPr lang="en-GB" sz="1300" b="0" i="0" kern="1200" dirty="0">
            <a:solidFill>
              <a:prstClr val="black">
                <a:hueOff val="0"/>
                <a:satOff val="0"/>
                <a:lumOff val="0"/>
                <a:alphaOff val="0"/>
              </a:prstClr>
            </a:solidFill>
            <a:latin typeface="Calibri"/>
            <a:ea typeface="+mn-ea"/>
            <a:cs typeface="+mn-cs"/>
          </a:endParaRPr>
        </a:p>
      </dsp:txBody>
      <dsp:txXfrm>
        <a:off x="0" y="2908217"/>
        <a:ext cx="8512191" cy="693000"/>
      </dsp:txXfrm>
    </dsp:sp>
    <dsp:sp modelId="{26A2F8A1-DABD-44A6-A4C7-8F012C37ABF6}">
      <dsp:nvSpPr>
        <dsp:cNvPr id="0" name=""/>
        <dsp:cNvSpPr/>
      </dsp:nvSpPr>
      <dsp:spPr>
        <a:xfrm>
          <a:off x="425609" y="2745857"/>
          <a:ext cx="5958533" cy="324720"/>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218" tIns="0" rIns="225218" bIns="0" numCol="1" spcCol="1270" anchor="ctr" anchorCtr="0">
          <a:noAutofit/>
        </a:bodyPr>
        <a:lstStyle/>
        <a:p>
          <a:pPr lvl="0" algn="ctr" defTabSz="622300">
            <a:lnSpc>
              <a:spcPct val="90000"/>
            </a:lnSpc>
            <a:spcBef>
              <a:spcPct val="0"/>
            </a:spcBef>
            <a:spcAft>
              <a:spcPct val="35000"/>
            </a:spcAft>
          </a:pPr>
          <a:r>
            <a:rPr lang="da-DK" sz="1400" b="1" kern="1200" dirty="0"/>
            <a:t>Vurdere kulturelle elementer i forholdet mellem borger og omsorgsgiver.</a:t>
          </a:r>
          <a:endParaRPr lang="en-GB" sz="1400" b="1" kern="1200" dirty="0"/>
        </a:p>
      </dsp:txBody>
      <dsp:txXfrm>
        <a:off x="441461" y="2761709"/>
        <a:ext cx="5926829" cy="293016"/>
      </dsp:txXfrm>
    </dsp:sp>
    <dsp:sp modelId="{FBA96A33-F80E-4680-8094-00EDB7F56ADF}">
      <dsp:nvSpPr>
        <dsp:cNvPr id="0" name=""/>
        <dsp:cNvSpPr/>
      </dsp:nvSpPr>
      <dsp:spPr>
        <a:xfrm>
          <a:off x="0" y="3822977"/>
          <a:ext cx="8512191" cy="511087"/>
        </a:xfrm>
        <a:prstGeom prst="rect">
          <a:avLst/>
        </a:prstGeom>
        <a:solidFill>
          <a:schemeClr val="accent6">
            <a:lumMod val="20000"/>
            <a:lumOff val="80000"/>
            <a:alpha val="90000"/>
          </a:schemeClr>
        </a:solidFill>
        <a:ln w="6350" cap="flat" cmpd="sng" algn="in">
          <a:solidFill>
            <a:schemeClr val="accent6">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660641" tIns="229108" rIns="660641" bIns="92456" numCol="1" spcCol="1270" anchor="t" anchorCtr="0">
          <a:noAutofit/>
        </a:bodyPr>
        <a:lstStyle/>
        <a:p>
          <a:pPr marL="114300" lvl="1" indent="-114300" algn="l" defTabSz="577850">
            <a:lnSpc>
              <a:spcPct val="90000"/>
            </a:lnSpc>
            <a:spcBef>
              <a:spcPct val="0"/>
            </a:spcBef>
            <a:spcAft>
              <a:spcPct val="15000"/>
            </a:spcAft>
            <a:buChar char="••"/>
          </a:pPr>
          <a:r>
            <a:rPr lang="da-DK" sz="1300" kern="1200" dirty="0"/>
            <a:t>hvilket betyder, at omsorgsgiveren sammenfatter alle oplysninger for at fastlægge et plejeforløb.</a:t>
          </a:r>
          <a:endParaRPr lang="en-GB" sz="1100" kern="1200" dirty="0"/>
        </a:p>
      </dsp:txBody>
      <dsp:txXfrm>
        <a:off x="0" y="3822977"/>
        <a:ext cx="8512191" cy="511087"/>
      </dsp:txXfrm>
    </dsp:sp>
    <dsp:sp modelId="{96DA44A6-44D1-48A4-B8E2-AB886D7BBEC6}">
      <dsp:nvSpPr>
        <dsp:cNvPr id="0" name=""/>
        <dsp:cNvSpPr/>
      </dsp:nvSpPr>
      <dsp:spPr>
        <a:xfrm>
          <a:off x="425609" y="3660617"/>
          <a:ext cx="5958533" cy="324720"/>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218" tIns="0" rIns="225218" bIns="0" numCol="1" spcCol="1270" anchor="ctr" anchorCtr="0">
          <a:noAutofit/>
        </a:bodyPr>
        <a:lstStyle/>
        <a:p>
          <a:pPr lvl="0" algn="ctr" defTabSz="622300">
            <a:lnSpc>
              <a:spcPct val="90000"/>
            </a:lnSpc>
            <a:spcBef>
              <a:spcPct val="0"/>
            </a:spcBef>
            <a:spcAft>
              <a:spcPct val="35000"/>
            </a:spcAft>
          </a:pPr>
          <a:r>
            <a:rPr lang="da-DK" sz="1400" b="1" kern="1200" dirty="0"/>
            <a:t>Foretage en samlet kulturel vurdering med henblik på diagnose og pleje </a:t>
          </a:r>
          <a:endParaRPr lang="en-GB" sz="1400" b="1" kern="1200" dirty="0"/>
        </a:p>
      </dsp:txBody>
      <dsp:txXfrm>
        <a:off x="441461" y="3676469"/>
        <a:ext cx="5926829"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DB878-8CCD-4DFE-B8D4-A8817525B6C2}">
      <dsp:nvSpPr>
        <dsp:cNvPr id="0" name=""/>
        <dsp:cNvSpPr/>
      </dsp:nvSpPr>
      <dsp:spPr>
        <a:xfrm rot="10800000">
          <a:off x="1693370" y="74"/>
          <a:ext cx="5547368" cy="2465585"/>
        </a:xfrm>
        <a:prstGeom prst="homePlate">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89" tIns="53340" rIns="99568" bIns="53340" numCol="1" spcCol="1270" anchor="ctr" anchorCtr="0">
          <a:noAutofit/>
        </a:bodyPr>
        <a:lstStyle/>
        <a:p>
          <a:pPr lvl="0" algn="just" defTabSz="622300">
            <a:lnSpc>
              <a:spcPct val="90000"/>
            </a:lnSpc>
            <a:spcBef>
              <a:spcPct val="0"/>
            </a:spcBef>
            <a:spcAft>
              <a:spcPct val="35000"/>
            </a:spcAft>
          </a:pPr>
          <a:r>
            <a:rPr lang="da-DK" sz="1400" b="1" kern="1200" dirty="0"/>
            <a:t>Artikel 25 om sundhed:</a:t>
          </a:r>
        </a:p>
        <a:p>
          <a:pPr lvl="0" algn="just" defTabSz="622300">
            <a:lnSpc>
              <a:spcPct val="90000"/>
            </a:lnSpc>
            <a:spcBef>
              <a:spcPct val="0"/>
            </a:spcBef>
            <a:spcAft>
              <a:spcPct val="35000"/>
            </a:spcAft>
          </a:pPr>
          <a:r>
            <a:rPr lang="da-DK" sz="1400" kern="1200" dirty="0"/>
            <a:t>Personer med funktionsnedsættelse har ret til at nyde den højest opnåelige sundhedstilstand uden diskrimination på grund af deres funktionsnedsættelse. De skal have samme udvalg, kvalitet og standard af gratis eller billige sundhedsydelser som andre personer, de skal modtage de sundhedsydelser, der er nødvendige på grund af deres funktionsnedsættelse, og de må ikke udsættes for forskelsbehandling i forbindelse med sygesikring.</a:t>
          </a:r>
          <a:endParaRPr lang="en-GB" sz="1400" i="0" kern="1200" dirty="0"/>
        </a:p>
      </dsp:txBody>
      <dsp:txXfrm rot="10800000">
        <a:off x="2309766" y="74"/>
        <a:ext cx="4930972" cy="2465585"/>
      </dsp:txXfrm>
    </dsp:sp>
    <dsp:sp modelId="{8B42A6AB-D221-40F8-9EF8-154EF504DEFB}">
      <dsp:nvSpPr>
        <dsp:cNvPr id="0" name=""/>
        <dsp:cNvSpPr/>
      </dsp:nvSpPr>
      <dsp:spPr>
        <a:xfrm>
          <a:off x="1101168" y="640665"/>
          <a:ext cx="1184404" cy="118440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329A31-4FC3-4ACE-BA68-AFED23D64DFA}">
      <dsp:nvSpPr>
        <dsp:cNvPr id="0" name=""/>
        <dsp:cNvSpPr/>
      </dsp:nvSpPr>
      <dsp:spPr>
        <a:xfrm rot="10800000">
          <a:off x="1638950" y="2819289"/>
          <a:ext cx="5547368" cy="1805872"/>
        </a:xfrm>
        <a:prstGeom prst="homePlate">
          <a:avLst/>
        </a:prstGeom>
        <a:solidFill>
          <a:schemeClr val="accent4">
            <a:hueOff val="-4464770"/>
            <a:satOff val="26899"/>
            <a:lumOff val="21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2289" tIns="53340" rIns="99568" bIns="53340" numCol="1" spcCol="1270" anchor="ctr" anchorCtr="0">
          <a:noAutofit/>
        </a:bodyPr>
        <a:lstStyle/>
        <a:p>
          <a:pPr lvl="0" algn="just" defTabSz="622300">
            <a:lnSpc>
              <a:spcPct val="90000"/>
            </a:lnSpc>
            <a:spcBef>
              <a:spcPct val="0"/>
            </a:spcBef>
            <a:spcAft>
              <a:spcPct val="35000"/>
            </a:spcAft>
          </a:pPr>
          <a:r>
            <a:rPr lang="da-DK" sz="1400" b="1" kern="1200" dirty="0"/>
            <a:t>Artikel 27 om arbejde og beskæftigelse: </a:t>
          </a:r>
        </a:p>
        <a:p>
          <a:pPr lvl="0" algn="just" defTabSz="622300">
            <a:lnSpc>
              <a:spcPct val="90000"/>
            </a:lnSpc>
            <a:spcBef>
              <a:spcPct val="0"/>
            </a:spcBef>
            <a:spcAft>
              <a:spcPct val="35000"/>
            </a:spcAft>
          </a:pPr>
          <a:r>
            <a:rPr lang="da-DK" sz="1400" kern="1200" dirty="0"/>
            <a:t>Mennesker med funktionsnedsættelse har lige rettigheder til at arbejde og tjene penge. Landene skal forbyde forskelsbehandling i arbejdsrelaterede spørgsmål, fremme selvstændigt arbejde, iværksætteri og start af egen virksomhed, ansætte medarbejdere med funktionsnedsættelse i den offentlige sektor, fremme deres ansættelse i den private sektor og sikre, at de får rimelige faciliteter på arbejdspladsen.</a:t>
          </a:r>
          <a:endParaRPr lang="en-GB" sz="1400" i="0" kern="1200" dirty="0">
            <a:solidFill>
              <a:srgbClr val="D8D8D8"/>
            </a:solidFill>
            <a:latin typeface="Calibri"/>
            <a:ea typeface="+mn-ea"/>
            <a:cs typeface="+mn-cs"/>
          </a:endParaRPr>
        </a:p>
      </dsp:txBody>
      <dsp:txXfrm rot="10800000">
        <a:off x="2090418" y="2819289"/>
        <a:ext cx="5095900" cy="1805872"/>
      </dsp:txXfrm>
    </dsp:sp>
    <dsp:sp modelId="{9E6F1171-CEE5-455B-B4D6-844670F18CA2}">
      <dsp:nvSpPr>
        <dsp:cNvPr id="0" name=""/>
        <dsp:cNvSpPr/>
      </dsp:nvSpPr>
      <dsp:spPr>
        <a:xfrm>
          <a:off x="1101168" y="3129948"/>
          <a:ext cx="1184404" cy="118440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09BF4-86B7-44FA-A4F5-0E2E92B0E490}">
      <dsp:nvSpPr>
        <dsp:cNvPr id="0" name=""/>
        <dsp:cNvSpPr/>
      </dsp:nvSpPr>
      <dsp:spPr>
        <a:xfrm>
          <a:off x="2376" y="0"/>
          <a:ext cx="3186182" cy="4117824"/>
        </a:xfrm>
        <a:prstGeom prst="roundRect">
          <a:avLst>
            <a:gd name="adj" fmla="val 10000"/>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da-DK" sz="1600" b="1" kern="1200" dirty="0"/>
            <a:t>Medicinsk model:</a:t>
          </a:r>
        </a:p>
        <a:p>
          <a:pPr lvl="0" algn="l" defTabSz="711200">
            <a:lnSpc>
              <a:spcPct val="100000"/>
            </a:lnSpc>
            <a:spcBef>
              <a:spcPct val="0"/>
            </a:spcBef>
            <a:spcAft>
              <a:spcPct val="35000"/>
            </a:spcAft>
          </a:pPr>
          <a:r>
            <a:rPr lang="da-DK" sz="1600" kern="1200" dirty="0"/>
            <a:t>Handicap som </a:t>
          </a:r>
          <a:r>
            <a:rPr lang="da-DK" sz="1600" u="sng" kern="1200" dirty="0"/>
            <a:t>en egenskab ved personen</a:t>
          </a:r>
          <a:r>
            <a:rPr lang="da-DK" sz="1600" kern="1200" dirty="0"/>
            <a:t>, der er direkte forårsaget af </a:t>
          </a:r>
          <a:r>
            <a:rPr lang="da-DK" sz="1600" u="sng" kern="1200" dirty="0"/>
            <a:t>sygdom, traume eller anden helbredstilstand</a:t>
          </a:r>
          <a:r>
            <a:rPr lang="da-DK" sz="1600" kern="1200" dirty="0"/>
            <a:t>, som kræver medicinsk behandling i form af individuel behandling af fagfolk. Medicinsk eller anden behandling for at "rette op” på problemet hos den enkelte.</a:t>
          </a:r>
          <a:endParaRPr lang="en-GB" sz="1500" kern="1200" dirty="0"/>
        </a:p>
      </dsp:txBody>
      <dsp:txXfrm>
        <a:off x="95696" y="93320"/>
        <a:ext cx="2999542" cy="3931184"/>
      </dsp:txXfrm>
    </dsp:sp>
    <dsp:sp modelId="{61C088FB-E781-413B-B800-4A0E59B55002}">
      <dsp:nvSpPr>
        <dsp:cNvPr id="0" name=""/>
        <dsp:cNvSpPr/>
      </dsp:nvSpPr>
      <dsp:spPr>
        <a:xfrm>
          <a:off x="3726212" y="0"/>
          <a:ext cx="3186182" cy="4117824"/>
        </a:xfrm>
        <a:prstGeom prst="roundRect">
          <a:avLst>
            <a:gd name="adj" fmla="val 10000"/>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da-DK" sz="1600" b="1" kern="1200" dirty="0"/>
            <a:t>Social model: </a:t>
          </a:r>
        </a:p>
        <a:p>
          <a:pPr lvl="0" algn="l" defTabSz="711200">
            <a:lnSpc>
              <a:spcPct val="100000"/>
            </a:lnSpc>
            <a:spcBef>
              <a:spcPct val="0"/>
            </a:spcBef>
            <a:spcAft>
              <a:spcPct val="35000"/>
            </a:spcAft>
          </a:pPr>
          <a:r>
            <a:rPr lang="da-DK" sz="1600" kern="1200" dirty="0"/>
            <a:t>Handicap som et </a:t>
          </a:r>
          <a:r>
            <a:rPr lang="da-DK" sz="1600" u="sng" kern="1200" dirty="0"/>
            <a:t>socialt skabt problem</a:t>
          </a:r>
          <a:r>
            <a:rPr lang="da-DK" sz="1600" kern="1200" dirty="0"/>
            <a:t> og ikke en egenskab ved et individ, som kræver en </a:t>
          </a:r>
          <a:r>
            <a:rPr lang="da-DK" sz="1600" u="sng" kern="1200" dirty="0"/>
            <a:t>politisk reaktion</a:t>
          </a:r>
          <a:r>
            <a:rPr lang="da-DK" sz="1600" kern="1200" dirty="0"/>
            <a:t>. Holdninger og andre træk ved det sociale miljø udgør et uhensigtsmæssigt fysisk miljø, som skaber problemet.</a:t>
          </a:r>
          <a:endParaRPr lang="en-GB" sz="1500" u="none" kern="1200" dirty="0"/>
        </a:p>
      </dsp:txBody>
      <dsp:txXfrm>
        <a:off x="3819532" y="93320"/>
        <a:ext cx="2999542" cy="3931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6959A-94A4-418F-BA6F-56753485FD08}">
      <dsp:nvSpPr>
        <dsp:cNvPr id="0" name=""/>
        <dsp:cNvSpPr/>
      </dsp:nvSpPr>
      <dsp:spPr>
        <a:xfrm>
          <a:off x="3192717" y="1918739"/>
          <a:ext cx="1103396" cy="1103396"/>
        </a:xfrm>
        <a:prstGeom prst="ellipse">
          <a:avLst/>
        </a:prstGeom>
        <a:solidFill>
          <a:schemeClr val="accent2">
            <a:lumMod val="5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a-DK" sz="1600" kern="1200" noProof="0" dirty="0"/>
            <a:t>Aktivitet</a:t>
          </a:r>
        </a:p>
      </dsp:txBody>
      <dsp:txXfrm>
        <a:off x="3354306" y="2080328"/>
        <a:ext cx="780218" cy="780218"/>
      </dsp:txXfrm>
    </dsp:sp>
    <dsp:sp modelId="{5BB38CC8-CB62-42FE-851D-9B9895AC3F24}">
      <dsp:nvSpPr>
        <dsp:cNvPr id="0" name=""/>
        <dsp:cNvSpPr/>
      </dsp:nvSpPr>
      <dsp:spPr>
        <a:xfrm>
          <a:off x="3580650" y="1398339"/>
          <a:ext cx="327530" cy="441358"/>
        </a:xfrm>
        <a:prstGeom prst="upDownArrow">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580650" y="1486611"/>
        <a:ext cx="229271" cy="264814"/>
      </dsp:txXfrm>
    </dsp:sp>
    <dsp:sp modelId="{2E9219C2-94CC-4024-9B7F-5FE8A75C62B7}">
      <dsp:nvSpPr>
        <dsp:cNvPr id="0" name=""/>
        <dsp:cNvSpPr/>
      </dsp:nvSpPr>
      <dsp:spPr>
        <a:xfrm>
          <a:off x="3095359" y="2644"/>
          <a:ext cx="1298112" cy="1298112"/>
        </a:xfrm>
        <a:prstGeom prst="ellipse">
          <a:avLst/>
        </a:prstGeom>
        <a:solidFill>
          <a:schemeClr val="accent2"/>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a-DK" sz="1300" kern="1200" noProof="0" dirty="0" err="1"/>
            <a:t>Sundheds-tilstand</a:t>
          </a:r>
          <a:endParaRPr lang="da-DK" sz="1300" kern="1200" noProof="0" dirty="0"/>
        </a:p>
      </dsp:txBody>
      <dsp:txXfrm>
        <a:off x="3285463" y="192748"/>
        <a:ext cx="917904" cy="917904"/>
      </dsp:txXfrm>
    </dsp:sp>
    <dsp:sp modelId="{C5512F44-319C-49B2-9086-297350CD2AA6}">
      <dsp:nvSpPr>
        <dsp:cNvPr id="0" name=""/>
        <dsp:cNvSpPr/>
      </dsp:nvSpPr>
      <dsp:spPr>
        <a:xfrm rot="5400000">
          <a:off x="4432070" y="2249758"/>
          <a:ext cx="327530" cy="441358"/>
        </a:xfrm>
        <a:prstGeom prst="upDownArrow">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4481200" y="2288901"/>
        <a:ext cx="229271" cy="264814"/>
      </dsp:txXfrm>
    </dsp:sp>
    <dsp:sp modelId="{CDCA3504-EC9B-47AB-967D-C9DB90E07894}">
      <dsp:nvSpPr>
        <dsp:cNvPr id="0" name=""/>
        <dsp:cNvSpPr/>
      </dsp:nvSpPr>
      <dsp:spPr>
        <a:xfrm>
          <a:off x="4914096" y="1821381"/>
          <a:ext cx="1298112" cy="1298112"/>
        </a:xfrm>
        <a:prstGeom prst="ellipse">
          <a:avLst/>
        </a:prstGeom>
        <a:solidFill>
          <a:schemeClr val="accent2"/>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a-DK" sz="1600" kern="1200" noProof="0" dirty="0"/>
            <a:t>Deltagelse</a:t>
          </a:r>
        </a:p>
      </dsp:txBody>
      <dsp:txXfrm>
        <a:off x="5104200" y="2011485"/>
        <a:ext cx="917904" cy="917904"/>
      </dsp:txXfrm>
    </dsp:sp>
    <dsp:sp modelId="{913EB1FA-4154-4803-8C7E-680A48DDC782}">
      <dsp:nvSpPr>
        <dsp:cNvPr id="0" name=""/>
        <dsp:cNvSpPr/>
      </dsp:nvSpPr>
      <dsp:spPr>
        <a:xfrm rot="10800000">
          <a:off x="3580650" y="3101178"/>
          <a:ext cx="327530" cy="441358"/>
        </a:xfrm>
        <a:prstGeom prst="upDownArrow">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a:off x="3678909" y="3189450"/>
        <a:ext cx="229271" cy="264814"/>
      </dsp:txXfrm>
    </dsp:sp>
    <dsp:sp modelId="{0FF30B4F-5282-412B-B040-BECFB4B4D402}">
      <dsp:nvSpPr>
        <dsp:cNvPr id="0" name=""/>
        <dsp:cNvSpPr/>
      </dsp:nvSpPr>
      <dsp:spPr>
        <a:xfrm>
          <a:off x="3021918" y="3640118"/>
          <a:ext cx="1444994" cy="1298112"/>
        </a:xfrm>
        <a:prstGeom prst="ellipse">
          <a:avLst/>
        </a:prstGeom>
        <a:solidFill>
          <a:schemeClr val="accent2"/>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a-DK" sz="1300" kern="1200" noProof="0" dirty="0"/>
            <a:t>Miljømæssige og personlige faktorer</a:t>
          </a:r>
        </a:p>
      </dsp:txBody>
      <dsp:txXfrm>
        <a:off x="3233532" y="3830222"/>
        <a:ext cx="1021766" cy="917904"/>
      </dsp:txXfrm>
    </dsp:sp>
    <dsp:sp modelId="{067AF6F9-D0B7-4D24-A49D-BE9C556C8605}">
      <dsp:nvSpPr>
        <dsp:cNvPr id="0" name=""/>
        <dsp:cNvSpPr/>
      </dsp:nvSpPr>
      <dsp:spPr>
        <a:xfrm rot="16200000">
          <a:off x="2729231" y="2249758"/>
          <a:ext cx="327530" cy="441358"/>
        </a:xfrm>
        <a:prstGeom prst="upDownArrow">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GB" sz="1300" kern="1200"/>
        </a:p>
      </dsp:txBody>
      <dsp:txXfrm rot="10800000">
        <a:off x="2778361" y="2387160"/>
        <a:ext cx="229271" cy="264814"/>
      </dsp:txXfrm>
    </dsp:sp>
    <dsp:sp modelId="{27FC051D-B1AC-4437-8A7A-C19073C02B4C}">
      <dsp:nvSpPr>
        <dsp:cNvPr id="0" name=""/>
        <dsp:cNvSpPr/>
      </dsp:nvSpPr>
      <dsp:spPr>
        <a:xfrm>
          <a:off x="1276622" y="1821381"/>
          <a:ext cx="1298112" cy="1298112"/>
        </a:xfrm>
        <a:prstGeom prst="ellipse">
          <a:avLst/>
        </a:prstGeom>
        <a:solidFill>
          <a:schemeClr val="accent2"/>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da-DK" sz="1300" kern="1200" noProof="0" dirty="0"/>
            <a:t>Kroppens funktioner og struktur</a:t>
          </a:r>
        </a:p>
      </dsp:txBody>
      <dsp:txXfrm>
        <a:off x="1466726" y="2011485"/>
        <a:ext cx="917904" cy="9179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2B94-390C-4BCE-89F7-F7E36BF53873}">
      <dsp:nvSpPr>
        <dsp:cNvPr id="0" name=""/>
        <dsp:cNvSpPr/>
      </dsp:nvSpPr>
      <dsp:spPr>
        <a:xfrm>
          <a:off x="758581" y="1592"/>
          <a:ext cx="2378119" cy="1426871"/>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dirty="0">
              <a:solidFill>
                <a:srgbClr val="FFFFFF"/>
              </a:solidFill>
              <a:latin typeface="Calibri"/>
              <a:ea typeface="+mn-ea"/>
              <a:cs typeface="+mn-cs"/>
            </a:rPr>
            <a:t>Fysiske funktionsnedsættelse</a:t>
          </a:r>
          <a:endParaRPr lang="en-GB" sz="1900" kern="1200" dirty="0">
            <a:solidFill>
              <a:srgbClr val="FFFFFF"/>
            </a:solidFill>
            <a:latin typeface="Calibri"/>
            <a:ea typeface="+mn-ea"/>
            <a:cs typeface="+mn-cs"/>
          </a:endParaRPr>
        </a:p>
      </dsp:txBody>
      <dsp:txXfrm>
        <a:off x="758581" y="1592"/>
        <a:ext cx="2378119" cy="1426871"/>
      </dsp:txXfrm>
    </dsp:sp>
    <dsp:sp modelId="{CCA63C39-6C60-4D93-8C3A-461B91DF9F97}">
      <dsp:nvSpPr>
        <dsp:cNvPr id="0" name=""/>
        <dsp:cNvSpPr/>
      </dsp:nvSpPr>
      <dsp:spPr>
        <a:xfrm>
          <a:off x="3374512" y="1592"/>
          <a:ext cx="2378119" cy="1426871"/>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algn="ctr" defTabSz="755650">
            <a:lnSpc>
              <a:spcPct val="90000"/>
            </a:lnSpc>
            <a:spcBef>
              <a:spcPct val="0"/>
            </a:spcBef>
            <a:spcAft>
              <a:spcPct val="35000"/>
            </a:spcAft>
          </a:pPr>
          <a:r>
            <a:rPr lang="en-GB" sz="1800" kern="1200" dirty="0" err="1">
              <a:solidFill>
                <a:schemeClr val="bg2"/>
              </a:solidFill>
            </a:rPr>
            <a:t>Nedsat</a:t>
          </a:r>
          <a:r>
            <a:rPr lang="en-GB" sz="1800" kern="1200" dirty="0">
              <a:solidFill>
                <a:schemeClr val="bg2"/>
              </a:solidFill>
            </a:rPr>
            <a:t> </a:t>
          </a:r>
          <a:r>
            <a:rPr lang="en-GB" sz="1800" kern="1200" dirty="0" err="1">
              <a:solidFill>
                <a:schemeClr val="bg2"/>
              </a:solidFill>
            </a:rPr>
            <a:t>hørelse</a:t>
          </a:r>
          <a:endParaRPr lang="en-GB" sz="1800" kern="1200" dirty="0">
            <a:solidFill>
              <a:schemeClr val="bg2"/>
            </a:solidFill>
          </a:endParaRPr>
        </a:p>
      </dsp:txBody>
      <dsp:txXfrm>
        <a:off x="3374512" y="1592"/>
        <a:ext cx="2378119" cy="1426871"/>
      </dsp:txXfrm>
    </dsp:sp>
    <dsp:sp modelId="{C937EE93-F86C-4A53-A9E1-0EE084F37BAE}">
      <dsp:nvSpPr>
        <dsp:cNvPr id="0" name=""/>
        <dsp:cNvSpPr/>
      </dsp:nvSpPr>
      <dsp:spPr>
        <a:xfrm>
          <a:off x="792089" y="1656188"/>
          <a:ext cx="2378119" cy="1426871"/>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noProof="0" dirty="0">
              <a:solidFill>
                <a:schemeClr val="bg2"/>
              </a:solidFill>
              <a:latin typeface="+mn-lt"/>
              <a:ea typeface="+mn-ea"/>
              <a:cs typeface="+mn-cs"/>
            </a:rPr>
            <a:t>Synsnedsættelse</a:t>
          </a:r>
          <a:endParaRPr lang="da-DK" sz="1900" kern="1200" noProof="0" dirty="0">
            <a:solidFill>
              <a:schemeClr val="bg2"/>
            </a:solidFill>
            <a:latin typeface="Calibri"/>
            <a:ea typeface="+mn-ea"/>
            <a:cs typeface="+mn-cs"/>
          </a:endParaRPr>
        </a:p>
      </dsp:txBody>
      <dsp:txXfrm>
        <a:off x="792089" y="1656188"/>
        <a:ext cx="2378119" cy="1426871"/>
      </dsp:txXfrm>
    </dsp:sp>
    <dsp:sp modelId="{CCB98A38-70B5-4B6E-B395-5A34CCB8FC5A}">
      <dsp:nvSpPr>
        <dsp:cNvPr id="0" name=""/>
        <dsp:cNvSpPr/>
      </dsp:nvSpPr>
      <dsp:spPr>
        <a:xfrm>
          <a:off x="3374512" y="1666276"/>
          <a:ext cx="2378119" cy="1426871"/>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buFont typeface="Arial" panose="020B0604020202020204" pitchFamily="34" charset="0"/>
            <a:buChar char="•"/>
          </a:pPr>
          <a:r>
            <a:rPr lang="da-DK" sz="1900" kern="1200" noProof="0" dirty="0">
              <a:solidFill>
                <a:schemeClr val="bg2"/>
              </a:solidFill>
              <a:latin typeface="Calibri"/>
              <a:ea typeface="+mn-ea"/>
              <a:cs typeface="+mn-cs"/>
            </a:rPr>
            <a:t>Indlæringsvanskeligheder</a:t>
          </a:r>
        </a:p>
      </dsp:txBody>
      <dsp:txXfrm>
        <a:off x="3374512" y="1666276"/>
        <a:ext cx="2378119" cy="1426871"/>
      </dsp:txXfrm>
    </dsp:sp>
    <dsp:sp modelId="{1E89A72A-D0DA-40CB-9276-710EEEC8DB13}">
      <dsp:nvSpPr>
        <dsp:cNvPr id="0" name=""/>
        <dsp:cNvSpPr/>
      </dsp:nvSpPr>
      <dsp:spPr>
        <a:xfrm>
          <a:off x="758581" y="3330959"/>
          <a:ext cx="2378119" cy="1426871"/>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noProof="0" dirty="0">
              <a:solidFill>
                <a:schemeClr val="bg2"/>
              </a:solidFill>
              <a:latin typeface="Calibri"/>
              <a:ea typeface="+mn-ea"/>
              <a:cs typeface="+mn-cs"/>
            </a:rPr>
            <a:t>Intellektuel funktionsnedsættelse</a:t>
          </a:r>
          <a:endParaRPr lang="en-US" sz="1900" kern="1200" dirty="0">
            <a:solidFill>
              <a:schemeClr val="bg2"/>
            </a:solidFill>
            <a:latin typeface="Calibri"/>
            <a:ea typeface="+mn-ea"/>
            <a:cs typeface="+mn-cs"/>
          </a:endParaRPr>
        </a:p>
      </dsp:txBody>
      <dsp:txXfrm>
        <a:off x="758581" y="3330959"/>
        <a:ext cx="2378119" cy="1426871"/>
      </dsp:txXfrm>
    </dsp:sp>
    <dsp:sp modelId="{6DA78586-9ED3-4ADE-9EF8-127AA3C4B011}">
      <dsp:nvSpPr>
        <dsp:cNvPr id="0" name=""/>
        <dsp:cNvSpPr/>
      </dsp:nvSpPr>
      <dsp:spPr>
        <a:xfrm>
          <a:off x="3374512" y="3330959"/>
          <a:ext cx="2378119" cy="1426871"/>
        </a:xfrm>
        <a:prstGeom prst="rect">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da-DK" sz="1900" kern="1200" noProof="0" dirty="0">
              <a:solidFill>
                <a:schemeClr val="bg2"/>
              </a:solidFill>
              <a:latin typeface="Calibri"/>
              <a:ea typeface="+mn-ea"/>
              <a:cs typeface="+mn-cs"/>
            </a:rPr>
            <a:t>Psykiske</a:t>
          </a:r>
          <a:r>
            <a:rPr lang="en-US" sz="1900" kern="1200" dirty="0">
              <a:solidFill>
                <a:schemeClr val="bg2"/>
              </a:solidFill>
              <a:latin typeface="Calibri"/>
              <a:ea typeface="+mn-ea"/>
              <a:cs typeface="+mn-cs"/>
            </a:rPr>
            <a:t> </a:t>
          </a:r>
          <a:r>
            <a:rPr lang="en-US" sz="1900" kern="1200" dirty="0" err="1">
              <a:solidFill>
                <a:schemeClr val="bg2"/>
              </a:solidFill>
              <a:latin typeface="Calibri"/>
              <a:ea typeface="+mn-ea"/>
              <a:cs typeface="+mn-cs"/>
            </a:rPr>
            <a:t>funktionsnedsættelser</a:t>
          </a:r>
          <a:endParaRPr lang="en-GB" sz="1900" kern="1200" dirty="0">
            <a:solidFill>
              <a:schemeClr val="bg2"/>
            </a:solidFill>
            <a:latin typeface="Calibri"/>
            <a:ea typeface="+mn-ea"/>
            <a:cs typeface="+mn-cs"/>
          </a:endParaRPr>
        </a:p>
      </dsp:txBody>
      <dsp:txXfrm>
        <a:off x="3374512" y="3330959"/>
        <a:ext cx="2378119" cy="14268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1DB80-9DAC-4645-A40E-EAA9AE320968}">
      <dsp:nvSpPr>
        <dsp:cNvPr id="0" name=""/>
        <dsp:cNvSpPr/>
      </dsp:nvSpPr>
      <dsp:spPr>
        <a:xfrm>
          <a:off x="892561" y="924749"/>
          <a:ext cx="5355369" cy="2879934"/>
        </a:xfrm>
        <a:prstGeom prst="round2DiagRect">
          <a:avLst>
            <a:gd name="adj1" fmla="val 0"/>
            <a:gd name="adj2" fmla="val 16670"/>
          </a:avLst>
        </a:prstGeom>
        <a:solidFill>
          <a:schemeClr val="accent6">
            <a:shade val="8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0DFB13-9DBB-4C3D-8828-A28A0057951D}">
      <dsp:nvSpPr>
        <dsp:cNvPr id="0" name=""/>
        <dsp:cNvSpPr/>
      </dsp:nvSpPr>
      <dsp:spPr>
        <a:xfrm>
          <a:off x="3570245" y="1230197"/>
          <a:ext cx="714" cy="2269039"/>
        </a:xfrm>
        <a:prstGeom prst="line">
          <a:avLst/>
        </a:prstGeom>
        <a:solidFill>
          <a:schemeClr val="accent6">
            <a:hueOff val="0"/>
            <a:satOff val="0"/>
            <a:lumOff val="0"/>
            <a:alphaOff val="0"/>
          </a:schemeClr>
        </a:solidFill>
        <a:ln w="34925" cap="flat" cmpd="sng" algn="in">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552817-71AF-49BE-A8A4-32F0FE1FE326}">
      <dsp:nvSpPr>
        <dsp:cNvPr id="0" name=""/>
        <dsp:cNvSpPr/>
      </dsp:nvSpPr>
      <dsp:spPr>
        <a:xfrm>
          <a:off x="1071073" y="1142926"/>
          <a:ext cx="2320659" cy="24435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buFont typeface="Wingdings" panose="05000000000000000000" pitchFamily="2" charset="2"/>
            <a:buChar char="§"/>
          </a:pPr>
          <a:r>
            <a:rPr lang="da-DK" sz="1900" kern="1200" dirty="0">
              <a:solidFill>
                <a:schemeClr val="tx2"/>
              </a:solidFill>
            </a:rPr>
            <a:t>Giver psykologisk og følelsesmæssig støtte</a:t>
          </a:r>
          <a:endParaRPr lang="en-GB" sz="1900" kern="1200" dirty="0">
            <a:solidFill>
              <a:schemeClr val="tx2"/>
            </a:solidFill>
          </a:endParaRPr>
        </a:p>
        <a:p>
          <a:pPr lvl="0" algn="l" defTabSz="844550">
            <a:lnSpc>
              <a:spcPct val="90000"/>
            </a:lnSpc>
            <a:spcBef>
              <a:spcPct val="0"/>
            </a:spcBef>
            <a:spcAft>
              <a:spcPct val="35000"/>
            </a:spcAft>
            <a:buFont typeface="Wingdings" panose="05000000000000000000" pitchFamily="2" charset="2"/>
            <a:buChar char="§"/>
          </a:pPr>
          <a:r>
            <a:rPr lang="da-DK" sz="1900" kern="1200" dirty="0">
              <a:solidFill>
                <a:schemeClr val="tx2"/>
              </a:solidFill>
            </a:rPr>
            <a:t>Deltager i beslutningstagningen</a:t>
          </a:r>
          <a:endParaRPr lang="en-GB" sz="1900" kern="1200" dirty="0">
            <a:solidFill>
              <a:schemeClr val="tx2"/>
            </a:solidFill>
          </a:endParaRPr>
        </a:p>
        <a:p>
          <a:pPr lvl="0" algn="l" defTabSz="844550">
            <a:lnSpc>
              <a:spcPct val="90000"/>
            </a:lnSpc>
            <a:spcBef>
              <a:spcPct val="0"/>
            </a:spcBef>
            <a:spcAft>
              <a:spcPct val="35000"/>
            </a:spcAft>
            <a:buFont typeface="Wingdings" panose="05000000000000000000" pitchFamily="2" charset="2"/>
            <a:buChar char="§"/>
          </a:pPr>
          <a:r>
            <a:rPr lang="da-DK" sz="1900" kern="1200" dirty="0">
              <a:solidFill>
                <a:schemeClr val="tx2"/>
              </a:solidFill>
            </a:rPr>
            <a:t>Informerer på passende vis de professionelle om personen</a:t>
          </a:r>
          <a:endParaRPr lang="en-GB" sz="1900" kern="1200" dirty="0">
            <a:solidFill>
              <a:schemeClr val="tx2"/>
            </a:solidFill>
          </a:endParaRPr>
        </a:p>
        <a:p>
          <a:pPr lvl="0" algn="l" defTabSz="844550">
            <a:lnSpc>
              <a:spcPct val="90000"/>
            </a:lnSpc>
            <a:spcBef>
              <a:spcPct val="0"/>
            </a:spcBef>
            <a:spcAft>
              <a:spcPct val="35000"/>
            </a:spcAft>
            <a:buFont typeface="Wingdings" panose="05000000000000000000" pitchFamily="2" charset="2"/>
            <a:buChar char="§"/>
          </a:pPr>
          <a:endParaRPr lang="en-GB" sz="1900" kern="1200" dirty="0">
            <a:solidFill>
              <a:schemeClr val="tx2"/>
            </a:solidFill>
          </a:endParaRPr>
        </a:p>
        <a:p>
          <a:pPr lvl="0" algn="l" defTabSz="844550">
            <a:lnSpc>
              <a:spcPct val="90000"/>
            </a:lnSpc>
            <a:spcBef>
              <a:spcPct val="0"/>
            </a:spcBef>
            <a:spcAft>
              <a:spcPct val="35000"/>
            </a:spcAft>
            <a:buNone/>
          </a:pPr>
          <a:endParaRPr lang="en-GB" sz="1900" kern="1200" dirty="0">
            <a:solidFill>
              <a:schemeClr val="tx2"/>
            </a:solidFill>
          </a:endParaRPr>
        </a:p>
      </dsp:txBody>
      <dsp:txXfrm>
        <a:off x="1071073" y="1142926"/>
        <a:ext cx="2320659" cy="2443580"/>
      </dsp:txXfrm>
    </dsp:sp>
    <dsp:sp modelId="{2CB64CFA-67A9-4EB7-ABD4-A18B474E668A}">
      <dsp:nvSpPr>
        <dsp:cNvPr id="0" name=""/>
        <dsp:cNvSpPr/>
      </dsp:nvSpPr>
      <dsp:spPr>
        <a:xfrm>
          <a:off x="3748758" y="1142926"/>
          <a:ext cx="2320659" cy="244358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da-DK" sz="1900" kern="1200" dirty="0">
              <a:solidFill>
                <a:schemeClr val="tx2"/>
              </a:solidFill>
            </a:rPr>
            <a:t>Misforståelser om plejebehov</a:t>
          </a:r>
          <a:endParaRPr lang="en-GB" sz="1900" kern="1200" baseline="0" dirty="0">
            <a:solidFill>
              <a:schemeClr val="tx2"/>
            </a:solidFill>
            <a:latin typeface="+mn-lt"/>
            <a:ea typeface="+mn-ea"/>
            <a:cs typeface="+mn-cs"/>
          </a:endParaRPr>
        </a:p>
        <a:p>
          <a:pPr lvl="0" algn="l" defTabSz="844550">
            <a:lnSpc>
              <a:spcPct val="90000"/>
            </a:lnSpc>
            <a:spcBef>
              <a:spcPct val="0"/>
            </a:spcBef>
            <a:spcAft>
              <a:spcPct val="35000"/>
            </a:spcAft>
          </a:pPr>
          <a:r>
            <a:rPr lang="da-DK" sz="1900" kern="1200" dirty="0">
              <a:solidFill>
                <a:schemeClr val="tx2"/>
              </a:solidFill>
            </a:rPr>
            <a:t>Modstandsdygtig</a:t>
          </a:r>
          <a:endParaRPr lang="en-GB" sz="1900" kern="1200" baseline="0" dirty="0">
            <a:solidFill>
              <a:schemeClr val="tx2"/>
            </a:solidFill>
            <a:latin typeface="+mn-lt"/>
            <a:ea typeface="+mn-ea"/>
            <a:cs typeface="+mn-cs"/>
          </a:endParaRPr>
        </a:p>
        <a:p>
          <a:pPr lvl="0" algn="l" defTabSz="844550">
            <a:lnSpc>
              <a:spcPct val="90000"/>
            </a:lnSpc>
            <a:spcBef>
              <a:spcPct val="0"/>
            </a:spcBef>
            <a:spcAft>
              <a:spcPct val="35000"/>
            </a:spcAft>
          </a:pPr>
          <a:r>
            <a:rPr lang="da-DK" sz="1900" kern="1200" dirty="0">
              <a:solidFill>
                <a:schemeClr val="tx2"/>
              </a:solidFill>
            </a:rPr>
            <a:t>Uvillige til at samarbejde</a:t>
          </a:r>
          <a:endParaRPr lang="en-GB" sz="1900" kern="1200" baseline="0" dirty="0">
            <a:solidFill>
              <a:schemeClr val="tx2"/>
            </a:solidFill>
            <a:latin typeface="+mn-lt"/>
            <a:ea typeface="+mn-ea"/>
            <a:cs typeface="+mn-cs"/>
          </a:endParaRPr>
        </a:p>
        <a:p>
          <a:pPr lvl="0" algn="l" defTabSz="844550">
            <a:lnSpc>
              <a:spcPct val="90000"/>
            </a:lnSpc>
            <a:spcBef>
              <a:spcPct val="0"/>
            </a:spcBef>
            <a:spcAft>
              <a:spcPct val="35000"/>
            </a:spcAft>
          </a:pPr>
          <a:r>
            <a:rPr lang="da-DK" sz="1900" kern="1200" dirty="0">
              <a:solidFill>
                <a:schemeClr val="tx2"/>
              </a:solidFill>
            </a:rPr>
            <a:t>Misbruger</a:t>
          </a:r>
          <a:endParaRPr lang="en-GB" sz="1900" kern="1200" baseline="0" dirty="0">
            <a:solidFill>
              <a:schemeClr val="tx2"/>
            </a:solidFill>
            <a:latin typeface="+mn-lt"/>
            <a:ea typeface="+mn-ea"/>
            <a:cs typeface="+mn-cs"/>
          </a:endParaRPr>
        </a:p>
      </dsp:txBody>
      <dsp:txXfrm>
        <a:off x="3748758" y="1142926"/>
        <a:ext cx="2320659" cy="2443580"/>
      </dsp:txXfrm>
    </dsp:sp>
    <dsp:sp modelId="{407F8BFD-4278-457E-A8C5-1034603C6E42}">
      <dsp:nvSpPr>
        <dsp:cNvPr id="0" name=""/>
        <dsp:cNvSpPr/>
      </dsp:nvSpPr>
      <dsp:spPr>
        <a:xfrm rot="16200000">
          <a:off x="-1124592" y="1307541"/>
          <a:ext cx="3141746" cy="892561"/>
        </a:xfrm>
        <a:prstGeom prst="rightArrow">
          <a:avLst>
            <a:gd name="adj1" fmla="val 49830"/>
            <a:gd name="adj2" fmla="val 60660"/>
          </a:avLst>
        </a:prstGeom>
        <a:solidFill>
          <a:schemeClr val="accent6">
            <a:tint val="50000"/>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da-DK" sz="2000" kern="1200" dirty="0">
              <a:solidFill>
                <a:schemeClr val="tx2"/>
              </a:solidFill>
            </a:rPr>
            <a:t>Familier som hjælpere</a:t>
          </a:r>
          <a:endParaRPr lang="en-GB" sz="2000" kern="1200" dirty="0">
            <a:solidFill>
              <a:schemeClr val="tx2"/>
            </a:solidFill>
          </a:endParaRPr>
        </a:p>
      </dsp:txBody>
      <dsp:txXfrm>
        <a:off x="-989696" y="1666337"/>
        <a:ext cx="2871953" cy="444763"/>
      </dsp:txXfrm>
    </dsp:sp>
    <dsp:sp modelId="{AE5DB79B-8F1F-4091-B9E5-BFB800B684E7}">
      <dsp:nvSpPr>
        <dsp:cNvPr id="0" name=""/>
        <dsp:cNvSpPr/>
      </dsp:nvSpPr>
      <dsp:spPr>
        <a:xfrm rot="5400000">
          <a:off x="5123337" y="2529331"/>
          <a:ext cx="3141746" cy="892561"/>
        </a:xfrm>
        <a:prstGeom prst="rightArrow">
          <a:avLst>
            <a:gd name="adj1" fmla="val 49830"/>
            <a:gd name="adj2" fmla="val 60660"/>
          </a:avLst>
        </a:prstGeom>
        <a:solidFill>
          <a:schemeClr val="accent6">
            <a:lumMod val="40000"/>
            <a:lumOff val="6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da-DK" sz="2000" kern="1200" dirty="0">
              <a:solidFill>
                <a:schemeClr val="tx2"/>
              </a:solidFill>
            </a:rPr>
            <a:t>Familier som barrierer</a:t>
          </a:r>
          <a:endParaRPr lang="en-GB" sz="2000" kern="1200" dirty="0">
            <a:solidFill>
              <a:schemeClr val="tx2"/>
            </a:solidFill>
          </a:endParaRPr>
        </a:p>
      </dsp:txBody>
      <dsp:txXfrm>
        <a:off x="5258234" y="2618334"/>
        <a:ext cx="2871953" cy="4447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5E3E6F-9F57-4982-AE89-335F9606A761}">
      <dsp:nvSpPr>
        <dsp:cNvPr id="0" name=""/>
        <dsp:cNvSpPr/>
      </dsp:nvSpPr>
      <dsp:spPr>
        <a:xfrm>
          <a:off x="0" y="0"/>
          <a:ext cx="9103501"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0D6CA-6C50-4FEA-A7A1-DE006ADE603E}">
      <dsp:nvSpPr>
        <dsp:cNvPr id="0" name=""/>
        <dsp:cNvSpPr/>
      </dsp:nvSpPr>
      <dsp:spPr>
        <a:xfrm>
          <a:off x="0" y="0"/>
          <a:ext cx="1820700" cy="4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a:lnSpc>
              <a:spcPct val="90000"/>
            </a:lnSpc>
            <a:spcBef>
              <a:spcPct val="0"/>
            </a:spcBef>
            <a:spcAft>
              <a:spcPct val="35000"/>
            </a:spcAft>
          </a:pPr>
          <a:r>
            <a:rPr lang="da-DK" sz="2500" b="1" kern="1200" dirty="0">
              <a:solidFill>
                <a:schemeClr val="tx2"/>
              </a:solidFill>
            </a:rPr>
            <a:t>Hvad du skal gøre, når du interagerer med din borgers </a:t>
          </a:r>
          <a:r>
            <a:rPr lang="da-DK" sz="2500" b="1" kern="1200" dirty="0" err="1">
              <a:solidFill>
                <a:schemeClr val="tx2"/>
              </a:solidFill>
            </a:rPr>
            <a:t>familiemed-lemmer</a:t>
          </a:r>
          <a:endParaRPr lang="en-GB" sz="2500" b="1" kern="1200" baseline="0" dirty="0">
            <a:solidFill>
              <a:schemeClr val="tx2"/>
            </a:solidFill>
            <a:latin typeface="+mn-lt"/>
            <a:ea typeface="+mn-ea"/>
            <a:cs typeface="+mn-cs"/>
          </a:endParaRPr>
        </a:p>
      </dsp:txBody>
      <dsp:txXfrm>
        <a:off x="0" y="0"/>
        <a:ext cx="1820700" cy="4436820"/>
      </dsp:txXfrm>
    </dsp:sp>
    <dsp:sp modelId="{889E6D1E-BD49-4D6D-A509-DD44BE133A14}">
      <dsp:nvSpPr>
        <dsp:cNvPr id="0" name=""/>
        <dsp:cNvSpPr/>
      </dsp:nvSpPr>
      <dsp:spPr>
        <a:xfrm>
          <a:off x="1957252" y="77753"/>
          <a:ext cx="7146248" cy="149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buFont typeface="Wingdings" panose="05000000000000000000" pitchFamily="2" charset="2"/>
            <a:buNone/>
          </a:pPr>
          <a:r>
            <a:rPr lang="da-DK" sz="1600" kern="1200" dirty="0">
              <a:solidFill>
                <a:schemeClr val="tx2"/>
              </a:solidFill>
            </a:rPr>
            <a:t>Anerkend tilstedeværelsen af familiemedlemmet og afklar forholdet mellem borgeren og familiemedlemmet.</a:t>
          </a:r>
          <a:endParaRPr lang="en-US" sz="1200" kern="1200" baseline="0" dirty="0">
            <a:solidFill>
              <a:schemeClr val="tx2"/>
            </a:solidFill>
            <a:latin typeface="+mn-lt"/>
            <a:ea typeface="+mn-ea"/>
            <a:cs typeface="+mn-cs"/>
          </a:endParaRPr>
        </a:p>
        <a:p>
          <a:pPr lvl="0" algn="l" defTabSz="711200">
            <a:lnSpc>
              <a:spcPct val="90000"/>
            </a:lnSpc>
            <a:spcBef>
              <a:spcPct val="0"/>
            </a:spcBef>
            <a:spcAft>
              <a:spcPct val="35000"/>
            </a:spcAft>
            <a:buFont typeface="Wingdings" panose="05000000000000000000" pitchFamily="2" charset="2"/>
            <a:buNone/>
          </a:pPr>
          <a:r>
            <a:rPr lang="da-DK" sz="1600" kern="1200" dirty="0">
              <a:solidFill>
                <a:schemeClr val="tx2"/>
              </a:solidFill>
            </a:rPr>
            <a:t>Formuler familiemedlemmets rolle i beslutningstagningen og husk, at hvert enkelt tilfælde (og hver enkelt familie) er forskellig</a:t>
          </a:r>
          <a:endParaRPr lang="en-US" sz="1200" kern="1200" dirty="0">
            <a:solidFill>
              <a:schemeClr val="tx2"/>
            </a:solidFill>
          </a:endParaRPr>
        </a:p>
        <a:p>
          <a:pPr lvl="0" algn="l" defTabSz="711200">
            <a:lnSpc>
              <a:spcPct val="90000"/>
            </a:lnSpc>
            <a:spcBef>
              <a:spcPct val="0"/>
            </a:spcBef>
            <a:spcAft>
              <a:spcPct val="35000"/>
            </a:spcAft>
            <a:buNone/>
          </a:pPr>
          <a:endParaRPr lang="en-US" sz="1200" kern="1200" dirty="0">
            <a:solidFill>
              <a:schemeClr val="tx2"/>
            </a:solidFill>
          </a:endParaRPr>
        </a:p>
      </dsp:txBody>
      <dsp:txXfrm>
        <a:off x="1957252" y="77753"/>
        <a:ext cx="7146248" cy="1496993"/>
      </dsp:txXfrm>
    </dsp:sp>
    <dsp:sp modelId="{807ADC1B-B839-41B2-AB46-EC5A5BE04F1B}">
      <dsp:nvSpPr>
        <dsp:cNvPr id="0" name=""/>
        <dsp:cNvSpPr/>
      </dsp:nvSpPr>
      <dsp:spPr>
        <a:xfrm>
          <a:off x="1820700" y="1571843"/>
          <a:ext cx="7282800" cy="0"/>
        </a:xfrm>
        <a:prstGeom prst="line">
          <a:avLst/>
        </a:prstGeom>
        <a:solidFill>
          <a:schemeClr val="accent3">
            <a:hueOff val="0"/>
            <a:satOff val="0"/>
            <a:lumOff val="0"/>
            <a:alphaOff val="0"/>
          </a:schemeClr>
        </a:solidFill>
        <a:ln w="34925" cap="flat" cmpd="sng" algn="in">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FB0480-5604-4758-9F00-673E5EE800DC}">
      <dsp:nvSpPr>
        <dsp:cNvPr id="0" name=""/>
        <dsp:cNvSpPr/>
      </dsp:nvSpPr>
      <dsp:spPr>
        <a:xfrm>
          <a:off x="1957252" y="1646692"/>
          <a:ext cx="7146248" cy="114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algn="l" defTabSz="666750">
            <a:lnSpc>
              <a:spcPct val="90000"/>
            </a:lnSpc>
            <a:spcBef>
              <a:spcPct val="0"/>
            </a:spcBef>
            <a:spcAft>
              <a:spcPct val="35000"/>
            </a:spcAft>
            <a:buFont typeface="Wingdings" panose="05000000000000000000" pitchFamily="2" charset="2"/>
            <a:buNone/>
          </a:pPr>
          <a:r>
            <a:rPr lang="da-DK" sz="1600" kern="1200" dirty="0">
              <a:solidFill>
                <a:schemeClr val="tx2"/>
              </a:solidFill>
            </a:rPr>
            <a:t>Anerkend eventuelle følelser, som borgeren eller familiemedlemmet giver udtryk for. </a:t>
          </a:r>
          <a:endParaRPr lang="en-US" sz="1200" kern="1200" baseline="0" dirty="0">
            <a:solidFill>
              <a:schemeClr val="tx2"/>
            </a:solidFill>
            <a:latin typeface="Calibri"/>
            <a:ea typeface="+mn-ea"/>
            <a:cs typeface="+mn-cs"/>
          </a:endParaRPr>
        </a:p>
        <a:p>
          <a:pPr marL="0" lvl="0" algn="l" defTabSz="666750">
            <a:lnSpc>
              <a:spcPct val="90000"/>
            </a:lnSpc>
            <a:spcBef>
              <a:spcPct val="0"/>
            </a:spcBef>
            <a:spcAft>
              <a:spcPct val="35000"/>
            </a:spcAft>
            <a:buFont typeface="Wingdings" panose="05000000000000000000" pitchFamily="2" charset="2"/>
            <a:buNone/>
          </a:pPr>
          <a:r>
            <a:rPr lang="da-DK" sz="1600" kern="1200" dirty="0">
              <a:solidFill>
                <a:schemeClr val="tx2"/>
              </a:solidFill>
            </a:rPr>
            <a:t>Tilskynd familiemedlemmet til at være specifik med hensyn til de oplysninger, hun/han giver dig</a:t>
          </a:r>
          <a:r>
            <a:rPr lang="en-US" sz="1600" kern="1200" baseline="0" dirty="0">
              <a:solidFill>
                <a:schemeClr val="tx2"/>
              </a:solidFill>
              <a:latin typeface="Calibri"/>
              <a:ea typeface="+mn-ea"/>
              <a:cs typeface="+mn-cs"/>
            </a:rPr>
            <a:t>.</a:t>
          </a:r>
          <a:endParaRPr lang="en-GB" sz="1600" kern="1200" baseline="0" dirty="0">
            <a:solidFill>
              <a:schemeClr val="tx2"/>
            </a:solidFill>
            <a:latin typeface="Calibri"/>
            <a:ea typeface="+mn-ea"/>
            <a:cs typeface="+mn-cs"/>
          </a:endParaRPr>
        </a:p>
      </dsp:txBody>
      <dsp:txXfrm>
        <a:off x="1957252" y="1646692"/>
        <a:ext cx="7146248" cy="1142879"/>
      </dsp:txXfrm>
    </dsp:sp>
    <dsp:sp modelId="{7CAA3DEC-C269-4843-B8B5-6D40C4DDAB98}">
      <dsp:nvSpPr>
        <dsp:cNvPr id="0" name=""/>
        <dsp:cNvSpPr/>
      </dsp:nvSpPr>
      <dsp:spPr>
        <a:xfrm>
          <a:off x="1820700" y="2789572"/>
          <a:ext cx="7282800" cy="0"/>
        </a:xfrm>
        <a:prstGeom prst="line">
          <a:avLst/>
        </a:prstGeom>
        <a:solidFill>
          <a:schemeClr val="accent3">
            <a:hueOff val="0"/>
            <a:satOff val="0"/>
            <a:lumOff val="0"/>
            <a:alphaOff val="0"/>
          </a:schemeClr>
        </a:solidFill>
        <a:ln w="34925" cap="flat" cmpd="sng" algn="in">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40F2C9-6D6C-4D84-887B-7BCF8C1DCA1E}">
      <dsp:nvSpPr>
        <dsp:cNvPr id="0" name=""/>
        <dsp:cNvSpPr/>
      </dsp:nvSpPr>
      <dsp:spPr>
        <a:xfrm>
          <a:off x="1957252" y="2864422"/>
          <a:ext cx="7146248" cy="14969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da-DK" sz="1600" kern="1200" dirty="0">
              <a:solidFill>
                <a:schemeClr val="tx2"/>
              </a:solidFill>
            </a:rPr>
            <a:t>Hvis du mener, at det er nødvendigt, skal du vurdere borgeren særskilt (uden familiemedlemmet) for fysisk, følelsesmæssigt eller økonomisk misbrug eller omsorgssvigt.</a:t>
          </a:r>
          <a:endParaRPr lang="en-US" sz="1200" kern="1200" baseline="0" dirty="0">
            <a:solidFill>
              <a:schemeClr val="tx2"/>
            </a:solidFill>
            <a:latin typeface="Calibri"/>
            <a:ea typeface="+mn-ea"/>
            <a:cs typeface="+mn-cs"/>
          </a:endParaRPr>
        </a:p>
        <a:p>
          <a:pPr lvl="0" algn="l" defTabSz="711200">
            <a:lnSpc>
              <a:spcPct val="90000"/>
            </a:lnSpc>
            <a:spcBef>
              <a:spcPct val="0"/>
            </a:spcBef>
            <a:spcAft>
              <a:spcPct val="35000"/>
            </a:spcAft>
          </a:pPr>
          <a:r>
            <a:rPr lang="da-DK" sz="1600" kern="1200" dirty="0">
              <a:solidFill>
                <a:schemeClr val="tx2"/>
              </a:solidFill>
            </a:rPr>
            <a:t>Anerkend virkningen af borgerens helbred på hendes/hans familie og især, hvis familiemedlemmet er hendes/hans eneste omsorgsperson.</a:t>
          </a:r>
          <a:endParaRPr lang="en-GB" sz="1600" kern="1200" baseline="0" dirty="0">
            <a:solidFill>
              <a:schemeClr val="tx2"/>
            </a:solidFill>
            <a:latin typeface="Calibri"/>
            <a:ea typeface="+mn-ea"/>
            <a:cs typeface="+mn-cs"/>
          </a:endParaRPr>
        </a:p>
      </dsp:txBody>
      <dsp:txXfrm>
        <a:off x="1957252" y="2864422"/>
        <a:ext cx="7146248" cy="1496993"/>
      </dsp:txXfrm>
    </dsp:sp>
    <dsp:sp modelId="{BA9050BE-CCB0-4933-B252-D6BDDC9A3D5A}">
      <dsp:nvSpPr>
        <dsp:cNvPr id="0" name=""/>
        <dsp:cNvSpPr/>
      </dsp:nvSpPr>
      <dsp:spPr>
        <a:xfrm>
          <a:off x="1820700" y="4361415"/>
          <a:ext cx="7282800" cy="0"/>
        </a:xfrm>
        <a:prstGeom prst="line">
          <a:avLst/>
        </a:prstGeom>
        <a:solidFill>
          <a:schemeClr val="accent3">
            <a:hueOff val="0"/>
            <a:satOff val="0"/>
            <a:lumOff val="0"/>
            <a:alphaOff val="0"/>
          </a:schemeClr>
        </a:solidFill>
        <a:ln w="34925" cap="flat" cmpd="sng" algn="in">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5BA42-A901-4F97-8A58-7AFBC1395BB2}">
      <dsp:nvSpPr>
        <dsp:cNvPr id="0" name=""/>
        <dsp:cNvSpPr/>
      </dsp:nvSpPr>
      <dsp:spPr>
        <a:xfrm>
          <a:off x="0" y="0"/>
          <a:ext cx="8125883" cy="1410307"/>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da-DK" sz="2400" kern="1200" dirty="0"/>
            <a:t>Racemæssige og etniske minoriteter har mindre adgang til mentale sundhedsydelser end hvide mennesker. Det er mindre sandsynligt, at de får den nødvendige pleje og når de får den, er det mere sandsynligt, at den er af dårlig kvalitet. </a:t>
          </a:r>
          <a:endParaRPr lang="en-GB" sz="2400" kern="1200" dirty="0"/>
        </a:p>
      </dsp:txBody>
      <dsp:txXfrm>
        <a:off x="68846" y="68846"/>
        <a:ext cx="7988191" cy="1272615"/>
      </dsp:txXfrm>
    </dsp:sp>
    <dsp:sp modelId="{E56913F6-C783-4750-8C89-73B1C44C1838}">
      <dsp:nvSpPr>
        <dsp:cNvPr id="0" name=""/>
        <dsp:cNvSpPr/>
      </dsp:nvSpPr>
      <dsp:spPr>
        <a:xfrm>
          <a:off x="0" y="1420841"/>
          <a:ext cx="8125883" cy="1410307"/>
        </a:xfrm>
        <a:prstGeom prst="roundRect">
          <a:avLst/>
        </a:prstGeom>
        <a:solidFill>
          <a:schemeClr val="accent4">
            <a:hueOff val="-2232385"/>
            <a:satOff val="13449"/>
            <a:lumOff val="107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da-DK" sz="2400" kern="1200" dirty="0"/>
            <a:t>Racemæssige og etniske minoriteter har uopfyldte behov for mental sundhed og kan lide større tab af deres generelle sundhed og produktivitet. </a:t>
          </a:r>
          <a:endParaRPr lang="en-US" sz="2400" i="0" kern="1200" dirty="0"/>
        </a:p>
      </dsp:txBody>
      <dsp:txXfrm>
        <a:off x="68846" y="1489687"/>
        <a:ext cx="7988191" cy="1272615"/>
      </dsp:txXfrm>
    </dsp:sp>
    <dsp:sp modelId="{687FFF40-76EC-4694-B5EA-3E43D88C4451}">
      <dsp:nvSpPr>
        <dsp:cNvPr id="0" name=""/>
        <dsp:cNvSpPr/>
      </dsp:nvSpPr>
      <dsp:spPr>
        <a:xfrm>
          <a:off x="0" y="2845060"/>
          <a:ext cx="8125883" cy="1410307"/>
        </a:xfrm>
        <a:prstGeom prst="roundRect">
          <a:avLst/>
        </a:prstGeom>
        <a:solidFill>
          <a:schemeClr val="accent4">
            <a:hueOff val="-4464770"/>
            <a:satOff val="26899"/>
            <a:lumOff val="21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da-DK" sz="2400" kern="1200" dirty="0"/>
            <a:t>Mange voksne funktionshæmmede (18-55 år) har en psykisk lidelse, der er medvirkende årsag til deres funktionsnedsættelse</a:t>
          </a:r>
          <a:endParaRPr lang="en-GB" sz="2400" kern="1200" dirty="0"/>
        </a:p>
      </dsp:txBody>
      <dsp:txXfrm>
        <a:off x="68846" y="2913906"/>
        <a:ext cx="7988191" cy="1272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BC65C-4FA3-4E66-92BD-8157DB846A43}">
      <dsp:nvSpPr>
        <dsp:cNvPr id="0" name=""/>
        <dsp:cNvSpPr/>
      </dsp:nvSpPr>
      <dsp:spPr>
        <a:xfrm>
          <a:off x="397935" y="1897"/>
          <a:ext cx="3133065" cy="1879839"/>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a:t>Mental sundhed: </a:t>
          </a:r>
        </a:p>
        <a:p>
          <a:pPr lvl="0" algn="ctr" defTabSz="711200">
            <a:lnSpc>
              <a:spcPct val="90000"/>
            </a:lnSpc>
            <a:spcBef>
              <a:spcPct val="0"/>
            </a:spcBef>
            <a:spcAft>
              <a:spcPct val="35000"/>
            </a:spcAft>
          </a:pPr>
          <a:r>
            <a:rPr lang="da-DK" sz="1600" kern="1200" dirty="0"/>
            <a:t>Den vellykkede udførelse af mentale funktioner, der resulterer i produktive aktiviteter, tilfredsstillende relationer med andre mennesker, evnen til at tilpasse sig til forandringer og til at klare modgang.</a:t>
          </a:r>
          <a:endParaRPr lang="en-GB" sz="1600" kern="1200" dirty="0">
            <a:solidFill>
              <a:srgbClr val="D8D8D8"/>
            </a:solidFill>
            <a:latin typeface="Calibri"/>
            <a:ea typeface="+mn-ea"/>
            <a:cs typeface="+mn-cs"/>
          </a:endParaRPr>
        </a:p>
      </dsp:txBody>
      <dsp:txXfrm>
        <a:off x="397935" y="1897"/>
        <a:ext cx="3133065" cy="1879839"/>
      </dsp:txXfrm>
    </dsp:sp>
    <dsp:sp modelId="{AEAC6FB5-EF9F-4EBB-B7B6-FBCB93F4C0D6}">
      <dsp:nvSpPr>
        <dsp:cNvPr id="0" name=""/>
        <dsp:cNvSpPr/>
      </dsp:nvSpPr>
      <dsp:spPr>
        <a:xfrm>
          <a:off x="3844307" y="1897"/>
          <a:ext cx="3133065" cy="1879839"/>
        </a:xfrm>
        <a:prstGeom prst="rect">
          <a:avLst/>
        </a:prstGeom>
        <a:solidFill>
          <a:schemeClr val="accent6">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a-DK" sz="1600" b="1" kern="1200" dirty="0"/>
            <a:t>Psykisk sygdom: </a:t>
          </a:r>
        </a:p>
        <a:p>
          <a:pPr lvl="0" algn="ctr" defTabSz="711200">
            <a:lnSpc>
              <a:spcPct val="90000"/>
            </a:lnSpc>
            <a:spcBef>
              <a:spcPct val="0"/>
            </a:spcBef>
            <a:spcAft>
              <a:spcPct val="35000"/>
            </a:spcAft>
          </a:pPr>
          <a:r>
            <a:rPr lang="da-DK" sz="1600" kern="1200" dirty="0"/>
            <a:t>Alle psykiske lidelser, som er sundhedstilstande, der er kendetegnet ved ændringer i tænkning, humør eller adfærd (eller en kombination heraf), der er forbundet med lidelse og/eller nedsat funktion.</a:t>
          </a:r>
          <a:endParaRPr lang="en-US" sz="1600" kern="1200" dirty="0">
            <a:solidFill>
              <a:srgbClr val="D8D8D8"/>
            </a:solidFill>
            <a:latin typeface="Calibri"/>
            <a:ea typeface="+mn-ea"/>
            <a:cs typeface="+mn-cs"/>
          </a:endParaRPr>
        </a:p>
      </dsp:txBody>
      <dsp:txXfrm>
        <a:off x="3844307" y="1897"/>
        <a:ext cx="3133065" cy="1879839"/>
      </dsp:txXfrm>
    </dsp:sp>
    <dsp:sp modelId="{111E2F54-A51B-4595-BE10-A838E3EA06B6}">
      <dsp:nvSpPr>
        <dsp:cNvPr id="0" name=""/>
        <dsp:cNvSpPr/>
      </dsp:nvSpPr>
      <dsp:spPr>
        <a:xfrm>
          <a:off x="375283" y="2189591"/>
          <a:ext cx="3133065" cy="1879839"/>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da-DK" sz="1800" b="1" kern="1200" dirty="0"/>
            <a:t>Mentale sundhedsproblemer:</a:t>
          </a:r>
          <a:r>
            <a:rPr lang="da-DK" sz="1800" kern="1200" dirty="0"/>
            <a:t> Tegn og symptomer , der ikke har tilstrækkelig intensitet eller varighed til at kunne opfylde kriterierne for en psykisk lidelse. </a:t>
          </a:r>
          <a:endParaRPr lang="en-GB" sz="1800" kern="1200" dirty="0">
            <a:solidFill>
              <a:srgbClr val="D8D8D8"/>
            </a:solidFill>
            <a:latin typeface="Calibri"/>
            <a:ea typeface="+mn-ea"/>
            <a:cs typeface="+mn-cs"/>
          </a:endParaRPr>
        </a:p>
      </dsp:txBody>
      <dsp:txXfrm>
        <a:off x="375283" y="2189591"/>
        <a:ext cx="3133065" cy="1879839"/>
      </dsp:txXfrm>
    </dsp:sp>
    <dsp:sp modelId="{AC1C1E4C-CB9B-4A21-808E-5FB8A0E03B4A}">
      <dsp:nvSpPr>
        <dsp:cNvPr id="0" name=""/>
        <dsp:cNvSpPr/>
      </dsp:nvSpPr>
      <dsp:spPr>
        <a:xfrm>
          <a:off x="3844307" y="2195043"/>
          <a:ext cx="3133065" cy="1879839"/>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a-DK" sz="1800" b="1" kern="1200" dirty="0"/>
            <a:t>Kultur:</a:t>
          </a:r>
        </a:p>
        <a:p>
          <a:pPr lvl="0" algn="ctr" defTabSz="800100">
            <a:lnSpc>
              <a:spcPct val="90000"/>
            </a:lnSpc>
            <a:spcBef>
              <a:spcPct val="0"/>
            </a:spcBef>
            <a:spcAft>
              <a:spcPct val="35000"/>
            </a:spcAft>
          </a:pPr>
          <a:r>
            <a:rPr lang="da-DK" sz="1800" kern="1200" dirty="0"/>
            <a:t> En fælles arv eller et sæt af overbevisninger, normer og værdier.</a:t>
          </a:r>
          <a:endParaRPr lang="en-GB" sz="1600" kern="1200" dirty="0"/>
        </a:p>
      </dsp:txBody>
      <dsp:txXfrm>
        <a:off x="3844307" y="2195043"/>
        <a:ext cx="3133065" cy="18798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1/30/2022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1/30/2022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2" Type="http://schemas.openxmlformats.org/officeDocument/2006/relationships/hyperlink" Target="https://kinonikoekav.gr/index.php/el/programma-thetis-home/programma-theti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ideo" Target="https://www.youtube.com/embed/ezz93FrZYYY?feature=oembed" TargetMode="Externa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multiculturalmentalhealth.ca/patient-information-by-languag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scholar.google.com/scholar_lookup?journal=Social+Science+Information&amp;title=Social+identity+and+intergroup+behavior&amp;author=H+Tajfel&amp;volume=13&amp;issue=2&amp;publication_year=1974&amp;pages=65-93&amp;" TargetMode="External"/><Relationship Id="rId3" Type="http://schemas.openxmlformats.org/officeDocument/2006/relationships/hyperlink" Target="http://www.effectivehealthcare.ahrq.gov/reports/final.cfm" TargetMode="External"/><Relationship Id="rId7" Type="http://schemas.openxmlformats.org/officeDocument/2006/relationships/hyperlink" Target="https://books.google.gr/books?hl=en&amp;lr=&amp;id=0QVzAwAAQBAJ&amp;oi=fnd&amp;pg=PP1&amp;dq=intercultural+competence+and+disability&amp;ots=4eNDITmNf6&amp;sig=1R_UCvfrhyF7YdcYLs-JGM3XoY4&amp;redir_esc=y#v=onepage&amp;q&amp;f=false" TargetMode="External"/><Relationship Id="rId2" Type="http://schemas.openxmlformats.org/officeDocument/2006/relationships/hyperlink" Target="https://www.aruma.com.au/about-us/about-disability/types-of-disabilities/" TargetMode="External"/><Relationship Id="rId1" Type="http://schemas.openxmlformats.org/officeDocument/2006/relationships/slideLayout" Target="../slideLayouts/slideLayout2.xml"/><Relationship Id="rId6" Type="http://schemas.openxmlformats.org/officeDocument/2006/relationships/hyperlink" Target="https://doi.org/10.1037/rep0000308" TargetMode="External"/><Relationship Id="rId5" Type="http://schemas.openxmlformats.org/officeDocument/2006/relationships/hyperlink" Target="https://www.disabled-world.com/disability/types/" TargetMode="External"/><Relationship Id="rId10" Type="http://schemas.openxmlformats.org/officeDocument/2006/relationships/hyperlink" Target="https://www.who.int/docs/default-source/classification/icf/drafticfpracticalmanual2.pdf?sfvrsn=8a214b01_4" TargetMode="External"/><Relationship Id="rId4" Type="http://schemas.openxmlformats.org/officeDocument/2006/relationships/hyperlink" Target="https://www.cdc.gov/ncbddd/disabilityandhealth/disability-inclusion.html" TargetMode="External"/><Relationship Id="rId9" Type="http://schemas.openxmlformats.org/officeDocument/2006/relationships/hyperlink" Target="https://www.who.int/publications/i/item/9789241564182"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mind.org.uk/" TargetMode="External"/><Relationship Id="rId2" Type="http://schemas.openxmlformats.org/officeDocument/2006/relationships/hyperlink" Target="https://www.heretohelp.bc.ca/infosheet/cross-cultural-mental-health-and-substance-use#A" TargetMode="External"/><Relationship Id="rId1" Type="http://schemas.openxmlformats.org/officeDocument/2006/relationships/slideLayout" Target="../slideLayouts/slideLayout2.xml"/><Relationship Id="rId4" Type="http://schemas.openxmlformats.org/officeDocument/2006/relationships/hyperlink" Target="https://multiculturalmentalhealth.ca/clinical-tools/cultural-formulation/"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6377" y="1353542"/>
            <a:ext cx="9076070" cy="2905952"/>
          </a:xfrm>
          <a:noFill/>
        </p:spPr>
        <p:txBody>
          <a:bodyPr/>
          <a:lstStyle/>
          <a:p>
            <a:r>
              <a:rPr lang="da-DK" dirty="0"/>
              <a:t>FUNKTIONSHÆMNING, psykologi &amp; mentale problemer</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3" name="TextBox 2">
            <a:extLst>
              <a:ext uri="{FF2B5EF4-FFF2-40B4-BE49-F238E27FC236}">
                <a16:creationId xmlns:a16="http://schemas.microsoft.com/office/drawing/2014/main" xmlns="" id="{AF0469FB-0DAC-4C4E-81B0-0701B65C3A8E}"/>
              </a:ext>
            </a:extLst>
          </p:cNvPr>
          <p:cNvSpPr txBox="1"/>
          <p:nvPr/>
        </p:nvSpPr>
        <p:spPr>
          <a:xfrm>
            <a:off x="4294212" y="4581128"/>
            <a:ext cx="3600400" cy="923330"/>
          </a:xfrm>
          <a:prstGeom prst="rect">
            <a:avLst/>
          </a:prstGeom>
          <a:noFill/>
        </p:spPr>
        <p:txBody>
          <a:bodyPr wrap="square" rtlCol="0">
            <a:spAutoFit/>
          </a:bodyPr>
          <a:lstStyle/>
          <a:p>
            <a:pPr algn="ctr"/>
            <a:r>
              <a:rPr lang="da-DK" sz="5400" dirty="0">
                <a:solidFill>
                  <a:schemeClr val="bg2"/>
                </a:solidFill>
              </a:rPr>
              <a:t>Modul 7</a:t>
            </a:r>
          </a:p>
        </p:txBody>
      </p:sp>
    </p:spTree>
    <p:extLst>
      <p:ext uri="{BB962C8B-B14F-4D97-AF65-F5344CB8AC3E}">
        <p14:creationId xmlns:p14="http://schemas.microsoft.com/office/powerpoint/2010/main" val="237709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862" y="629853"/>
            <a:ext cx="9598700" cy="1159024"/>
          </a:xfrm>
        </p:spPr>
        <p:txBody>
          <a:bodyPr>
            <a:normAutofit fontScale="90000"/>
          </a:bodyPr>
          <a:lstStyle/>
          <a:p>
            <a:pPr>
              <a:lnSpc>
                <a:spcPct val="100000"/>
              </a:lnSpc>
              <a:spcBef>
                <a:spcPts val="600"/>
              </a:spcBef>
            </a:pPr>
            <a:r>
              <a:rPr lang="da-DK" sz="4000" dirty="0">
                <a:effectLst/>
                <a:latin typeface="Calibri" panose="020F0502020204030204" pitchFamily="34" charset="0"/>
                <a:ea typeface="Calibri" panose="020F0502020204030204" pitchFamily="34" charset="0"/>
                <a:cs typeface="Times New Roman" panose="02020603050405020304" pitchFamily="18" charset="0"/>
              </a:rPr>
              <a:t>Oplevelse af funktionshæmning og mangfoldighed (WHO, 2011) </a:t>
            </a:r>
          </a:p>
        </p:txBody>
      </p:sp>
      <p:sp>
        <p:nvSpPr>
          <p:cNvPr id="3" name="Content Placeholder 2"/>
          <p:cNvSpPr>
            <a:spLocks noGrp="1"/>
          </p:cNvSpPr>
          <p:nvPr>
            <p:ph idx="1"/>
          </p:nvPr>
        </p:nvSpPr>
        <p:spPr>
          <a:xfrm>
            <a:off x="1274580" y="2132856"/>
            <a:ext cx="6840759" cy="3772394"/>
          </a:xfrm>
        </p:spPr>
        <p:txBody>
          <a:bodyPr>
            <a:normAutofit/>
          </a:bodyPr>
          <a:lstStyle/>
          <a:p>
            <a:pPr>
              <a:lnSpc>
                <a:spcPct val="100000"/>
              </a:lnSpc>
              <a:spcBef>
                <a:spcPts val="600"/>
              </a:spcBef>
            </a:pPr>
            <a:r>
              <a:rPr lang="da-DK" sz="2000" b="1" dirty="0">
                <a:effectLst/>
                <a:latin typeface="Calibri" panose="020F0502020204030204" pitchFamily="34" charset="0"/>
                <a:ea typeface="Calibri" panose="020F0502020204030204" pitchFamily="34" charset="0"/>
                <a:cs typeface="Times New Roman" panose="02020603050405020304" pitchFamily="18" charset="0"/>
              </a:rPr>
              <a:t>Oplevelse af funktionshæmning</a:t>
            </a:r>
            <a:r>
              <a:rPr lang="da-DK" sz="2000" dirty="0">
                <a:effectLst/>
                <a:latin typeface="Calibri" panose="020F0502020204030204" pitchFamily="34" charset="0"/>
                <a:ea typeface="Calibri" panose="020F0502020204030204" pitchFamily="34" charset="0"/>
                <a:cs typeface="Times New Roman" panose="02020603050405020304" pitchFamily="18" charset="0"/>
              </a:rPr>
              <a:t> - samspillet mellem helbredstilstande, personlige faktorer og miljøfaktorer - varierer meget. </a:t>
            </a:r>
          </a:p>
          <a:p>
            <a:pPr>
              <a:lnSpc>
                <a:spcPct val="100000"/>
              </a:lnSpc>
              <a:spcBef>
                <a:spcPts val="600"/>
              </a:spcBef>
            </a:pP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Personer med funktionshæmning er forskellige.</a:t>
            </a:r>
          </a:p>
          <a:p>
            <a:pPr>
              <a:lnSpc>
                <a:spcPct val="100000"/>
              </a:lnSpc>
              <a:spcBef>
                <a:spcPts val="600"/>
              </a:spcBef>
            </a:pP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Et barn, der er født med cerebral parese, en ung soldat, der har mistet sit ben pga. en landmine eller en ældre person med demens er alle mennesker med handicap.</a:t>
            </a:r>
          </a:p>
        </p:txBody>
      </p:sp>
      <p:sp>
        <p:nvSpPr>
          <p:cNvPr id="4" name="Slide Number Placeholder 3"/>
          <p:cNvSpPr>
            <a:spLocks noGrp="1"/>
          </p:cNvSpPr>
          <p:nvPr>
            <p:ph type="sldNum" sz="quarter" idx="12"/>
          </p:nvPr>
        </p:nvSpPr>
        <p:spPr/>
        <p:txBody>
          <a:bodyPr/>
          <a:lstStyle/>
          <a:p>
            <a:fld id="{C014DD1E-5D91-48A3-AD6D-45FBA980D106}" type="slidenum">
              <a:rPr lang="en-GB" smtClean="0"/>
              <a:t>10</a:t>
            </a:fld>
            <a:endParaRPr lang="en-GB"/>
          </a:p>
        </p:txBody>
      </p:sp>
      <p:pic>
        <p:nvPicPr>
          <p:cNvPr id="6" name="Picture 5">
            <a:extLst>
              <a:ext uri="{FF2B5EF4-FFF2-40B4-BE49-F238E27FC236}">
                <a16:creationId xmlns:a16="http://schemas.microsoft.com/office/drawing/2014/main" xmlns="" id="{4CB068C5-A423-41DA-8E69-CAF9D5E980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4652" y="3598349"/>
            <a:ext cx="3720423" cy="2306901"/>
          </a:xfrm>
          <a:prstGeom prst="rect">
            <a:avLst/>
          </a:prstGeom>
        </p:spPr>
      </p:pic>
      <p:pic>
        <p:nvPicPr>
          <p:cNvPr id="8" name="Picture 7">
            <a:extLst>
              <a:ext uri="{FF2B5EF4-FFF2-40B4-BE49-F238E27FC236}">
                <a16:creationId xmlns:a16="http://schemas.microsoft.com/office/drawing/2014/main" xmlns="" id="{50A4A30B-2E4D-4C45-91F0-289C2F98D1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4652" y="1330125"/>
            <a:ext cx="3720423" cy="2098875"/>
          </a:xfrm>
          <a:prstGeom prst="rect">
            <a:avLst/>
          </a:prstGeom>
        </p:spPr>
      </p:pic>
      <p:sp>
        <p:nvSpPr>
          <p:cNvPr id="7" name="TextBox 5">
            <a:extLst>
              <a:ext uri="{FF2B5EF4-FFF2-40B4-BE49-F238E27FC236}">
                <a16:creationId xmlns:a16="http://schemas.microsoft.com/office/drawing/2014/main" xmlns="" id="{E3045133-9C3D-44C6-ABCB-FCF777604A96}"/>
              </a:ext>
            </a:extLst>
          </p:cNvPr>
          <p:cNvSpPr txBox="1"/>
          <p:nvPr/>
        </p:nvSpPr>
        <p:spPr>
          <a:xfrm>
            <a:off x="9622804" y="5953144"/>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da-DK" sz="800" dirty="0">
                <a:solidFill>
                  <a:srgbClr val="004680"/>
                </a:solidFill>
                <a:latin typeface="Calibri"/>
              </a:rPr>
              <a:t>Kilde</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37288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087016"/>
          </a:xfrm>
        </p:spPr>
        <p:txBody>
          <a:bodyPr>
            <a:normAutofit/>
          </a:bodyPr>
          <a:lstStyle/>
          <a:p>
            <a:pPr>
              <a:lnSpc>
                <a:spcPct val="100000"/>
              </a:lnSpc>
            </a:pPr>
            <a:r>
              <a:rPr lang="da-DK" sz="4000" dirty="0">
                <a:effectLst/>
                <a:latin typeface="Calibri" panose="020F0502020204030204" pitchFamily="34" charset="0"/>
                <a:ea typeface="Calibri" panose="020F0502020204030204" pitchFamily="34" charset="0"/>
                <a:cs typeface="Times New Roman" panose="02020603050405020304" pitchFamily="18" charset="0"/>
              </a:rPr>
              <a:t>Sundhedsforskelle og kulturel kompetence </a:t>
            </a:r>
            <a:r>
              <a:rPr lang="en-GB" sz="1800" dirty="0"/>
              <a:t>(</a:t>
            </a:r>
            <a:r>
              <a:rPr lang="en-US" sz="1800" dirty="0"/>
              <a:t>Butler et al., 2016)</a:t>
            </a:r>
            <a:endParaRPr lang="en-GB" sz="1800" dirty="0"/>
          </a:p>
        </p:txBody>
      </p:sp>
      <p:sp>
        <p:nvSpPr>
          <p:cNvPr id="3" name="Content Placeholder 2"/>
          <p:cNvSpPr>
            <a:spLocks noGrp="1"/>
          </p:cNvSpPr>
          <p:nvPr>
            <p:ph idx="1"/>
          </p:nvPr>
        </p:nvSpPr>
        <p:spPr>
          <a:xfrm>
            <a:off x="1371243" y="2132856"/>
            <a:ext cx="5947305" cy="3744416"/>
          </a:xfrm>
        </p:spPr>
        <p:txBody>
          <a:bodyPr>
            <a:normAutofit/>
          </a:bodyPr>
          <a:lstStyle/>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Mennesker med funktionshæmning oplever mange sundhedsforskelle, f.eks. vurderer de eget helbred som dårligt; højere forekomst af fedme, rygning og inaktivitet; begrænset adgang til sundhedspleje osv. </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Kulturel kompetence er blevet fremhævet som en tilgang, der kan reducere sundhedsforskelle. </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I dag er den blevet udvidet til at omfatte andre marginaliserede befolkningsgrupper (f.eks. handicappede), som er i risiko for stigmatisering og/eller har forskellige behov for sundhedspleje, der resulterer i sundhedsforskelle. </a:t>
            </a:r>
          </a:p>
        </p:txBody>
      </p:sp>
      <p:sp>
        <p:nvSpPr>
          <p:cNvPr id="4" name="Slide Number Placeholder 3"/>
          <p:cNvSpPr>
            <a:spLocks noGrp="1"/>
          </p:cNvSpPr>
          <p:nvPr>
            <p:ph type="sldNum" sz="quarter" idx="12"/>
          </p:nvPr>
        </p:nvSpPr>
        <p:spPr/>
        <p:txBody>
          <a:bodyPr/>
          <a:lstStyle/>
          <a:p>
            <a:fld id="{C014DD1E-5D91-48A3-AD6D-45FBA980D106}" type="slidenum">
              <a:rPr lang="en-GB" smtClean="0"/>
              <a:t>11</a:t>
            </a:fld>
            <a:endParaRPr lang="en-GB"/>
          </a:p>
        </p:txBody>
      </p:sp>
      <p:pic>
        <p:nvPicPr>
          <p:cNvPr id="7" name="Picture 6">
            <a:extLst>
              <a:ext uri="{FF2B5EF4-FFF2-40B4-BE49-F238E27FC236}">
                <a16:creationId xmlns:a16="http://schemas.microsoft.com/office/drawing/2014/main" xmlns="" id="{6499A75B-1735-4EA7-AED5-840FD2642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572" y="2132856"/>
            <a:ext cx="4356930" cy="3551036"/>
          </a:xfrm>
          <a:prstGeom prst="rect">
            <a:avLst/>
          </a:prstGeom>
        </p:spPr>
      </p:pic>
      <p:sp>
        <p:nvSpPr>
          <p:cNvPr id="6" name="TextBox 5">
            <a:extLst>
              <a:ext uri="{FF2B5EF4-FFF2-40B4-BE49-F238E27FC236}">
                <a16:creationId xmlns:a16="http://schemas.microsoft.com/office/drawing/2014/main" xmlns="" id="{463B33E3-DC89-4DB4-B683-4A61A41CB06D}"/>
              </a:ext>
            </a:extLst>
          </p:cNvPr>
          <p:cNvSpPr txBox="1"/>
          <p:nvPr/>
        </p:nvSpPr>
        <p:spPr>
          <a:xfrm>
            <a:off x="9713037" y="5661828"/>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da-DK" sz="800" dirty="0">
                <a:solidFill>
                  <a:srgbClr val="004680"/>
                </a:solidFill>
                <a:latin typeface="Calibri"/>
              </a:rPr>
              <a:t>Kilde</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5936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145" y="404664"/>
            <a:ext cx="9598700" cy="846583"/>
          </a:xfrm>
        </p:spPr>
        <p:txBody>
          <a:body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Inklusion af funktionshæmmede </a:t>
            </a:r>
            <a:r>
              <a:rPr lang="en-GB" sz="1400" dirty="0"/>
              <a:t>(CDC, 2020)</a:t>
            </a:r>
          </a:p>
        </p:txBody>
      </p:sp>
      <p:sp>
        <p:nvSpPr>
          <p:cNvPr id="3" name="Content Placeholder 2"/>
          <p:cNvSpPr>
            <a:spLocks noGrp="1"/>
          </p:cNvSpPr>
          <p:nvPr>
            <p:ph idx="1"/>
          </p:nvPr>
        </p:nvSpPr>
        <p:spPr>
          <a:xfrm>
            <a:off x="1395294" y="1460447"/>
            <a:ext cx="7712603" cy="4441161"/>
          </a:xfrm>
        </p:spPr>
        <p:txBody>
          <a:bodyPr>
            <a:normAutofit/>
          </a:bodyPr>
          <a:lstStyle/>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Inklusion af funktionshæmmede: Inkluderer personer med funktionshæmning  i hverdagsaktiviteter og opfordrer dem til at </a:t>
            </a:r>
            <a:r>
              <a:rPr lang="da-DK" sz="2000" dirty="0">
                <a:latin typeface="Calibri" panose="020F0502020204030204" pitchFamily="34" charset="0"/>
                <a:ea typeface="Calibri" panose="020F0502020204030204" pitchFamily="34" charset="0"/>
                <a:cs typeface="Times New Roman" panose="02020603050405020304" pitchFamily="18" charset="0"/>
              </a:rPr>
              <a:t>varetage</a:t>
            </a:r>
            <a:r>
              <a:rPr lang="da-DK" sz="2000" dirty="0">
                <a:effectLst/>
                <a:latin typeface="Calibri" panose="020F0502020204030204" pitchFamily="34" charset="0"/>
                <a:ea typeface="Calibri" panose="020F0502020204030204" pitchFamily="34" charset="0"/>
                <a:cs typeface="Times New Roman" panose="02020603050405020304" pitchFamily="18" charset="0"/>
              </a:rPr>
              <a:t> roller, der ligner deres jævnaldrende, der ikke har et handicap.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De kan udfylde socialt forventelige roller (være studerende, forælder, arbejdstager eller medlem af samfundet).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De kan deltage i sociale aktiviteter (bruge offentlige ressourcer, transport, biblioteker eller modtage passende sundhedspleje).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Inklusion af </a:t>
            </a:r>
            <a:r>
              <a:rPr lang="da-DK" sz="2000" dirty="0">
                <a:latin typeface="Calibri" panose="020F0502020204030204" pitchFamily="34" charset="0"/>
                <a:ea typeface="Calibri" panose="020F0502020204030204" pitchFamily="34" charset="0"/>
                <a:cs typeface="Times New Roman" panose="02020603050405020304" pitchFamily="18" charset="0"/>
              </a:rPr>
              <a:t> funktionshæmmede </a:t>
            </a:r>
            <a:r>
              <a:rPr lang="da-DK" sz="2000" dirty="0">
                <a:effectLst/>
                <a:latin typeface="Calibri" panose="020F0502020204030204" pitchFamily="34" charset="0"/>
                <a:ea typeface="Calibri" panose="020F0502020204030204" pitchFamily="34" charset="0"/>
                <a:cs typeface="Times New Roman" panose="02020603050405020304" pitchFamily="18" charset="0"/>
              </a:rPr>
              <a:t>handler om at forstå sammenhængen mellem den måde, hvorpå mennesker fungerer og deltager i samfundet og samtidigt har lige muligheder for at deltage.</a:t>
            </a:r>
          </a:p>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C014DD1E-5D91-48A3-AD6D-45FBA980D106}" type="slidenum">
              <a:rPr lang="en-GB" smtClean="0"/>
              <a:t>12</a:t>
            </a:fld>
            <a:endParaRPr lang="en-GB"/>
          </a:p>
        </p:txBody>
      </p:sp>
      <p:pic>
        <p:nvPicPr>
          <p:cNvPr id="6" name="Picture 5">
            <a:extLst>
              <a:ext uri="{FF2B5EF4-FFF2-40B4-BE49-F238E27FC236}">
                <a16:creationId xmlns:a16="http://schemas.microsoft.com/office/drawing/2014/main" xmlns="" id="{0D53677A-21CB-4421-A784-A436235E22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8748" y="1844824"/>
            <a:ext cx="2982096" cy="3672408"/>
          </a:xfrm>
          <a:prstGeom prst="rect">
            <a:avLst/>
          </a:prstGeom>
        </p:spPr>
      </p:pic>
      <p:sp>
        <p:nvSpPr>
          <p:cNvPr id="7" name="TextBox 5">
            <a:extLst>
              <a:ext uri="{FF2B5EF4-FFF2-40B4-BE49-F238E27FC236}">
                <a16:creationId xmlns:a16="http://schemas.microsoft.com/office/drawing/2014/main" xmlns="" id="{FD751A0D-1BAA-4BFA-AC8C-64719BD478BD}"/>
              </a:ext>
            </a:extLst>
          </p:cNvPr>
          <p:cNvSpPr txBox="1"/>
          <p:nvPr/>
        </p:nvSpPr>
        <p:spPr>
          <a:xfrm>
            <a:off x="9567770" y="4941168"/>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da-DK" sz="800" dirty="0">
                <a:solidFill>
                  <a:srgbClr val="004680"/>
                </a:solidFill>
                <a:latin typeface="Calibri"/>
              </a:rPr>
              <a:t>Kilde</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05669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13</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322032"/>
            <a:ext cx="9598700" cy="99368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Funktionshæmning som en del af personers identitet</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700808"/>
            <a:ext cx="4903077" cy="3888432"/>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Vores </a:t>
            </a:r>
            <a:r>
              <a:rPr lang="da-DK" sz="2000" b="1" dirty="0">
                <a:effectLst/>
                <a:latin typeface="Calibri" panose="020F0502020204030204" pitchFamily="34" charset="0"/>
                <a:ea typeface="Calibri" panose="020F0502020204030204" pitchFamily="34" charset="0"/>
                <a:cs typeface="Times New Roman" panose="02020603050405020304" pitchFamily="18" charset="0"/>
              </a:rPr>
              <a:t>sociale identitet </a:t>
            </a:r>
            <a:r>
              <a:rPr lang="da-DK" sz="2000" dirty="0">
                <a:effectLst/>
                <a:latin typeface="Calibri" panose="020F0502020204030204" pitchFamily="34" charset="0"/>
                <a:ea typeface="Calibri" panose="020F0502020204030204" pitchFamily="34" charset="0"/>
                <a:cs typeface="Times New Roman" panose="02020603050405020304" pitchFamily="18" charset="0"/>
              </a:rPr>
              <a:t>er socialt og historisk konstrueret. Den består af viden om, at man tilhører en social gruppe, og den betydning, som man tillægger sit gruppemedlemskab </a:t>
            </a:r>
            <a:r>
              <a:rPr lang="da-DK" sz="1400" dirty="0">
                <a:effectLst/>
                <a:latin typeface="Calibri" panose="020F0502020204030204" pitchFamily="34" charset="0"/>
                <a:ea typeface="Calibri" panose="020F0502020204030204" pitchFamily="34" charset="0"/>
                <a:cs typeface="Times New Roman" panose="02020603050405020304" pitchFamily="18" charset="0"/>
              </a:rPr>
              <a:t>(</a:t>
            </a:r>
            <a:r>
              <a:rPr lang="da-DK" sz="1400" dirty="0" err="1">
                <a:effectLst/>
                <a:latin typeface="Calibri" panose="020F0502020204030204" pitchFamily="34" charset="0"/>
                <a:ea typeface="Calibri" panose="020F0502020204030204" pitchFamily="34" charset="0"/>
                <a:cs typeface="Times New Roman" panose="02020603050405020304" pitchFamily="18" charset="0"/>
              </a:rPr>
              <a:t>Tajfel</a:t>
            </a:r>
            <a:r>
              <a:rPr lang="da-DK" sz="1400" dirty="0">
                <a:effectLst/>
                <a:latin typeface="Calibri" panose="020F0502020204030204" pitchFamily="34" charset="0"/>
                <a:ea typeface="Calibri" panose="020F0502020204030204" pitchFamily="34" charset="0"/>
                <a:cs typeface="Times New Roman" panose="02020603050405020304" pitchFamily="18" charset="0"/>
              </a:rPr>
              <a:t>, 1974).</a:t>
            </a:r>
          </a:p>
          <a:p>
            <a:pPr>
              <a:lnSpc>
                <a:spcPct val="100000"/>
              </a:lnSpc>
              <a:spcBef>
                <a:spcPts val="600"/>
              </a:spcBef>
            </a:pPr>
            <a:r>
              <a:rPr lang="da-DK" sz="2000" b="1" dirty="0">
                <a:effectLst/>
                <a:latin typeface="Calibri" panose="020F0502020204030204" pitchFamily="34" charset="0"/>
                <a:ea typeface="Calibri" panose="020F0502020204030204" pitchFamily="34" charset="0"/>
                <a:cs typeface="Times New Roman" panose="02020603050405020304" pitchFamily="18" charset="0"/>
              </a:rPr>
              <a:t>Funktionshæmmedes identitet</a:t>
            </a:r>
            <a:r>
              <a:rPr lang="da-DK" sz="2000" dirty="0">
                <a:effectLst/>
                <a:latin typeface="Calibri" panose="020F0502020204030204" pitchFamily="34" charset="0"/>
                <a:ea typeface="Calibri" panose="020F0502020204030204" pitchFamily="34" charset="0"/>
                <a:cs typeface="Times New Roman" panose="02020603050405020304" pitchFamily="18" charset="0"/>
              </a:rPr>
              <a:t>: En </a:t>
            </a:r>
            <a:r>
              <a:rPr lang="da-DK" sz="2000" dirty="0">
                <a:latin typeface="Calibri" panose="020F0502020204030204" pitchFamily="34" charset="0"/>
                <a:ea typeface="Calibri" panose="020F0502020204030204" pitchFamily="34" charset="0"/>
                <a:cs typeface="Times New Roman" panose="02020603050405020304" pitchFamily="18" charset="0"/>
              </a:rPr>
              <a:t>selvopfattelse</a:t>
            </a:r>
            <a:r>
              <a:rPr lang="da-DK" sz="2000" dirty="0">
                <a:effectLst/>
                <a:latin typeface="Calibri" panose="020F0502020204030204" pitchFamily="34" charset="0"/>
                <a:ea typeface="Calibri" panose="020F0502020204030204" pitchFamily="34" charset="0"/>
                <a:cs typeface="Times New Roman" panose="02020603050405020304" pitchFamily="18" charset="0"/>
              </a:rPr>
              <a:t>, der omfatter ens funktionsnedsættelse og følelser af tilknytning til eller solidaritet med andre med funktionshæmning. Funktionsnedsættelsen spiller en unik rolle i ens sociale identitet</a:t>
            </a:r>
            <a:r>
              <a:rPr lang="da-DK" sz="1400" dirty="0">
                <a:effectLst/>
                <a:latin typeface="Calibri" panose="020F0502020204030204" pitchFamily="34" charset="0"/>
                <a:ea typeface="Calibri" panose="020F0502020204030204" pitchFamily="34" charset="0"/>
                <a:cs typeface="Times New Roman" panose="02020603050405020304" pitchFamily="18" charset="0"/>
              </a:rPr>
              <a:t> (</a:t>
            </a:r>
            <a:r>
              <a:rPr lang="da-DK" sz="1400" dirty="0" err="1">
                <a:effectLst/>
                <a:latin typeface="Calibri" panose="020F0502020204030204" pitchFamily="34" charset="0"/>
                <a:ea typeface="Calibri" panose="020F0502020204030204" pitchFamily="34" charset="0"/>
                <a:cs typeface="Times New Roman" panose="02020603050405020304" pitchFamily="18" charset="0"/>
              </a:rPr>
              <a:t>Forber</a:t>
            </a:r>
            <a:r>
              <a:rPr lang="da-DK" sz="1400" dirty="0">
                <a:effectLst/>
                <a:latin typeface="Calibri" panose="020F0502020204030204" pitchFamily="34" charset="0"/>
                <a:ea typeface="Calibri" panose="020F0502020204030204" pitchFamily="34" charset="0"/>
                <a:cs typeface="Times New Roman" panose="02020603050405020304" pitchFamily="18" charset="0"/>
              </a:rPr>
              <a:t>-Pratt et al., 2020).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FEB0853D-3D83-49AF-8C44-1C576C6B8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6460" y="1772816"/>
            <a:ext cx="5137602" cy="3425068"/>
          </a:xfrm>
          <a:prstGeom prst="rect">
            <a:avLst/>
          </a:prstGeom>
        </p:spPr>
      </p:pic>
      <p:sp>
        <p:nvSpPr>
          <p:cNvPr id="6" name="TextBox 5">
            <a:extLst>
              <a:ext uri="{FF2B5EF4-FFF2-40B4-BE49-F238E27FC236}">
                <a16:creationId xmlns:a16="http://schemas.microsoft.com/office/drawing/2014/main" xmlns="" id="{E3045133-9C3D-44C6-ABCB-FCF777604A96}"/>
              </a:ext>
            </a:extLst>
          </p:cNvPr>
          <p:cNvSpPr txBox="1"/>
          <p:nvPr/>
        </p:nvSpPr>
        <p:spPr>
          <a:xfrm>
            <a:off x="8962234" y="5284896"/>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da-DK" sz="800" dirty="0">
                <a:solidFill>
                  <a:srgbClr val="004680"/>
                </a:solidFill>
                <a:latin typeface="Calibri"/>
              </a:rPr>
              <a:t>Kilde</a:t>
            </a:r>
            <a:r>
              <a:rPr lang="en-GB" sz="800" dirty="0">
                <a:solidFill>
                  <a:srgbClr val="004680"/>
                </a:solidFill>
                <a:latin typeface="Calibri"/>
              </a:rPr>
              <a:t>: P</a:t>
            </a:r>
            <a:r>
              <a:rPr kumimoji="0" lang="en-GB" sz="800" b="0" i="0" u="none" strike="noStrike" kern="1200" cap="none" spc="0" normalizeH="0" baseline="0" noProof="0" dirty="0" err="1">
                <a:ln>
                  <a:noFill/>
                </a:ln>
                <a:solidFill>
                  <a:srgbClr val="004680"/>
                </a:solidFill>
                <a:effectLst/>
                <a:uLnTx/>
                <a:uFillTx/>
                <a:latin typeface="Calibri"/>
                <a:ea typeface="+mn-ea"/>
                <a:cs typeface="+mn-cs"/>
              </a:rPr>
              <a:t>exels</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14706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14</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Hvordan kulturen påvirker vores syn på funktionshæmning </a:t>
            </a:r>
            <a:r>
              <a:rPr lang="en-US" sz="4400" dirty="0"/>
              <a:t>(Stone, 2005)</a:t>
            </a:r>
            <a:endParaRPr lang="en-GB" sz="4400"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940138"/>
            <a:ext cx="9640976" cy="376321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0000"/>
              </a:lnSpc>
              <a:spcBef>
                <a:spcPts val="600"/>
              </a:spcBef>
              <a:buFont typeface="Wingdings" panose="05000000000000000000" pitchFamily="2" charset="2"/>
              <a:buChar char="q"/>
            </a:pPr>
            <a:r>
              <a:rPr lang="da-DK" sz="2000" b="1" dirty="0">
                <a:effectLst/>
                <a:latin typeface="Calibri" panose="020F0502020204030204" pitchFamily="34" charset="0"/>
                <a:ea typeface="Calibri" panose="020F0502020204030204" pitchFamily="34" charset="0"/>
                <a:cs typeface="Times New Roman" panose="02020603050405020304" pitchFamily="18" charset="0"/>
              </a:rPr>
              <a:t>Overbevisninger om årsager:</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Kulturelle forklaringer på, hvorfor og hvordan et handicap er </a:t>
            </a:r>
            <a:r>
              <a:rPr lang="da-DK" sz="2000" dirty="0">
                <a:latin typeface="Calibri" panose="020F0502020204030204" pitchFamily="34" charset="0"/>
                <a:ea typeface="Calibri" panose="020F0502020204030204" pitchFamily="34" charset="0"/>
                <a:cs typeface="Times New Roman" panose="02020603050405020304" pitchFamily="18" charset="0"/>
              </a:rPr>
              <a:t>opstået</a:t>
            </a:r>
            <a:r>
              <a:rPr lang="da-DK" sz="2000" dirty="0">
                <a:effectLst/>
                <a:latin typeface="Calibri" panose="020F0502020204030204" pitchFamily="34" charset="0"/>
                <a:ea typeface="Calibri" panose="020F0502020204030204" pitchFamily="34" charset="0"/>
                <a:cs typeface="Times New Roman" panose="02020603050405020304" pitchFamily="18" charset="0"/>
              </a:rPr>
              <a:t>, f.eks. at det er et tegn på uheld eller skæbne, eller at det skyldes en virus.</a:t>
            </a:r>
          </a:p>
          <a:p>
            <a:pPr>
              <a:lnSpc>
                <a:spcPct val="100000"/>
              </a:lnSpc>
              <a:spcBef>
                <a:spcPts val="600"/>
              </a:spcBef>
              <a:buFont typeface="Wingdings" panose="05000000000000000000" pitchFamily="2" charset="2"/>
              <a:buChar char="q"/>
            </a:pPr>
            <a:r>
              <a:rPr lang="da-DK" sz="2000" b="1" dirty="0">
                <a:effectLst/>
                <a:latin typeface="Calibri" panose="020F0502020204030204" pitchFamily="34" charset="0"/>
                <a:ea typeface="Calibri" panose="020F0502020204030204" pitchFamily="34" charset="0"/>
                <a:cs typeface="Times New Roman" panose="02020603050405020304" pitchFamily="18" charset="0"/>
              </a:rPr>
              <a:t>Værdsatte og nedvurderede egenskaber: </a:t>
            </a:r>
          </a:p>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De personlige egenskaber, som et samfund eller en kulturel gruppe finder vigtige. Særlige fysiske eller intellektuelle egenskaber værdsættes eller nedvurderes forskelligt i forskellige samfund.</a:t>
            </a:r>
          </a:p>
          <a:p>
            <a:pPr>
              <a:lnSpc>
                <a:spcPct val="100000"/>
              </a:lnSpc>
              <a:spcBef>
                <a:spcPts val="600"/>
              </a:spcBef>
              <a:buFont typeface="Wingdings" panose="05000000000000000000" pitchFamily="2" charset="2"/>
              <a:buChar char="q"/>
            </a:pPr>
            <a:r>
              <a:rPr lang="da-DK" sz="2000" b="1" dirty="0">
                <a:effectLst/>
                <a:latin typeface="Calibri" panose="020F0502020204030204" pitchFamily="34" charset="0"/>
                <a:ea typeface="Calibri" panose="020F0502020204030204" pitchFamily="34" charset="0"/>
                <a:cs typeface="Times New Roman" panose="02020603050405020304" pitchFamily="18" charset="0"/>
              </a:rPr>
              <a:t>Forventede roller: </a:t>
            </a:r>
          </a:p>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De roller, som samfund forventer, at personer med handicap skal spille, f.eks. at være fuldt ud inkluderet og aktiv eller at være skjult.</a:t>
            </a:r>
          </a:p>
        </p:txBody>
      </p:sp>
    </p:spTree>
    <p:extLst>
      <p:ext uri="{BB962C8B-B14F-4D97-AF65-F5344CB8AC3E}">
        <p14:creationId xmlns:p14="http://schemas.microsoft.com/office/powerpoint/2010/main" val="69353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003480" y="486172"/>
            <a:ext cx="10009112" cy="8545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dirty="0"/>
              <a:t>Se og genovervej</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219622"/>
            <a:ext cx="10009112"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US" sz="1600" dirty="0"/>
          </a:p>
        </p:txBody>
      </p:sp>
      <p:pic>
        <p:nvPicPr>
          <p:cNvPr id="5" name="Picture 4">
            <a:extLst>
              <a:ext uri="{FF2B5EF4-FFF2-40B4-BE49-F238E27FC236}">
                <a16:creationId xmlns:a16="http://schemas.microsoft.com/office/drawing/2014/main" xmlns="" id="{369CAE47-97C5-474E-8F92-8D314E6672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947" y="3212976"/>
            <a:ext cx="9043119" cy="3158852"/>
          </a:xfrm>
          <a:prstGeom prst="rect">
            <a:avLst/>
          </a:prstGeom>
        </p:spPr>
      </p:pic>
      <p:sp>
        <p:nvSpPr>
          <p:cNvPr id="8" name="TextBox 7">
            <a:extLst>
              <a:ext uri="{FF2B5EF4-FFF2-40B4-BE49-F238E27FC236}">
                <a16:creationId xmlns:a16="http://schemas.microsoft.com/office/drawing/2014/main" xmlns="" id="{2E337866-7A1C-42DE-A6C5-BC9F830C8358}"/>
              </a:ext>
            </a:extLst>
          </p:cNvPr>
          <p:cNvSpPr txBox="1"/>
          <p:nvPr/>
        </p:nvSpPr>
        <p:spPr>
          <a:xfrm>
            <a:off x="1003480" y="1236103"/>
            <a:ext cx="10707556" cy="1985159"/>
          </a:xfrm>
          <a:prstGeom prst="rect">
            <a:avLst/>
          </a:prstGeom>
          <a:noFill/>
        </p:spPr>
        <p:txBody>
          <a:bodyPr wrap="square">
            <a:spAutoFit/>
          </a:bodyPr>
          <a:lstStyle/>
          <a:p>
            <a:pPr marL="0" indent="0">
              <a:lnSpc>
                <a:spcPct val="100000"/>
              </a:lnSpc>
              <a:buFont typeface="Franklin Gothic Book" panose="020B0503020102020204" pitchFamily="34" charset="0"/>
              <a:buNone/>
            </a:pPr>
            <a:r>
              <a:rPr lang="da-DK" sz="1800" dirty="0"/>
              <a:t>Se på billedet, og skriv ned, hvad dine første tanker er om de afbildede personers mulige identitet.  Besvar derefter spørgsmålene:</a:t>
            </a:r>
          </a:p>
          <a:p>
            <a:pPr marL="0" indent="0">
              <a:lnSpc>
                <a:spcPct val="100000"/>
              </a:lnSpc>
              <a:spcBef>
                <a:spcPts val="600"/>
              </a:spcBef>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1. Tror du, at nogle af dem kan have en form for funktionsnedsættelse? </a:t>
            </a:r>
          </a:p>
          <a:p>
            <a:pPr marL="0" indent="0">
              <a:lnSpc>
                <a:spcPct val="100000"/>
              </a:lnSpc>
              <a:spcBef>
                <a:spcPts val="600"/>
              </a:spcBef>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2. Hvilke karakteristika ved personerne giver dig oplysninger om deres kulturelle karakteristika, f.eks. oprindelsesland, erhverv, religion, seksuel orientering, handicap osv.</a:t>
            </a:r>
          </a:p>
          <a:p>
            <a:pPr marL="0" indent="0">
              <a:lnSpc>
                <a:spcPct val="100000"/>
              </a:lnSpc>
              <a:spcBef>
                <a:spcPts val="600"/>
              </a:spcBef>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Tip</a:t>
            </a:r>
            <a:r>
              <a:rPr lang="da-DK" sz="1800" dirty="0">
                <a:effectLst/>
                <a:latin typeface="Calibri" panose="020F0502020204030204" pitchFamily="34" charset="0"/>
                <a:ea typeface="Calibri" panose="020F0502020204030204" pitchFamily="34" charset="0"/>
                <a:cs typeface="Times New Roman" panose="02020603050405020304" pitchFamily="18" charset="0"/>
              </a:rPr>
              <a:t>: Tænk over, at stereotyper påvirker vores tanker.</a:t>
            </a:r>
          </a:p>
        </p:txBody>
      </p:sp>
      <p:pic>
        <p:nvPicPr>
          <p:cNvPr id="6" name="Picture 5">
            <a:extLst>
              <a:ext uri="{FF2B5EF4-FFF2-40B4-BE49-F238E27FC236}">
                <a16:creationId xmlns:a16="http://schemas.microsoft.com/office/drawing/2014/main" xmlns="" id="{098AAD07-3765-414B-AEBE-5A92699750C7}"/>
              </a:ext>
            </a:extLst>
          </p:cNvPr>
          <p:cNvPicPr>
            <a:picLocks noChangeAspect="1"/>
          </p:cNvPicPr>
          <p:nvPr/>
        </p:nvPicPr>
        <p:blipFill>
          <a:blip r:embed="rId3"/>
          <a:stretch>
            <a:fillRect/>
          </a:stretch>
        </p:blipFill>
        <p:spPr>
          <a:xfrm>
            <a:off x="10969992" y="5492067"/>
            <a:ext cx="879761" cy="879761"/>
          </a:xfrm>
          <a:prstGeom prst="rect">
            <a:avLst/>
          </a:prstGeom>
        </p:spPr>
      </p:pic>
    </p:spTree>
    <p:extLst>
      <p:ext uri="{BB962C8B-B14F-4D97-AF65-F5344CB8AC3E}">
        <p14:creationId xmlns:p14="http://schemas.microsoft.com/office/powerpoint/2010/main" val="80765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16</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20645"/>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Interkulturel kompetence og viden om funktionshæmning i sundhedstilbud </a:t>
            </a:r>
            <a:r>
              <a:rPr lang="en-US" sz="1600" dirty="0"/>
              <a:t>(Stone, 2005) </a:t>
            </a:r>
            <a:endParaRPr lang="en-GB" sz="1600" dirty="0"/>
          </a:p>
        </p:txBody>
      </p:sp>
      <p:pic>
        <p:nvPicPr>
          <p:cNvPr id="6" name="Picture 5">
            <a:extLst>
              <a:ext uri="{FF2B5EF4-FFF2-40B4-BE49-F238E27FC236}">
                <a16:creationId xmlns:a16="http://schemas.microsoft.com/office/drawing/2014/main" xmlns="" id="{0A2F2BB5-7716-46F8-B88C-FEC7D9A508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252" y="3944867"/>
            <a:ext cx="3300536" cy="2137101"/>
          </a:xfrm>
          <a:prstGeom prst="rect">
            <a:avLst/>
          </a:prstGeom>
        </p:spPr>
      </p:pic>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962572"/>
            <a:ext cx="4290748" cy="412325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Bef>
                <a:spcPts val="600"/>
              </a:spcBef>
              <a:buNone/>
            </a:pPr>
            <a:r>
              <a:rPr lang="da-DK" sz="2000" b="1" dirty="0">
                <a:effectLst/>
                <a:latin typeface="Calibri" panose="020F0502020204030204" pitchFamily="34" charset="0"/>
                <a:ea typeface="Calibri" panose="020F0502020204030204" pitchFamily="34" charset="0"/>
                <a:cs typeface="Times New Roman" panose="02020603050405020304" pitchFamily="18" charset="0"/>
              </a:rPr>
              <a:t>Interkulturel kompetence: </a:t>
            </a:r>
          </a:p>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Evnen til at forstå og reagere hensigtsmæssigt på behov og bekymringer hos personer med handicap og deres familier fra etniske minoritetssamfund. Svarene bør tage udgangspunkt i en nøjagtig forståelse af deres specifikke kulturelle praksis.</a:t>
            </a:r>
          </a:p>
        </p:txBody>
      </p:sp>
      <p:sp>
        <p:nvSpPr>
          <p:cNvPr id="8" name="Content Placeholder 2">
            <a:extLst>
              <a:ext uri="{FF2B5EF4-FFF2-40B4-BE49-F238E27FC236}">
                <a16:creationId xmlns:a16="http://schemas.microsoft.com/office/drawing/2014/main" xmlns="" id="{3BFFD72E-AD0D-4C82-9F71-72331E2A2639}"/>
              </a:ext>
            </a:extLst>
          </p:cNvPr>
          <p:cNvSpPr txBox="1">
            <a:spLocks/>
          </p:cNvSpPr>
          <p:nvPr/>
        </p:nvSpPr>
        <p:spPr>
          <a:xfrm>
            <a:off x="7102524" y="1962572"/>
            <a:ext cx="4464496" cy="376321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Bef>
                <a:spcPts val="600"/>
              </a:spcBef>
              <a:buNone/>
            </a:pPr>
            <a:r>
              <a:rPr lang="da-DK" sz="2000" b="1" dirty="0">
                <a:effectLst/>
                <a:latin typeface="Calibri" panose="020F0502020204030204" pitchFamily="34" charset="0"/>
                <a:ea typeface="Calibri" panose="020F0502020204030204" pitchFamily="34" charset="0"/>
                <a:cs typeface="Times New Roman" panose="02020603050405020304" pitchFamily="18" charset="0"/>
              </a:rPr>
              <a:t>Funktionsnedsættelse: </a:t>
            </a:r>
          </a:p>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Have viden om den generelle proces </a:t>
            </a:r>
            <a:r>
              <a:rPr lang="da-DK" sz="2000" dirty="0">
                <a:latin typeface="Calibri" panose="020F0502020204030204" pitchFamily="34" charset="0"/>
                <a:ea typeface="Calibri" panose="020F0502020204030204" pitchFamily="34" charset="0"/>
                <a:cs typeface="Times New Roman" panose="02020603050405020304" pitchFamily="18" charset="0"/>
              </a:rPr>
              <a:t>i f</a:t>
            </a:r>
            <a:r>
              <a:rPr lang="da-DK" sz="2000" dirty="0">
                <a:effectLst/>
                <a:latin typeface="Calibri" panose="020F0502020204030204" pitchFamily="34" charset="0"/>
                <a:ea typeface="Calibri" panose="020F0502020204030204" pitchFamily="34" charset="0"/>
                <a:cs typeface="Times New Roman" panose="02020603050405020304" pitchFamily="18" charset="0"/>
              </a:rPr>
              <a:t>orhold til at arbejde med personer med funktionsnedsættelse fra forskellige kulturer, uanset hvilke kulturer det drejer sig om. For at være kompetente </a:t>
            </a:r>
            <a:r>
              <a:rPr lang="da-DK" sz="2000" dirty="0">
                <a:latin typeface="Calibri" panose="020F0502020204030204" pitchFamily="34" charset="0"/>
                <a:ea typeface="Calibri" panose="020F0502020204030204" pitchFamily="34" charset="0"/>
                <a:cs typeface="Times New Roman" panose="02020603050405020304" pitchFamily="18" charset="0"/>
              </a:rPr>
              <a:t>må</a:t>
            </a:r>
            <a:r>
              <a:rPr lang="da-DK" sz="2000" dirty="0">
                <a:effectLst/>
                <a:latin typeface="Calibri" panose="020F0502020204030204" pitchFamily="34" charset="0"/>
                <a:ea typeface="Calibri" panose="020F0502020204030204" pitchFamily="34" charset="0"/>
                <a:cs typeface="Times New Roman" panose="02020603050405020304" pitchFamily="18" charset="0"/>
              </a:rPr>
              <a:t> fagfolk have en forståelse af, hvordan "kultur" kan påvirke ens syn på ”funktionshæmning". </a:t>
            </a:r>
          </a:p>
        </p:txBody>
      </p:sp>
      <p:sp>
        <p:nvSpPr>
          <p:cNvPr id="9" name="TextBox 5">
            <a:extLst>
              <a:ext uri="{FF2B5EF4-FFF2-40B4-BE49-F238E27FC236}">
                <a16:creationId xmlns:a16="http://schemas.microsoft.com/office/drawing/2014/main" xmlns="" id="{7C07C741-A80B-4CAF-8875-DB83CD81232D}"/>
              </a:ext>
            </a:extLst>
          </p:cNvPr>
          <p:cNvSpPr txBox="1"/>
          <p:nvPr/>
        </p:nvSpPr>
        <p:spPr>
          <a:xfrm>
            <a:off x="5904430" y="6147223"/>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da-DK" sz="800" dirty="0">
                <a:solidFill>
                  <a:srgbClr val="004680"/>
                </a:solidFill>
                <a:latin typeface="Calibri"/>
              </a:rPr>
              <a:t>Kilde</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28617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17</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355749"/>
            <a:ext cx="9598700" cy="93610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Familiernes rolle i pleje</a:t>
            </a:r>
            <a:endParaRPr lang="en-GB" sz="4400"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485623"/>
            <a:ext cx="3312368" cy="4337025"/>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Familiemedlemmer er en anden faktor, der spiller en vigtig rolle, da de kan være omsorgspersoner for funktionshæmmede, afhængigt af disses handicap og funktionsniveau. </a:t>
            </a:r>
          </a:p>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De kan fungere som hjælpere for at få den bedste pleje fra de professionelle, eller de kan fungere som barrierer for de sundhedsprofessionelle eller sociale fagfolk i deres kommunikation med </a:t>
            </a:r>
            <a:r>
              <a:rPr lang="da-DK" sz="2000" dirty="0">
                <a:latin typeface="Calibri" panose="020F0502020204030204" pitchFamily="34" charset="0"/>
                <a:ea typeface="Calibri" panose="020F0502020204030204" pitchFamily="34" charset="0"/>
                <a:cs typeface="Times New Roman" panose="02020603050405020304" pitchFamily="18" charset="0"/>
              </a:rPr>
              <a:t>borgerne</a:t>
            </a:r>
            <a:r>
              <a:rPr lang="da-DK" sz="2000" dirty="0">
                <a:effectLst/>
                <a:latin typeface="Calibri" panose="020F0502020204030204" pitchFamily="34" charset="0"/>
                <a:ea typeface="Calibri" panose="020F0502020204030204" pitchFamily="34" charset="0"/>
                <a:cs typeface="Times New Roman" panose="02020603050405020304" pitchFamily="18" charset="0"/>
              </a:rPr>
              <a:t>. </a:t>
            </a:r>
          </a:p>
        </p:txBody>
      </p:sp>
      <p:graphicFrame>
        <p:nvGraphicFramePr>
          <p:cNvPr id="9" name="Diagram 8">
            <a:extLst>
              <a:ext uri="{FF2B5EF4-FFF2-40B4-BE49-F238E27FC236}">
                <a16:creationId xmlns:a16="http://schemas.microsoft.com/office/drawing/2014/main" xmlns="" id="{30B34C61-25E6-46D9-BC98-FD7448097240}"/>
              </a:ext>
            </a:extLst>
          </p:cNvPr>
          <p:cNvGraphicFramePr/>
          <p:nvPr/>
        </p:nvGraphicFramePr>
        <p:xfrm>
          <a:off x="4942284" y="1291853"/>
          <a:ext cx="7140492" cy="4729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904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18</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285800"/>
            <a:ext cx="10225136" cy="108012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Interaktioner med </a:t>
            </a:r>
            <a:r>
              <a:rPr lang="da-DK" sz="4400" dirty="0">
                <a:latin typeface="Calibri" panose="020F0502020204030204" pitchFamily="34" charset="0"/>
                <a:ea typeface="Calibri" panose="020F0502020204030204" pitchFamily="34" charset="0"/>
                <a:cs typeface="Times New Roman" panose="02020603050405020304" pitchFamily="18" charset="0"/>
              </a:rPr>
              <a:t>borgeren</a:t>
            </a:r>
            <a:r>
              <a:rPr lang="da-DK" sz="4400" dirty="0">
                <a:effectLst/>
                <a:latin typeface="Calibri" panose="020F0502020204030204" pitchFamily="34" charset="0"/>
                <a:ea typeface="Calibri" panose="020F0502020204030204" pitchFamily="34" charset="0"/>
                <a:cs typeface="Times New Roman" panose="02020603050405020304" pitchFamily="18" charset="0"/>
              </a:rPr>
              <a:t>s familiemedlemmer </a:t>
            </a:r>
          </a:p>
        </p:txBody>
      </p:sp>
      <p:graphicFrame>
        <p:nvGraphicFramePr>
          <p:cNvPr id="3" name="Diagram 2">
            <a:extLst>
              <a:ext uri="{FF2B5EF4-FFF2-40B4-BE49-F238E27FC236}">
                <a16:creationId xmlns:a16="http://schemas.microsoft.com/office/drawing/2014/main" xmlns="" id="{6D3FD82A-E453-402C-A4BA-8452CBFF4A3B}"/>
              </a:ext>
            </a:extLst>
          </p:cNvPr>
          <p:cNvGraphicFramePr/>
          <p:nvPr>
            <p:extLst>
              <p:ext uri="{D42A27DB-BD31-4B8C-83A1-F6EECF244321}">
                <p14:modId xmlns:p14="http://schemas.microsoft.com/office/powerpoint/2010/main" val="3730457530"/>
              </p:ext>
            </p:extLst>
          </p:nvPr>
        </p:nvGraphicFramePr>
        <p:xfrm>
          <a:off x="1629916" y="1595320"/>
          <a:ext cx="9103501" cy="4436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06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19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390985" y="396024"/>
            <a:ext cx="9598700" cy="1152128"/>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God praksis for interkulturel pleje af funktionshæmmede </a:t>
            </a:r>
          </a:p>
        </p:txBody>
      </p:sp>
      <p:sp>
        <p:nvSpPr>
          <p:cNvPr id="5" name="Content Placeholder 2">
            <a:extLst>
              <a:ext uri="{FF2B5EF4-FFF2-40B4-BE49-F238E27FC236}">
                <a16:creationId xmlns:a16="http://schemas.microsoft.com/office/drawing/2014/main" xmlns="" id="{BABB4AC4-A77B-49E2-8AE0-FDD3432FC2A4}"/>
              </a:ext>
            </a:extLst>
          </p:cNvPr>
          <p:cNvSpPr txBox="1">
            <a:spLocks/>
          </p:cNvSpPr>
          <p:nvPr/>
        </p:nvSpPr>
        <p:spPr>
          <a:xfrm>
            <a:off x="1390985" y="1988840"/>
            <a:ext cx="9835364" cy="412038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sz="2000" b="1" dirty="0">
                <a:hlinkClick r:id="rId2"/>
              </a:rPr>
              <a:t>Thetis Program</a:t>
            </a:r>
            <a:r>
              <a:rPr lang="en-GB" sz="2000" dirty="0">
                <a:hlinkClick r:id="rId2"/>
              </a:rPr>
              <a:t> - </a:t>
            </a:r>
            <a:r>
              <a:rPr lang="da-DK" sz="2000" b="1" dirty="0">
                <a:hlinkClick r:id="rId2"/>
              </a:rPr>
              <a:t>Omsorg for flygtninge med funktionsnedsættelse</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Social EKAB, en græsk NGO med støtte fra FN's Flygtningehøjkommissariat (UNHCR) og ARSIS NGO, har siden november 2017 gennemført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et plejeprogram for flygtninge med funktionsnedsættelse</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Thetis"-programmet</a:t>
            </a:r>
            <a:r>
              <a:rPr lang="da-DK" sz="1800" dirty="0">
                <a:effectLst/>
                <a:latin typeface="Calibri" panose="020F0502020204030204" pitchFamily="34" charset="0"/>
                <a:ea typeface="Calibri" panose="020F0502020204030204" pitchFamily="34" charset="0"/>
                <a:cs typeface="Times New Roman" panose="02020603050405020304" pitchFamily="18" charset="0"/>
              </a:rPr>
              <a:t> har til formål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at registrere alle flygtninge med funktionsnedsættelse </a:t>
            </a:r>
            <a:r>
              <a:rPr lang="da-DK" sz="1800" dirty="0">
                <a:effectLst/>
                <a:latin typeface="Calibri" panose="020F0502020204030204" pitchFamily="34" charset="0"/>
                <a:ea typeface="Calibri" panose="020F0502020204030204" pitchFamily="34" charset="0"/>
                <a:cs typeface="Times New Roman" panose="02020603050405020304" pitchFamily="18" charset="0"/>
              </a:rPr>
              <a:t>og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iværksætte et individuelt behandlings- og støtteprogram</a:t>
            </a:r>
            <a:r>
              <a:rPr lang="da-DK" sz="1800" dirty="0">
                <a:effectLst/>
                <a:latin typeface="Calibri" panose="020F0502020204030204" pitchFamily="34" charset="0"/>
                <a:ea typeface="Calibri" panose="020F0502020204030204" pitchFamily="34" charset="0"/>
                <a:cs typeface="Times New Roman" panose="02020603050405020304" pitchFamily="18" charset="0"/>
              </a:rPr>
              <a:t> for hver enkelt af dem personligt. Dette program gennemføres gennem to specialiserede mobile hold på det græske fastland og et specialiseret netværk på øerne i det østlige Ægæerhav.</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Holdene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har kvalificeret personale</a:t>
            </a:r>
            <a:r>
              <a:rPr lang="da-DK" sz="1800" dirty="0">
                <a:effectLst/>
                <a:latin typeface="Calibri" panose="020F0502020204030204" pitchFamily="34" charset="0"/>
                <a:ea typeface="Calibri" panose="020F0502020204030204" pitchFamily="34" charset="0"/>
                <a:cs typeface="Times New Roman" panose="02020603050405020304" pitchFamily="18" charset="0"/>
              </a:rPr>
              <a:t> (socialrådgiver, fysioterapeut, læge, psykolog) og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opererer på de steder, hvor flygtninge med funktionsnedsættelse bor</a:t>
            </a:r>
            <a:r>
              <a:rPr lang="da-DK" sz="1800" dirty="0">
                <a:effectLst/>
                <a:latin typeface="Calibri" panose="020F0502020204030204" pitchFamily="34" charset="0"/>
                <a:ea typeface="Calibri" panose="020F0502020204030204" pitchFamily="34" charset="0"/>
                <a:cs typeface="Times New Roman" panose="02020603050405020304" pitchFamily="18" charset="0"/>
              </a:rPr>
              <a:t> (lejre eller lejligheder). Desuden arbejder de på at </a:t>
            </a:r>
            <a:r>
              <a:rPr lang="da-DK" sz="1800" dirty="0">
                <a:latin typeface="Calibri" panose="020F0502020204030204" pitchFamily="34" charset="0"/>
                <a:ea typeface="Calibri" panose="020F0502020204030204" pitchFamily="34" charset="0"/>
                <a:cs typeface="Times New Roman" panose="02020603050405020304" pitchFamily="18" charset="0"/>
              </a:rPr>
              <a:t>overføre</a:t>
            </a:r>
            <a:r>
              <a:rPr lang="da-DK" sz="1800" dirty="0">
                <a:effectLst/>
                <a:latin typeface="Calibri" panose="020F0502020204030204" pitchFamily="34" charset="0"/>
                <a:ea typeface="Calibri" panose="020F0502020204030204" pitchFamily="34" charset="0"/>
                <a:cs typeface="Times New Roman" panose="02020603050405020304" pitchFamily="18" charset="0"/>
              </a:rPr>
              <a:t> flygtninge med funktionsnedsættelse til passende specialiserede plejeinstitutioner. Programmet sigter også mod at organisere og aktivere plejere fra de etniske samfund, som flygtninge med </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funktionsnedsættelsetilhører</a:t>
            </a:r>
            <a:r>
              <a:rPr lang="da-DK" sz="1800" dirty="0">
                <a:effectLst/>
                <a:latin typeface="Calibri" panose="020F0502020204030204" pitchFamily="34" charset="0"/>
                <a:ea typeface="Calibri" panose="020F0502020204030204" pitchFamily="34" charset="0"/>
                <a:cs typeface="Times New Roman" panose="02020603050405020304" pitchFamily="18" charset="0"/>
              </a:rPr>
              <a:t>, med henblik på deres daglige støtte.</a:t>
            </a:r>
          </a:p>
          <a:p>
            <a:pPr marL="0" indent="0" algn="just">
              <a:lnSpc>
                <a:spcPct val="100000"/>
              </a:lnSpc>
              <a:buNone/>
            </a:pPr>
            <a:endParaRPr lang="en-US" sz="1800" b="1" dirty="0"/>
          </a:p>
          <a:p>
            <a:pPr marL="0" indent="0" algn="just">
              <a:buNone/>
            </a:pPr>
            <a:endParaRPr lang="en-US" b="1" dirty="0"/>
          </a:p>
        </p:txBody>
      </p:sp>
    </p:spTree>
    <p:extLst>
      <p:ext uri="{BB962C8B-B14F-4D97-AF65-F5344CB8AC3E}">
        <p14:creationId xmlns:p14="http://schemas.microsoft.com/office/powerpoint/2010/main" val="338180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Hvad du vil få ud af dette modul:</a:t>
            </a:r>
            <a:endParaRPr lang="en-GB" dirty="0"/>
          </a:p>
        </p:txBody>
      </p:sp>
      <p:sp>
        <p:nvSpPr>
          <p:cNvPr id="3" name="Content Placeholder 2"/>
          <p:cNvSpPr>
            <a:spLocks noGrp="1"/>
          </p:cNvSpPr>
          <p:nvPr>
            <p:ph idx="1"/>
          </p:nvPr>
        </p:nvSpPr>
        <p:spPr>
          <a:xfrm>
            <a:off x="1371243" y="1772816"/>
            <a:ext cx="9598700" cy="3744416"/>
          </a:xfrm>
        </p:spPr>
        <p:txBody>
          <a:bodyPr>
            <a:normAutofit fontScale="92500" lnSpcReduction="10000"/>
          </a:bodyPr>
          <a:lstStyle/>
          <a:p>
            <a:r>
              <a:rPr lang="da-DK" sz="2000" dirty="0"/>
              <a:t>Opnå grundlæggende viden om sammenhængen mellem </a:t>
            </a:r>
            <a:r>
              <a:rPr lang="da-DK" sz="2000" dirty="0">
                <a:latin typeface="Calibri" panose="020F0502020204030204" pitchFamily="34" charset="0"/>
                <a:ea typeface="Calibri" panose="020F0502020204030204" pitchFamily="34" charset="0"/>
                <a:cs typeface="Times New Roman" panose="02020603050405020304" pitchFamily="18" charset="0"/>
              </a:rPr>
              <a:t>funktionsnedsættelse</a:t>
            </a:r>
            <a:r>
              <a:rPr lang="da-DK" sz="2000" dirty="0"/>
              <a:t> og kultur og psykologi/psykologiske/mentale sundhedsproblemer og kultur.</a:t>
            </a:r>
          </a:p>
          <a:p>
            <a:r>
              <a:rPr lang="da-DK" sz="2000" dirty="0"/>
              <a:t>Forstå, hvordan de begrebsmæssige rammer for </a:t>
            </a:r>
            <a:r>
              <a:rPr lang="da-DK" sz="2000" dirty="0">
                <a:latin typeface="Calibri" panose="020F0502020204030204" pitchFamily="34" charset="0"/>
                <a:ea typeface="Calibri" panose="020F0502020204030204" pitchFamily="34" charset="0"/>
                <a:cs typeface="Times New Roman" panose="02020603050405020304" pitchFamily="18" charset="0"/>
              </a:rPr>
              <a:t>funktionsnedsættelse</a:t>
            </a:r>
            <a:r>
              <a:rPr lang="da-DK" sz="2000" dirty="0"/>
              <a:t> og psykologi/mental sundhed er socialt og kulturelt konstrueret. </a:t>
            </a:r>
          </a:p>
          <a:p>
            <a:r>
              <a:rPr lang="da-DK" sz="2000" dirty="0"/>
              <a:t>Erkende egne fordomme og stereotype mønstre i forhold til </a:t>
            </a:r>
            <a:r>
              <a:rPr lang="da-DK" sz="2000" dirty="0">
                <a:latin typeface="Calibri" panose="020F0502020204030204" pitchFamily="34" charset="0"/>
                <a:ea typeface="Calibri" panose="020F0502020204030204" pitchFamily="34" charset="0"/>
                <a:cs typeface="Times New Roman" panose="02020603050405020304" pitchFamily="18" charset="0"/>
              </a:rPr>
              <a:t>funktionsnedsættelse</a:t>
            </a:r>
            <a:r>
              <a:rPr lang="da-DK" sz="2000" dirty="0"/>
              <a:t>, mental sundhed og forskellige etnokulturelle grupper.</a:t>
            </a:r>
          </a:p>
          <a:p>
            <a:r>
              <a:rPr lang="da-DK" sz="2000" dirty="0"/>
              <a:t>Være i stand til at identificere måder, hvorpå interkulturel kompetence kan hjælpe fagfolk med at undersøge de sociokulturelle faktorer, der påvirker personers synspunkter.</a:t>
            </a:r>
          </a:p>
          <a:p>
            <a:r>
              <a:rPr lang="da-DK" sz="2000" dirty="0"/>
              <a:t>Forstå hvor stor magt ulighed kan have i møder mellem kulturer.</a:t>
            </a:r>
          </a:p>
          <a:p>
            <a:r>
              <a:rPr lang="da-DK" sz="2000" dirty="0"/>
              <a:t>Være mere følsom over for kulturelle forskelle med hensyn til </a:t>
            </a:r>
            <a:r>
              <a:rPr lang="da-DK" sz="2000" dirty="0">
                <a:latin typeface="Calibri" panose="020F0502020204030204" pitchFamily="34" charset="0"/>
                <a:ea typeface="Calibri" panose="020F0502020204030204" pitchFamily="34" charset="0"/>
                <a:cs typeface="Times New Roman" panose="02020603050405020304" pitchFamily="18" charset="0"/>
              </a:rPr>
              <a:t>funktionsnedsættelse</a:t>
            </a:r>
            <a:r>
              <a:rPr lang="da-DK" sz="2000" dirty="0"/>
              <a:t> og mental sundhed og kende måder at reagere på i en forskellige situationer</a:t>
            </a:r>
            <a:endParaRPr lang="en-GB" sz="2000" dirty="0"/>
          </a:p>
        </p:txBody>
      </p:sp>
      <p:sp>
        <p:nvSpPr>
          <p:cNvPr id="4" name="Slide Number Placeholder 3"/>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1122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20</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dirty="0"/>
              <a:t>En balletdanser</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278539" y="2275131"/>
            <a:ext cx="4104456" cy="3874022"/>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0000"/>
              </a:lnSpc>
              <a:spcBef>
                <a:spcPts val="600"/>
              </a:spcBef>
              <a:buFont typeface="+mj-lt"/>
              <a:buAutoNum type="arabicPeriod"/>
            </a:pPr>
            <a:r>
              <a:rPr lang="da-DK" sz="1800" dirty="0">
                <a:latin typeface="Calibri" panose="020F0502020204030204" pitchFamily="34" charset="0"/>
                <a:ea typeface="Calibri" panose="020F0502020204030204" pitchFamily="34" charset="0"/>
                <a:cs typeface="Times New Roman" panose="02020603050405020304" pitchFamily="18" charset="0"/>
              </a:rPr>
              <a:t>Hvad er din mening om teenageren? Hvad mener du om hendes handicap?</a:t>
            </a:r>
          </a:p>
          <a:p>
            <a:pPr>
              <a:lnSpc>
                <a:spcPct val="100000"/>
              </a:lnSpc>
              <a:spcBef>
                <a:spcPts val="600"/>
              </a:spcBef>
              <a:buFont typeface="+mj-lt"/>
              <a:buAutoNum type="arabicPeriod"/>
            </a:pPr>
            <a:r>
              <a:rPr lang="da-DK" sz="1800" dirty="0">
                <a:latin typeface="Calibri" panose="020F0502020204030204" pitchFamily="34" charset="0"/>
                <a:ea typeface="Calibri" panose="020F0502020204030204" pitchFamily="34" charset="0"/>
                <a:cs typeface="Times New Roman" panose="02020603050405020304" pitchFamily="18" charset="0"/>
              </a:rPr>
              <a:t>Hvad mener du om hendes sociale identitet? Hvordan vil du kategorisere hende f.eks. som medlem af dansegruppen?</a:t>
            </a:r>
          </a:p>
          <a:p>
            <a:pPr>
              <a:lnSpc>
                <a:spcPct val="100000"/>
              </a:lnSpc>
              <a:spcBef>
                <a:spcPts val="600"/>
              </a:spcBef>
              <a:buFont typeface="+mj-lt"/>
              <a:buAutoNum type="arabicPeriod"/>
            </a:pPr>
            <a:r>
              <a:rPr lang="da-DK" sz="1800" dirty="0">
                <a:latin typeface="Calibri" panose="020F0502020204030204" pitchFamily="34" charset="0"/>
                <a:ea typeface="Calibri" panose="020F0502020204030204" pitchFamily="34" charset="0"/>
                <a:cs typeface="Times New Roman" panose="02020603050405020304" pitchFamily="18" charset="0"/>
              </a:rPr>
              <a:t>Synes du, at denne danser bryder med stereotyperne om personer med funktionsnedsættelse? Hvis ja, på hvilke måder?</a:t>
            </a:r>
          </a:p>
        </p:txBody>
      </p:sp>
      <p:pic>
        <p:nvPicPr>
          <p:cNvPr id="3" name="Online Media 2" title="16-Year-Old With No Arms Isn’t Stopping Her Passion For Ballet">
            <a:hlinkClick r:id="" action="ppaction://media"/>
            <a:extLst>
              <a:ext uri="{FF2B5EF4-FFF2-40B4-BE49-F238E27FC236}">
                <a16:creationId xmlns:a16="http://schemas.microsoft.com/office/drawing/2014/main" xmlns="" id="{AF63DE5D-B966-4221-8382-B8ECBE1EE5C4}"/>
              </a:ext>
            </a:extLst>
          </p:cNvPr>
          <p:cNvPicPr>
            <a:picLocks noRot="1" noChangeAspect="1"/>
          </p:cNvPicPr>
          <p:nvPr>
            <a:videoFile r:link="rId1"/>
          </p:nvPr>
        </p:nvPicPr>
        <p:blipFill>
          <a:blip r:embed="rId3"/>
          <a:stretch>
            <a:fillRect/>
          </a:stretch>
        </p:blipFill>
        <p:spPr>
          <a:xfrm>
            <a:off x="5662364" y="1781276"/>
            <a:ext cx="5832648" cy="3295447"/>
          </a:xfrm>
          <a:prstGeom prst="rect">
            <a:avLst/>
          </a:prstGeom>
        </p:spPr>
      </p:pic>
      <p:sp>
        <p:nvSpPr>
          <p:cNvPr id="5" name="TextBox 4">
            <a:extLst>
              <a:ext uri="{FF2B5EF4-FFF2-40B4-BE49-F238E27FC236}">
                <a16:creationId xmlns:a16="http://schemas.microsoft.com/office/drawing/2014/main" xmlns="" id="{34B55118-7CB0-4855-B33B-C4AC47ADB96B}"/>
              </a:ext>
            </a:extLst>
          </p:cNvPr>
          <p:cNvSpPr txBox="1"/>
          <p:nvPr/>
        </p:nvSpPr>
        <p:spPr>
          <a:xfrm>
            <a:off x="1413892" y="1484784"/>
            <a:ext cx="4032448" cy="369332"/>
          </a:xfrm>
          <a:prstGeom prst="rect">
            <a:avLst/>
          </a:prstGeom>
          <a:noFill/>
        </p:spPr>
        <p:txBody>
          <a:bodyPr wrap="square" rtlCol="0">
            <a:spAutoFit/>
          </a:bodyPr>
          <a:lstStyle/>
          <a:p>
            <a:pPr marL="0" indent="0" algn="just">
              <a:buFont typeface="Franklin Gothic Book" panose="020B0503020102020204" pitchFamily="34" charset="0"/>
              <a:buNone/>
            </a:pPr>
            <a:r>
              <a:rPr lang="da-DK" sz="1800" dirty="0">
                <a:solidFill>
                  <a:srgbClr val="0070C0"/>
                </a:solidFill>
              </a:rPr>
              <a:t>Se videoen og skriv dine tanker ned</a:t>
            </a:r>
          </a:p>
        </p:txBody>
      </p:sp>
      <p:pic>
        <p:nvPicPr>
          <p:cNvPr id="6" name="Picture 5">
            <a:extLst>
              <a:ext uri="{FF2B5EF4-FFF2-40B4-BE49-F238E27FC236}">
                <a16:creationId xmlns:a16="http://schemas.microsoft.com/office/drawing/2014/main" xmlns="" id="{0F3FEF5D-A698-41CD-9972-36C208B8A626}"/>
              </a:ext>
            </a:extLst>
          </p:cNvPr>
          <p:cNvPicPr>
            <a:picLocks noChangeAspect="1"/>
          </p:cNvPicPr>
          <p:nvPr/>
        </p:nvPicPr>
        <p:blipFill>
          <a:blip r:embed="rId4"/>
          <a:stretch>
            <a:fillRect/>
          </a:stretch>
        </p:blipFill>
        <p:spPr>
          <a:xfrm>
            <a:off x="11012592" y="5524937"/>
            <a:ext cx="877900" cy="877900"/>
          </a:xfrm>
          <a:prstGeom prst="rect">
            <a:avLst/>
          </a:prstGeom>
        </p:spPr>
      </p:pic>
    </p:spTree>
    <p:extLst>
      <p:ext uri="{BB962C8B-B14F-4D97-AF65-F5344CB8AC3E}">
        <p14:creationId xmlns:p14="http://schemas.microsoft.com/office/powerpoint/2010/main" val="158155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3"/>
                </p:tgtEl>
              </p:cMediaNode>
            </p:video>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4244B-A30C-4664-B9F8-4EAD47DC8603}"/>
              </a:ext>
            </a:extLst>
          </p:cNvPr>
          <p:cNvSpPr>
            <a:spLocks noGrp="1"/>
          </p:cNvSpPr>
          <p:nvPr>
            <p:ph type="title"/>
          </p:nvPr>
        </p:nvSpPr>
        <p:spPr/>
        <p:txBody>
          <a:bodyPr/>
          <a:lstStyle/>
          <a:p>
            <a:r>
              <a:rPr lang="da-DK" dirty="0"/>
              <a:t>Sammenfatning</a:t>
            </a:r>
          </a:p>
        </p:txBody>
      </p:sp>
      <p:sp>
        <p:nvSpPr>
          <p:cNvPr id="3" name="Content Placeholder 2">
            <a:extLst>
              <a:ext uri="{FF2B5EF4-FFF2-40B4-BE49-F238E27FC236}">
                <a16:creationId xmlns:a16="http://schemas.microsoft.com/office/drawing/2014/main" xmlns="" id="{80287CA8-6FF1-410A-936A-4D0ED64D367B}"/>
              </a:ext>
            </a:extLst>
          </p:cNvPr>
          <p:cNvSpPr>
            <a:spLocks noGrp="1"/>
          </p:cNvSpPr>
          <p:nvPr>
            <p:ph idx="1"/>
          </p:nvPr>
        </p:nvSpPr>
        <p:spPr>
          <a:xfrm>
            <a:off x="1371243" y="2033414"/>
            <a:ext cx="9598700" cy="3816424"/>
          </a:xfrm>
        </p:spPr>
        <p:txBody>
          <a:bodyPr>
            <a:noAutofit/>
          </a:bodyPr>
          <a:lstStyle/>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Forskellige personer har forskellige måder at se, fortolke og håndtere erfaringer med </a:t>
            </a:r>
            <a:r>
              <a:rPr lang="da-DK" sz="2000" dirty="0">
                <a:latin typeface="Calibri" panose="020F0502020204030204" pitchFamily="34" charset="0"/>
                <a:ea typeface="Calibri" panose="020F0502020204030204" pitchFamily="34" charset="0"/>
                <a:cs typeface="Times New Roman" panose="02020603050405020304" pitchFamily="18" charset="0"/>
              </a:rPr>
              <a:t>f</a:t>
            </a:r>
            <a:r>
              <a:rPr lang="da-DK" sz="2000" i="1" dirty="0">
                <a:latin typeface="Calibri" panose="020F0502020204030204" pitchFamily="34" charset="0"/>
                <a:ea typeface="Calibri" panose="020F0502020204030204" pitchFamily="34" charset="0"/>
                <a:cs typeface="Times New Roman" panose="02020603050405020304" pitchFamily="18" charset="0"/>
              </a:rPr>
              <a:t>unktionsnedsættelse</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på. </a:t>
            </a:r>
          </a:p>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Disse kan være påvirket af flere faktorer, herunder personlighedstræk, kultur, religiøse overbevisninger, sociale omgivelser, social stigmatisering og mange flere. </a:t>
            </a:r>
          </a:p>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Alle vil sandsynligvis opleve </a:t>
            </a:r>
            <a:r>
              <a:rPr lang="da-DK" sz="2000" dirty="0">
                <a:latin typeface="Calibri" panose="020F0502020204030204" pitchFamily="34" charset="0"/>
                <a:ea typeface="Calibri" panose="020F0502020204030204" pitchFamily="34" charset="0"/>
                <a:cs typeface="Times New Roman" panose="02020603050405020304" pitchFamily="18" charset="0"/>
              </a:rPr>
              <a:t>f</a:t>
            </a:r>
            <a:r>
              <a:rPr lang="da-DK" sz="2000" i="1" dirty="0">
                <a:latin typeface="Calibri" panose="020F0502020204030204" pitchFamily="34" charset="0"/>
                <a:ea typeface="Calibri" panose="020F0502020204030204" pitchFamily="34" charset="0"/>
                <a:cs typeface="Times New Roman" panose="02020603050405020304" pitchFamily="18" charset="0"/>
              </a:rPr>
              <a:t>unktionsnedsættelse</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på et eller andet tidspunkt i livet. </a:t>
            </a:r>
          </a:p>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Funktionsevne og </a:t>
            </a:r>
            <a:r>
              <a:rPr lang="da-DK" sz="2000" dirty="0">
                <a:latin typeface="Calibri" panose="020F0502020204030204" pitchFamily="34" charset="0"/>
                <a:ea typeface="Calibri" panose="020F0502020204030204" pitchFamily="34" charset="0"/>
                <a:cs typeface="Times New Roman" panose="02020603050405020304" pitchFamily="18" charset="0"/>
              </a:rPr>
              <a:t>f</a:t>
            </a:r>
            <a:r>
              <a:rPr lang="da-DK" sz="2000" i="1" dirty="0">
                <a:latin typeface="Calibri" panose="020F0502020204030204" pitchFamily="34" charset="0"/>
                <a:ea typeface="Calibri" panose="020F0502020204030204" pitchFamily="34" charset="0"/>
                <a:cs typeface="Times New Roman" panose="02020603050405020304" pitchFamily="18" charset="0"/>
              </a:rPr>
              <a:t>unktionsnedsættelse</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er et resultat af samspillet mellem personens helbredstilstand og omgivelserne, og derfor spiller de omgivelser, som den funktionshæmmede lever i, en afgørende rolle. </a:t>
            </a:r>
          </a:p>
          <a:p>
            <a:pPr>
              <a:buFont typeface="Wingdings" panose="05000000000000000000" pitchFamily="2" charset="2"/>
              <a:buChar char="Ø"/>
            </a:pPr>
            <a:r>
              <a:rPr lang="da-DK" sz="2000" i="1" dirty="0">
                <a:latin typeface="Calibri" panose="020F0502020204030204" pitchFamily="34" charset="0"/>
                <a:ea typeface="Calibri" panose="020F0502020204030204" pitchFamily="34" charset="0"/>
                <a:cs typeface="Times New Roman" panose="02020603050405020304" pitchFamily="18" charset="0"/>
              </a:rPr>
              <a:t>Sundhedsprofessionelle</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skal være kulturelt følsomme, når de interagerer med borgere med forskellig baggrund og en form for </a:t>
            </a:r>
            <a:r>
              <a:rPr lang="da-DK" sz="2000" dirty="0">
                <a:latin typeface="Calibri" panose="020F0502020204030204" pitchFamily="34" charset="0"/>
                <a:ea typeface="Calibri" panose="020F0502020204030204" pitchFamily="34" charset="0"/>
                <a:cs typeface="Times New Roman" panose="02020603050405020304" pitchFamily="18" charset="0"/>
              </a:rPr>
              <a:t>f</a:t>
            </a:r>
            <a:r>
              <a:rPr lang="da-DK" sz="2000" i="1" dirty="0">
                <a:latin typeface="Calibri" panose="020F0502020204030204" pitchFamily="34" charset="0"/>
                <a:ea typeface="Calibri" panose="020F0502020204030204" pitchFamily="34" charset="0"/>
                <a:cs typeface="Times New Roman" panose="02020603050405020304" pitchFamily="18" charset="0"/>
              </a:rPr>
              <a:t>unktionsnedsættelse.</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i="1" dirty="0"/>
          </a:p>
        </p:txBody>
      </p:sp>
      <p:sp>
        <p:nvSpPr>
          <p:cNvPr id="4" name="Slide Number Placeholder 3">
            <a:extLst>
              <a:ext uri="{FF2B5EF4-FFF2-40B4-BE49-F238E27FC236}">
                <a16:creationId xmlns:a16="http://schemas.microsoft.com/office/drawing/2014/main" xmlns="" id="{DAC25AF7-CDC0-4C8A-A3BE-2F7F1EF5CB6D}"/>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39755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Psykologi &amp; </a:t>
            </a:r>
            <a:r>
              <a:rPr lang="da-DK" sz="5400" dirty="0" err="1"/>
              <a:t>MENTALe</a:t>
            </a:r>
            <a:r>
              <a:rPr lang="da-DK" sz="5400" dirty="0"/>
              <a:t> </a:t>
            </a:r>
            <a:r>
              <a:rPr lang="da-DK" sz="5400" dirty="0" err="1"/>
              <a:t>PROBLEMer</a:t>
            </a:r>
            <a:endParaRPr lang="da-DK"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22</a:t>
            </a:fld>
            <a:endParaRPr lang="en-GB"/>
          </a:p>
        </p:txBody>
      </p:sp>
    </p:spTree>
    <p:extLst>
      <p:ext uri="{BB962C8B-B14F-4D97-AF65-F5344CB8AC3E}">
        <p14:creationId xmlns:p14="http://schemas.microsoft.com/office/powerpoint/2010/main" val="24764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365" y="692696"/>
            <a:ext cx="10153127" cy="870992"/>
          </a:xfrm>
        </p:spPr>
        <p:txBody>
          <a:bodyPr>
            <a:normAutofit fontScale="90000"/>
          </a:bodyPr>
          <a:lstStyle/>
          <a:p>
            <a:r>
              <a:rPr lang="da-DK" sz="4400" dirty="0">
                <a:effectLst/>
                <a:latin typeface="Calibri" panose="020F0502020204030204" pitchFamily="34" charset="0"/>
                <a:ea typeface="Calibri" panose="020F0502020204030204" pitchFamily="34" charset="0"/>
                <a:cs typeface="Times New Roman" panose="02020603050405020304" pitchFamily="18" charset="0"/>
              </a:rPr>
              <a:t>Vigtige fakta om mental sundhed og minoriteter </a:t>
            </a:r>
            <a:r>
              <a:rPr lang="en-US" sz="1600" dirty="0"/>
              <a:t>(U.S. Department of Health and Human Services, 2001):</a:t>
            </a:r>
            <a:r>
              <a:rPr lang="en-US" dirty="0"/>
              <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23</a:t>
            </a:fld>
            <a:endParaRPr lang="en-GB"/>
          </a:p>
        </p:txBody>
      </p:sp>
      <p:graphicFrame>
        <p:nvGraphicFramePr>
          <p:cNvPr id="5" name="Diagram 4">
            <a:extLst>
              <a:ext uri="{FF2B5EF4-FFF2-40B4-BE49-F238E27FC236}">
                <a16:creationId xmlns:a16="http://schemas.microsoft.com/office/drawing/2014/main" xmlns="" id="{94F0D030-DE0B-4E9C-885C-C50FFECCB36F}"/>
              </a:ext>
            </a:extLst>
          </p:cNvPr>
          <p:cNvGraphicFramePr/>
          <p:nvPr>
            <p:extLst>
              <p:ext uri="{D42A27DB-BD31-4B8C-83A1-F6EECF244321}">
                <p14:modId xmlns:p14="http://schemas.microsoft.com/office/powerpoint/2010/main" val="3681662859"/>
              </p:ext>
            </p:extLst>
          </p:nvPr>
        </p:nvGraphicFramePr>
        <p:xfrm>
          <a:off x="2277988" y="1700808"/>
          <a:ext cx="8125883" cy="425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1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Definition af begreber </a:t>
            </a:r>
          </a:p>
        </p:txBody>
      </p:sp>
      <p:sp>
        <p:nvSpPr>
          <p:cNvPr id="4" name="Slide Number Placeholder 3"/>
          <p:cNvSpPr>
            <a:spLocks noGrp="1"/>
          </p:cNvSpPr>
          <p:nvPr>
            <p:ph type="sldNum" sz="quarter" idx="12"/>
          </p:nvPr>
        </p:nvSpPr>
        <p:spPr/>
        <p:txBody>
          <a:bodyPr/>
          <a:lstStyle/>
          <a:p>
            <a:fld id="{C014DD1E-5D91-48A3-AD6D-45FBA980D106}" type="slidenum">
              <a:rPr lang="en-GB" smtClean="0"/>
              <a:t>24</a:t>
            </a:fld>
            <a:endParaRPr lang="en-GB"/>
          </a:p>
        </p:txBody>
      </p:sp>
      <p:graphicFrame>
        <p:nvGraphicFramePr>
          <p:cNvPr id="8" name="Diagram 7">
            <a:extLst>
              <a:ext uri="{FF2B5EF4-FFF2-40B4-BE49-F238E27FC236}">
                <a16:creationId xmlns:a16="http://schemas.microsoft.com/office/drawing/2014/main" xmlns="" id="{6F79C338-13E4-4299-A1FE-50044D7005D8}"/>
              </a:ext>
            </a:extLst>
          </p:cNvPr>
          <p:cNvGraphicFramePr/>
          <p:nvPr>
            <p:extLst>
              <p:ext uri="{D42A27DB-BD31-4B8C-83A1-F6EECF244321}">
                <p14:modId xmlns:p14="http://schemas.microsoft.com/office/powerpoint/2010/main" val="1696427327"/>
              </p:ext>
            </p:extLst>
          </p:nvPr>
        </p:nvGraphicFramePr>
        <p:xfrm>
          <a:off x="2406757" y="1556792"/>
          <a:ext cx="7375309" cy="40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57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Interkulturel kompetence og mental sundhed </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641899" y="2276872"/>
            <a:ext cx="3138993"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buFont typeface="Franklin Gothic Book" panose="020B0503020102020204" pitchFamily="34" charset="0"/>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Begrebet kulturel kompetence overlapper med flere andre begreber, der er relateret til at yde passende pleje af høj standard</a:t>
            </a:r>
            <a:endParaRPr lang="en-GB" sz="2000" dirty="0"/>
          </a:p>
        </p:txBody>
      </p:sp>
      <p:graphicFrame>
        <p:nvGraphicFramePr>
          <p:cNvPr id="5" name="Diagram 4">
            <a:extLst>
              <a:ext uri="{FF2B5EF4-FFF2-40B4-BE49-F238E27FC236}">
                <a16:creationId xmlns:a16="http://schemas.microsoft.com/office/drawing/2014/main" xmlns="" id="{317D0734-2E02-4C61-BAA7-CFEE2592A150}"/>
              </a:ext>
            </a:extLst>
          </p:cNvPr>
          <p:cNvGraphicFramePr/>
          <p:nvPr>
            <p:extLst>
              <p:ext uri="{D42A27DB-BD31-4B8C-83A1-F6EECF244321}">
                <p14:modId xmlns:p14="http://schemas.microsoft.com/office/powerpoint/2010/main" val="4008431079"/>
              </p:ext>
            </p:extLst>
          </p:nvPr>
        </p:nvGraphicFramePr>
        <p:xfrm>
          <a:off x="4798268" y="1328002"/>
          <a:ext cx="6571731" cy="45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94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26</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Den kliniske situation: Kultur og mental sundhed </a:t>
            </a:r>
          </a:p>
        </p:txBody>
      </p:sp>
      <p:graphicFrame>
        <p:nvGraphicFramePr>
          <p:cNvPr id="9" name="Diagram 8">
            <a:extLst>
              <a:ext uri="{FF2B5EF4-FFF2-40B4-BE49-F238E27FC236}">
                <a16:creationId xmlns:a16="http://schemas.microsoft.com/office/drawing/2014/main" xmlns="" id="{EFE86C84-40D8-4725-99FD-FAAEDB6ED097}"/>
              </a:ext>
            </a:extLst>
          </p:cNvPr>
          <p:cNvGraphicFramePr/>
          <p:nvPr>
            <p:extLst>
              <p:ext uri="{D42A27DB-BD31-4B8C-83A1-F6EECF244321}">
                <p14:modId xmlns:p14="http://schemas.microsoft.com/office/powerpoint/2010/main" val="966312623"/>
              </p:ext>
            </p:extLst>
          </p:nvPr>
        </p:nvGraphicFramePr>
        <p:xfrm>
          <a:off x="1754256" y="2060848"/>
          <a:ext cx="8917971" cy="357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44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27</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937104"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000" dirty="0">
                <a:effectLst/>
                <a:latin typeface="Calibri" panose="020F0502020204030204" pitchFamily="34" charset="0"/>
                <a:ea typeface="Calibri" panose="020F0502020204030204" pitchFamily="34" charset="0"/>
                <a:cs typeface="Times New Roman" panose="02020603050405020304" pitchFamily="18" charset="0"/>
              </a:rPr>
              <a:t>Forskellige fortolkninger af mennesker og mental sundhed (eller hvor vi er forskellige) </a:t>
            </a:r>
          </a:p>
        </p:txBody>
      </p:sp>
      <p:sp>
        <p:nvSpPr>
          <p:cNvPr id="8" name="Rectangle: Rounded Corners 7">
            <a:extLst>
              <a:ext uri="{FF2B5EF4-FFF2-40B4-BE49-F238E27FC236}">
                <a16:creationId xmlns:a16="http://schemas.microsoft.com/office/drawing/2014/main" xmlns="" id="{940F5824-2FAF-49B3-9E57-A5A4A22AFB65}"/>
              </a:ext>
            </a:extLst>
          </p:cNvPr>
          <p:cNvSpPr/>
          <p:nvPr/>
        </p:nvSpPr>
        <p:spPr>
          <a:xfrm>
            <a:off x="6598468" y="3581110"/>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Mønstre for at søge hjælp: </a:t>
            </a:r>
          </a:p>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Hvor enkeltpersoner søger hjælp og for hvilke problemer. </a:t>
            </a:r>
            <a:endParaRPr lang="en-GB" sz="1400" dirty="0">
              <a:solidFill>
                <a:schemeClr val="tx2"/>
              </a:solidFill>
              <a:latin typeface="Calibri"/>
            </a:endParaRPr>
          </a:p>
        </p:txBody>
      </p:sp>
      <p:sp>
        <p:nvSpPr>
          <p:cNvPr id="9" name="Rectangle: Rounded Corners 8">
            <a:extLst>
              <a:ext uri="{FF2B5EF4-FFF2-40B4-BE49-F238E27FC236}">
                <a16:creationId xmlns:a16="http://schemas.microsoft.com/office/drawing/2014/main" xmlns="" id="{C861BE4F-817A-45DF-84A3-C225BDC03F5F}"/>
              </a:ext>
            </a:extLst>
          </p:cNvPr>
          <p:cNvSpPr/>
          <p:nvPr/>
        </p:nvSpPr>
        <p:spPr>
          <a:xfrm>
            <a:off x="1782959" y="2039620"/>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Årsager og forklaringsmodeller for mentale og psykosociale problemer: Hvordan folk forklarer årsagen til psykisk sygdom, f.eks. virus, heksekunst, traumatiske hændelser, skæbne osv.</a:t>
            </a:r>
            <a:endParaRPr lang="en-GB" sz="1400" dirty="0">
              <a:solidFill>
                <a:schemeClr val="tx2"/>
              </a:solidFill>
              <a:latin typeface="Calibri"/>
            </a:endParaRPr>
          </a:p>
        </p:txBody>
      </p:sp>
      <p:sp>
        <p:nvSpPr>
          <p:cNvPr id="11" name="Rectangle: Rounded Corners 10">
            <a:extLst>
              <a:ext uri="{FF2B5EF4-FFF2-40B4-BE49-F238E27FC236}">
                <a16:creationId xmlns:a16="http://schemas.microsoft.com/office/drawing/2014/main" xmlns="" id="{A3661D02-9364-4FD0-95C1-E39829F4D8AC}"/>
              </a:ext>
            </a:extLst>
          </p:cNvPr>
          <p:cNvSpPr/>
          <p:nvPr/>
        </p:nvSpPr>
        <p:spPr>
          <a:xfrm>
            <a:off x="1773932" y="3581110"/>
            <a:ext cx="432048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Selvopfattelse</a:t>
            </a:r>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og forholdet mellem krop, sind og sjæl: </a:t>
            </a:r>
          </a:p>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Hvordan enkeltpersoner ser sig selv. </a:t>
            </a:r>
            <a:endParaRPr lang="en-GB" sz="1400" dirty="0">
              <a:solidFill>
                <a:schemeClr val="tx2"/>
              </a:solidFill>
              <a:latin typeface="Calibri"/>
            </a:endParaRPr>
          </a:p>
        </p:txBody>
      </p:sp>
      <p:sp>
        <p:nvSpPr>
          <p:cNvPr id="12" name="Rectangle: Rounded Corners 11">
            <a:extLst>
              <a:ext uri="{FF2B5EF4-FFF2-40B4-BE49-F238E27FC236}">
                <a16:creationId xmlns:a16="http://schemas.microsoft.com/office/drawing/2014/main" xmlns="" id="{CB5E2614-AF0D-4DEA-9D85-AAD842952137}"/>
              </a:ext>
            </a:extLst>
          </p:cNvPr>
          <p:cNvSpPr/>
          <p:nvPr/>
        </p:nvSpPr>
        <p:spPr>
          <a:xfrm>
            <a:off x="6587211" y="2039620"/>
            <a:ext cx="4320480" cy="1384340"/>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Udtryk for lidelse og diagnose: </a:t>
            </a:r>
          </a:p>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Hvordan folk udtrykker symptomer, og hvordan de diagnosticerer dem i deres lokalområde. </a:t>
            </a:r>
            <a:endParaRPr lang="en-GB" sz="1400" dirty="0">
              <a:solidFill>
                <a:schemeClr val="tx2"/>
              </a:solidFill>
              <a:latin typeface="Calibri"/>
            </a:endParaRPr>
          </a:p>
        </p:txBody>
      </p:sp>
      <p:sp>
        <p:nvSpPr>
          <p:cNvPr id="13" name="Rectangle: Rounded Corners 12">
            <a:extLst>
              <a:ext uri="{FF2B5EF4-FFF2-40B4-BE49-F238E27FC236}">
                <a16:creationId xmlns:a16="http://schemas.microsoft.com/office/drawing/2014/main" xmlns="" id="{34D35AC0-14D9-46F5-87EE-0E5955ADF5DB}"/>
              </a:ext>
            </a:extLst>
          </p:cNvPr>
          <p:cNvSpPr/>
          <p:nvPr/>
        </p:nvSpPr>
        <p:spPr>
          <a:xfrm>
            <a:off x="1805475" y="4755086"/>
            <a:ext cx="429796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Stigmatisering af psykiske sygdomme: </a:t>
            </a:r>
          </a:p>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 hvilket omfang stigmatiserer folk psykisk sundhed/sygdom. </a:t>
            </a:r>
            <a:endParaRPr lang="en-GB" sz="1400" dirty="0">
              <a:solidFill>
                <a:schemeClr val="tx2"/>
              </a:solidFill>
              <a:latin typeface="Calibri"/>
            </a:endParaRPr>
          </a:p>
        </p:txBody>
      </p:sp>
      <p:sp>
        <p:nvSpPr>
          <p:cNvPr id="14" name="Rectangle: Rounded Corners 13">
            <a:extLst>
              <a:ext uri="{FF2B5EF4-FFF2-40B4-BE49-F238E27FC236}">
                <a16:creationId xmlns:a16="http://schemas.microsoft.com/office/drawing/2014/main" xmlns="" id="{DACA532D-B495-42C3-83B6-C8D4B436BD5F}"/>
              </a:ext>
            </a:extLst>
          </p:cNvPr>
          <p:cNvSpPr/>
          <p:nvPr/>
        </p:nvSpPr>
        <p:spPr>
          <a:xfrm>
            <a:off x="6598468" y="4755086"/>
            <a:ext cx="434299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600"/>
              </a:spcBef>
            </a:pPr>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Systemer for mental sundhed: </a:t>
            </a:r>
          </a:p>
          <a:p>
            <a:pPr>
              <a:lnSpc>
                <a:spcPts val="1500"/>
              </a:lnSpc>
              <a:spcBef>
                <a:spcPts val="600"/>
              </a:spcBef>
            </a:pPr>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Hvordan de er opbygget i de forskellige lande, og hvilke roller enkeltpersoner tillægger dem.</a:t>
            </a:r>
          </a:p>
        </p:txBody>
      </p:sp>
    </p:spTree>
    <p:extLst>
      <p:ext uri="{BB962C8B-B14F-4D97-AF65-F5344CB8AC3E}">
        <p14:creationId xmlns:p14="http://schemas.microsoft.com/office/powerpoint/2010/main" val="185139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28</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3600" dirty="0">
                <a:effectLst/>
                <a:latin typeface="Calibri" panose="020F0502020204030204" pitchFamily="34" charset="0"/>
                <a:ea typeface="Calibri" panose="020F0502020204030204" pitchFamily="34" charset="0"/>
                <a:cs typeface="Times New Roman" panose="02020603050405020304" pitchFamily="18" charset="0"/>
              </a:rPr>
              <a:t>Faktorer, der påvirker den </a:t>
            </a:r>
            <a:r>
              <a:rPr lang="da-DK" sz="3600" u="sng" dirty="0">
                <a:effectLst/>
                <a:latin typeface="Calibri" panose="020F0502020204030204" pitchFamily="34" charset="0"/>
                <a:ea typeface="Calibri" panose="020F0502020204030204" pitchFamily="34" charset="0"/>
                <a:cs typeface="Times New Roman" panose="02020603050405020304" pitchFamily="18" charset="0"/>
              </a:rPr>
              <a:t>enkeltes</a:t>
            </a:r>
            <a:r>
              <a:rPr lang="da-DK" sz="3600" dirty="0">
                <a:effectLst/>
                <a:latin typeface="Calibri" panose="020F0502020204030204" pitchFamily="34" charset="0"/>
                <a:ea typeface="Calibri" panose="020F0502020204030204" pitchFamily="34" charset="0"/>
                <a:cs typeface="Times New Roman" panose="02020603050405020304" pitchFamily="18" charset="0"/>
              </a:rPr>
              <a:t> synspunkter og adfærd vedrørende mental sundhed </a:t>
            </a:r>
          </a:p>
        </p:txBody>
      </p:sp>
      <p:pic>
        <p:nvPicPr>
          <p:cNvPr id="5" name="Picture 4">
            <a:extLst>
              <a:ext uri="{FF2B5EF4-FFF2-40B4-BE49-F238E27FC236}">
                <a16:creationId xmlns:a16="http://schemas.microsoft.com/office/drawing/2014/main" xmlns="" id="{A8E77B9D-0381-4E7E-999F-CC63E516D0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3892" y="1982550"/>
            <a:ext cx="2880320" cy="4320845"/>
          </a:xfrm>
          <a:prstGeom prst="rect">
            <a:avLst/>
          </a:prstGeom>
        </p:spPr>
      </p:pic>
      <p:sp>
        <p:nvSpPr>
          <p:cNvPr id="8" name="Rectangle: Rounded Corners 7">
            <a:extLst>
              <a:ext uri="{FF2B5EF4-FFF2-40B4-BE49-F238E27FC236}">
                <a16:creationId xmlns:a16="http://schemas.microsoft.com/office/drawing/2014/main" xmlns="" id="{940F5824-2FAF-49B3-9E57-A5A4A22AFB65}"/>
              </a:ext>
            </a:extLst>
          </p:cNvPr>
          <p:cNvSpPr/>
          <p:nvPr/>
        </p:nvSpPr>
        <p:spPr>
          <a:xfrm>
            <a:off x="5308629" y="1962572"/>
            <a:ext cx="5178268"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Individuelle faktorer: Social identitet, race, etnicitet, kultur, religion, social klasse osv. </a:t>
            </a:r>
            <a:endParaRPr lang="en-GB" sz="1400" dirty="0">
              <a:solidFill>
                <a:schemeClr val="tx2"/>
              </a:solidFill>
              <a:latin typeface="Calibri"/>
            </a:endParaRPr>
          </a:p>
        </p:txBody>
      </p:sp>
      <p:sp>
        <p:nvSpPr>
          <p:cNvPr id="9" name="Rectangle: Rounded Corners 8">
            <a:extLst>
              <a:ext uri="{FF2B5EF4-FFF2-40B4-BE49-F238E27FC236}">
                <a16:creationId xmlns:a16="http://schemas.microsoft.com/office/drawing/2014/main" xmlns="" id="{C861BE4F-817A-45DF-84A3-C225BDC03F5F}"/>
              </a:ext>
            </a:extLst>
          </p:cNvPr>
          <p:cNvSpPr/>
          <p:nvPr/>
        </p:nvSpPr>
        <p:spPr>
          <a:xfrm>
            <a:off x="5308629" y="4105018"/>
            <a:ext cx="5178270"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Sociale faktorer: Fattigdom, uddannelse, oplevelser af traumatiske hændelser, vold, migration, stigmatisering osv.</a:t>
            </a:r>
            <a:endParaRPr lang="en-GB" sz="1400" dirty="0">
              <a:solidFill>
                <a:schemeClr val="tx2"/>
              </a:solidFill>
              <a:latin typeface="Calibri"/>
            </a:endParaRPr>
          </a:p>
        </p:txBody>
      </p:sp>
      <p:sp>
        <p:nvSpPr>
          <p:cNvPr id="10" name="Rectangle: Rounded Corners 9">
            <a:extLst>
              <a:ext uri="{FF2B5EF4-FFF2-40B4-BE49-F238E27FC236}">
                <a16:creationId xmlns:a16="http://schemas.microsoft.com/office/drawing/2014/main" xmlns="" id="{A805E855-389B-44BE-8D4A-A933701A92DD}"/>
              </a:ext>
            </a:extLst>
          </p:cNvPr>
          <p:cNvSpPr/>
          <p:nvPr/>
        </p:nvSpPr>
        <p:spPr>
          <a:xfrm>
            <a:off x="5308628" y="3023221"/>
            <a:ext cx="5178269"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Familie faktorer: Familiemiljø, støttende, positivt, problematisk, misbrug osv.</a:t>
            </a:r>
            <a:endParaRPr lang="en-GB" sz="1400" dirty="0">
              <a:solidFill>
                <a:schemeClr val="tx2"/>
              </a:solidFill>
              <a:latin typeface="Calibri"/>
            </a:endParaRPr>
          </a:p>
        </p:txBody>
      </p:sp>
      <p:sp>
        <p:nvSpPr>
          <p:cNvPr id="11" name="Rectangle: Rounded Corners 10">
            <a:extLst>
              <a:ext uri="{FF2B5EF4-FFF2-40B4-BE49-F238E27FC236}">
                <a16:creationId xmlns:a16="http://schemas.microsoft.com/office/drawing/2014/main" xmlns="" id="{C19899C2-DDC4-42AF-85BD-56954AFA9C76}"/>
              </a:ext>
            </a:extLst>
          </p:cNvPr>
          <p:cNvSpPr/>
          <p:nvPr/>
        </p:nvSpPr>
        <p:spPr>
          <a:xfrm>
            <a:off x="5308628" y="5186815"/>
            <a:ext cx="5178271"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600"/>
              </a:spcBef>
            </a:pPr>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Miljømæssige faktorer: Det bredere sociale miljø for den enkelte, f.eks. samfundet, lokalsamfundet, sundhedssystemet osv.</a:t>
            </a:r>
          </a:p>
        </p:txBody>
      </p:sp>
      <p:sp>
        <p:nvSpPr>
          <p:cNvPr id="12" name="TextBox 11">
            <a:extLst>
              <a:ext uri="{FF2B5EF4-FFF2-40B4-BE49-F238E27FC236}">
                <a16:creationId xmlns:a16="http://schemas.microsoft.com/office/drawing/2014/main" xmlns="" id="{23C6A0EA-2682-4F9A-8EE1-3A5F47CA45CD}"/>
              </a:ext>
            </a:extLst>
          </p:cNvPr>
          <p:cNvSpPr txBox="1"/>
          <p:nvPr/>
        </p:nvSpPr>
        <p:spPr>
          <a:xfrm>
            <a:off x="2237872" y="6107929"/>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da-DK" sz="800" dirty="0">
                <a:solidFill>
                  <a:srgbClr val="004680"/>
                </a:solidFill>
                <a:latin typeface="Calibri"/>
              </a:rPr>
              <a:t>Kilde</a:t>
            </a:r>
            <a:r>
              <a:rPr lang="en-GB" sz="800" dirty="0">
                <a:solidFill>
                  <a:srgbClr val="004680"/>
                </a:solidFill>
                <a:latin typeface="Calibri"/>
              </a:rPr>
              <a:t>: P</a:t>
            </a:r>
            <a:r>
              <a:rPr kumimoji="0" lang="en-GB" sz="800" b="0" i="0" u="none" strike="noStrike" kern="1200" cap="none" spc="0" normalizeH="0" baseline="0" noProof="0" dirty="0" err="1">
                <a:ln>
                  <a:noFill/>
                </a:ln>
                <a:solidFill>
                  <a:srgbClr val="004680"/>
                </a:solidFill>
                <a:effectLst/>
                <a:uLnTx/>
                <a:uFillTx/>
                <a:latin typeface="Calibri"/>
                <a:ea typeface="+mn-ea"/>
                <a:cs typeface="+mn-cs"/>
              </a:rPr>
              <a:t>exels</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01978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29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3600" dirty="0">
                <a:effectLst/>
                <a:latin typeface="Calibri" panose="020F0502020204030204" pitchFamily="34" charset="0"/>
                <a:ea typeface="Calibri" panose="020F0502020204030204" pitchFamily="34" charset="0"/>
                <a:cs typeface="Times New Roman" panose="02020603050405020304" pitchFamily="18" charset="0"/>
              </a:rPr>
              <a:t>Faktorer, der påvirker </a:t>
            </a:r>
            <a:r>
              <a:rPr lang="da-DK" sz="3600" u="sng" dirty="0">
                <a:effectLst/>
                <a:latin typeface="Calibri" panose="020F0502020204030204" pitchFamily="34" charset="0"/>
                <a:ea typeface="Calibri" panose="020F0502020204030204" pitchFamily="34" charset="0"/>
                <a:cs typeface="Times New Roman" panose="02020603050405020304" pitchFamily="18" charset="0"/>
              </a:rPr>
              <a:t>fagfolks</a:t>
            </a:r>
            <a:r>
              <a:rPr lang="da-DK" sz="3600" dirty="0">
                <a:effectLst/>
                <a:latin typeface="Calibri" panose="020F0502020204030204" pitchFamily="34" charset="0"/>
                <a:ea typeface="Calibri" panose="020F0502020204030204" pitchFamily="34" charset="0"/>
                <a:cs typeface="Times New Roman" panose="02020603050405020304" pitchFamily="18" charset="0"/>
              </a:rPr>
              <a:t> synspunkter og adfærd vedrørende mental sundhed </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371616" y="2114062"/>
            <a:ext cx="3138993" cy="294282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Font typeface="Franklin Gothic Book" panose="020B0503020102020204" pitchFamily="34" charset="0"/>
              <a:buNone/>
            </a:pPr>
            <a:endParaRPr lang="en-GB" dirty="0"/>
          </a:p>
        </p:txBody>
      </p:sp>
      <p:pic>
        <p:nvPicPr>
          <p:cNvPr id="5" name="Picture 4">
            <a:extLst>
              <a:ext uri="{FF2B5EF4-FFF2-40B4-BE49-F238E27FC236}">
                <a16:creationId xmlns:a16="http://schemas.microsoft.com/office/drawing/2014/main" xmlns="" id="{AE084C5B-F5F2-4150-AEB5-4CEF886DB2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5900" y="2361828"/>
            <a:ext cx="2739751" cy="2942828"/>
          </a:xfrm>
          <a:prstGeom prst="rect">
            <a:avLst/>
          </a:prstGeom>
        </p:spPr>
      </p:pic>
      <p:sp>
        <p:nvSpPr>
          <p:cNvPr id="10" name="Rectangle: Rounded Corners 9">
            <a:extLst>
              <a:ext uri="{FF2B5EF4-FFF2-40B4-BE49-F238E27FC236}">
                <a16:creationId xmlns:a16="http://schemas.microsoft.com/office/drawing/2014/main" xmlns="" id="{3114483C-C082-40E8-8A65-CEDFE3A92C57}"/>
              </a:ext>
            </a:extLst>
          </p:cNvPr>
          <p:cNvSpPr/>
          <p:nvPr/>
        </p:nvSpPr>
        <p:spPr>
          <a:xfrm>
            <a:off x="5156229" y="2302763"/>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 professionelle er ikke ”</a:t>
            </a:r>
            <a:r>
              <a:rPr lang="da-DK"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ubeskrevne blade</a:t>
            </a:r>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De er individer med personlige oplevelser, som påvirker deres syn på mental sundhed/sygdom. </a:t>
            </a:r>
            <a:endParaRPr lang="en-GB" sz="1400" dirty="0">
              <a:solidFill>
                <a:schemeClr val="tx2"/>
              </a:solidFill>
              <a:latin typeface="Calibri"/>
            </a:endParaRPr>
          </a:p>
        </p:txBody>
      </p:sp>
      <p:sp>
        <p:nvSpPr>
          <p:cNvPr id="11" name="Rectangle: Rounded Corners 10">
            <a:extLst>
              <a:ext uri="{FF2B5EF4-FFF2-40B4-BE49-F238E27FC236}">
                <a16:creationId xmlns:a16="http://schemas.microsoft.com/office/drawing/2014/main" xmlns="" id="{5DECBB1C-AA6E-4A26-8784-F83324BBC690}"/>
              </a:ext>
            </a:extLst>
          </p:cNvPr>
          <p:cNvSpPr/>
          <p:nvPr/>
        </p:nvSpPr>
        <p:spPr>
          <a:xfrm>
            <a:off x="5166692" y="3352124"/>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Den professionelles kultur: En gruppe af fagfolk kan siges at have en "kultur" i den forstand, at de har et fælles sæt af overbevisninger, normer og værdier. </a:t>
            </a:r>
            <a:endParaRPr lang="en-GB" sz="1400" dirty="0">
              <a:solidFill>
                <a:schemeClr val="tx2"/>
              </a:solidFill>
              <a:latin typeface="Calibri"/>
            </a:endParaRPr>
          </a:p>
        </p:txBody>
      </p:sp>
      <p:sp>
        <p:nvSpPr>
          <p:cNvPr id="12" name="Rectangle: Rounded Corners 11">
            <a:extLst>
              <a:ext uri="{FF2B5EF4-FFF2-40B4-BE49-F238E27FC236}">
                <a16:creationId xmlns:a16="http://schemas.microsoft.com/office/drawing/2014/main" xmlns="" id="{8A4024FE-B239-40BE-AB8D-EC25060F44B0}"/>
              </a:ext>
            </a:extLst>
          </p:cNvPr>
          <p:cNvSpPr/>
          <p:nvPr/>
        </p:nvSpPr>
        <p:spPr>
          <a:xfrm>
            <a:off x="5166692" y="4427377"/>
            <a:ext cx="4896544" cy="936104"/>
          </a:xfrm>
          <a:prstGeom prst="roundRect">
            <a:avLst/>
          </a:prstGeom>
          <a:solidFill>
            <a:schemeClr val="accent3">
              <a:lumMod val="20000"/>
              <a:lumOff val="80000"/>
            </a:schemeClr>
          </a:solidFill>
          <a:ln>
            <a:solidFill>
              <a:schemeClr val="bg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600"/>
              </a:spcBef>
            </a:pPr>
            <a:r>
              <a:rPr lang="da-DK"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Omsorgsgiverne</a:t>
            </a:r>
            <a:r>
              <a:rPr lang="da-DK"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 fordomme og stereotyper af etniske og racemæssige minoriteter.</a:t>
            </a:r>
          </a:p>
        </p:txBody>
      </p:sp>
      <p:sp>
        <p:nvSpPr>
          <p:cNvPr id="9" name="TextBox 5">
            <a:extLst>
              <a:ext uri="{FF2B5EF4-FFF2-40B4-BE49-F238E27FC236}">
                <a16:creationId xmlns:a16="http://schemas.microsoft.com/office/drawing/2014/main" xmlns="" id="{15DB48D5-4A5B-45A7-928B-E12CE631DE8F}"/>
              </a:ext>
            </a:extLst>
          </p:cNvPr>
          <p:cNvSpPr txBox="1"/>
          <p:nvPr/>
        </p:nvSpPr>
        <p:spPr>
          <a:xfrm>
            <a:off x="2175293" y="5304656"/>
            <a:ext cx="2050358" cy="215444"/>
          </a:xfrm>
          <a:prstGeom prst="rect">
            <a:avLst/>
          </a:prstGeom>
          <a:noFill/>
        </p:spPr>
        <p:txBody>
          <a:bodyPr wrap="square">
            <a:sp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600"/>
              </a:spcAft>
              <a:buClrTx/>
              <a:buSzTx/>
              <a:buFontTx/>
              <a:buNone/>
              <a:tabLst/>
              <a:defRPr/>
            </a:pPr>
            <a:r>
              <a:rPr lang="en-GB" sz="800" dirty="0" err="1">
                <a:solidFill>
                  <a:srgbClr val="004680"/>
                </a:solidFill>
                <a:latin typeface="Calibri"/>
              </a:rPr>
              <a:t>Kilde</a:t>
            </a:r>
            <a:r>
              <a:rPr lang="en-GB" sz="800" dirty="0">
                <a:solidFill>
                  <a:srgbClr val="004680"/>
                </a:solidFill>
                <a:latin typeface="Calibri"/>
              </a:rPr>
              <a:t>:</a:t>
            </a:r>
            <a:r>
              <a:rPr lang="el-GR" sz="800" dirty="0">
                <a:solidFill>
                  <a:srgbClr val="004680"/>
                </a:solidFill>
                <a:latin typeface="Calibri"/>
              </a:rPr>
              <a:t> </a:t>
            </a:r>
            <a:r>
              <a:rPr lang="en-GB" sz="800" dirty="0">
                <a:solidFill>
                  <a:srgbClr val="004680"/>
                </a:solidFill>
                <a:latin typeface="Calibri"/>
              </a:rPr>
              <a:t>Shutterstock</a:t>
            </a:r>
            <a:endParaRPr kumimoji="0" lang="en-GB" sz="800" b="0" i="0" u="none" strike="noStrike" kern="1200" cap="none" spc="0" normalizeH="0" baseline="0" noProof="0" dirty="0">
              <a:ln>
                <a:noFill/>
              </a:ln>
              <a:solidFill>
                <a:srgbClr val="004680"/>
              </a:solidFill>
              <a:effectLst/>
              <a:uLnTx/>
              <a:uFillTx/>
              <a:latin typeface="Calibri"/>
              <a:ea typeface="+mn-ea"/>
              <a:cs typeface="+mn-cs"/>
            </a:endParaRPr>
          </a:p>
        </p:txBody>
      </p:sp>
    </p:spTree>
    <p:extLst>
      <p:ext uri="{BB962C8B-B14F-4D97-AF65-F5344CB8AC3E}">
        <p14:creationId xmlns:p14="http://schemas.microsoft.com/office/powerpoint/2010/main" val="382802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FUNKTIONSHÆMNING</a:t>
            </a:r>
          </a:p>
        </p:txBody>
      </p:sp>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114E80-D279-4CFD-8C4F-EDD448A10987}"/>
              </a:ext>
            </a:extLst>
          </p:cNvPr>
          <p:cNvSpPr>
            <a:spLocks noGrp="1"/>
          </p:cNvSpPr>
          <p:nvPr>
            <p:ph type="title"/>
          </p:nvPr>
        </p:nvSpPr>
        <p:spPr>
          <a:xfrm>
            <a:off x="1371243" y="685800"/>
            <a:ext cx="9598700" cy="870992"/>
          </a:xfrm>
        </p:spPr>
        <p:txBody>
          <a:bodyPr/>
          <a:lstStyle/>
          <a:p>
            <a:r>
              <a:rPr lang="da-DK" dirty="0"/>
              <a:t>At udforske antagelser</a:t>
            </a:r>
            <a:endParaRPr lang="en-GB" dirty="0"/>
          </a:p>
        </p:txBody>
      </p:sp>
      <p:sp>
        <p:nvSpPr>
          <p:cNvPr id="4" name="Content Placeholder 3">
            <a:extLst>
              <a:ext uri="{FF2B5EF4-FFF2-40B4-BE49-F238E27FC236}">
                <a16:creationId xmlns:a16="http://schemas.microsoft.com/office/drawing/2014/main" xmlns="" id="{2B182E6E-527C-477C-B63A-5521C7FDD655}"/>
              </a:ext>
            </a:extLst>
          </p:cNvPr>
          <p:cNvSpPr>
            <a:spLocks noGrp="1"/>
          </p:cNvSpPr>
          <p:nvPr>
            <p:ph idx="1"/>
          </p:nvPr>
        </p:nvSpPr>
        <p:spPr>
          <a:xfrm>
            <a:off x="1371243" y="1340768"/>
            <a:ext cx="9598700" cy="2016224"/>
          </a:xfrm>
        </p:spPr>
        <p:txBody>
          <a:bodyPr/>
          <a:lstStyle/>
          <a:p>
            <a:pPr marL="0" indent="0" algn="just">
              <a:lnSpc>
                <a:spcPct val="100000"/>
              </a:lnSpc>
              <a:buFont typeface="Franklin Gothic Book" panose="020B0503020102020204" pitchFamily="34" charset="0"/>
              <a:buNone/>
            </a:pPr>
            <a:r>
              <a:rPr lang="da-DK" sz="2000" dirty="0"/>
              <a:t>Tænk over de følgende udsagn:</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Vores organisation er kendt, og alle mennesker </a:t>
            </a:r>
            <a:r>
              <a:rPr lang="da-DK" sz="2000" dirty="0">
                <a:latin typeface="Calibri" panose="020F0502020204030204" pitchFamily="34" charset="0"/>
                <a:ea typeface="Calibri" panose="020F0502020204030204" pitchFamily="34" charset="0"/>
                <a:cs typeface="Times New Roman" panose="02020603050405020304" pitchFamily="18" charset="0"/>
              </a:rPr>
              <a:t>har</a:t>
            </a:r>
            <a:r>
              <a:rPr lang="da-DK" sz="2000" dirty="0">
                <a:effectLst/>
                <a:latin typeface="Calibri" panose="020F0502020204030204" pitchFamily="34" charset="0"/>
                <a:ea typeface="Calibri" panose="020F0502020204030204" pitchFamily="34" charset="0"/>
                <a:cs typeface="Times New Roman" panose="02020603050405020304" pitchFamily="18" charset="0"/>
              </a:rPr>
              <a:t> tillid til de oplysninger, vi giver.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Næsten alle mennesker lider af universelle sundhedsproblemer og psykiske problemer.</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Folk fra etnokulturelle samfund, der adskiller sig fra europæiske kulturer, har meget faste holdninger til spørgsmål om mental sundhed og de ser dem ikke som så vigtige.</a:t>
            </a:r>
            <a:endParaRPr lang="en-US" sz="2000" dirty="0"/>
          </a:p>
        </p:txBody>
      </p:sp>
      <p:sp>
        <p:nvSpPr>
          <p:cNvPr id="2" name="Slide Number Placeholder 1">
            <a:extLst>
              <a:ext uri="{FF2B5EF4-FFF2-40B4-BE49-F238E27FC236}">
                <a16:creationId xmlns:a16="http://schemas.microsoft.com/office/drawing/2014/main" xmlns="" id="{E4775B01-179F-4743-8654-0520C145EAC1}"/>
              </a:ext>
            </a:extLst>
          </p:cNvPr>
          <p:cNvSpPr>
            <a:spLocks noGrp="1"/>
          </p:cNvSpPr>
          <p:nvPr>
            <p:ph type="sldNum" sz="quarter" idx="12"/>
          </p:nvPr>
        </p:nvSpPr>
        <p:spPr/>
        <p:txBody>
          <a:bodyPr/>
          <a:lstStyle/>
          <a:p>
            <a:fld id="{C014DD1E-5D91-48A3-AD6D-45FBA980D106}" type="slidenum">
              <a:rPr lang="en-GB" smtClean="0"/>
              <a:t>30</a:t>
            </a:fld>
            <a:endParaRPr lang="en-GB"/>
          </a:p>
        </p:txBody>
      </p:sp>
      <p:sp>
        <p:nvSpPr>
          <p:cNvPr id="5" name="TextBox 4">
            <a:extLst>
              <a:ext uri="{FF2B5EF4-FFF2-40B4-BE49-F238E27FC236}">
                <a16:creationId xmlns:a16="http://schemas.microsoft.com/office/drawing/2014/main" xmlns="" id="{27814F98-5151-43B7-8FA5-C7E3D8999CB0}"/>
              </a:ext>
            </a:extLst>
          </p:cNvPr>
          <p:cNvSpPr txBox="1"/>
          <p:nvPr/>
        </p:nvSpPr>
        <p:spPr>
          <a:xfrm>
            <a:off x="1371243" y="3645024"/>
            <a:ext cx="9691721" cy="2246769"/>
          </a:xfrm>
          <a:prstGeom prst="rect">
            <a:avLst/>
          </a:prstGeom>
          <a:noFill/>
        </p:spPr>
        <p:txBody>
          <a:bodyPr wrap="square" rtlCol="0">
            <a:spAutoFit/>
          </a:bodyPr>
          <a:lstStyle/>
          <a:p>
            <a:pPr marL="0" indent="0" algn="just">
              <a:buFont typeface="Franklin Gothic Book" panose="020B0503020102020204" pitchFamily="34" charset="0"/>
              <a:buNone/>
            </a:pPr>
            <a:r>
              <a:rPr lang="da-DK" sz="2000" dirty="0">
                <a:solidFill>
                  <a:srgbClr val="004680"/>
                </a:solidFill>
              </a:rPr>
              <a:t>Spørgsmål I kan diskutere</a:t>
            </a:r>
            <a:r>
              <a:rPr lang="en-US" sz="2000" dirty="0">
                <a:solidFill>
                  <a:srgbClr val="004680"/>
                </a:solidFill>
              </a:rPr>
              <a:t>:</a:t>
            </a:r>
          </a:p>
          <a:p>
            <a:pPr>
              <a:lnSpc>
                <a:spcPct val="100000"/>
              </a:lnSpc>
              <a:spcBef>
                <a:spcPts val="600"/>
              </a:spcBef>
              <a:buFont typeface="Arial" panose="020B0604020202020204" pitchFamily="34" charset="0"/>
              <a:buChar char="•"/>
            </a:pPr>
            <a:r>
              <a:rPr lang="da-DK" sz="2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Hvad mener du om disse udsagn?</a:t>
            </a:r>
          </a:p>
          <a:p>
            <a:pPr>
              <a:lnSpc>
                <a:spcPct val="100000"/>
              </a:lnSpc>
              <a:spcBef>
                <a:spcPts val="600"/>
              </a:spcBef>
              <a:buFont typeface="Arial" panose="020B0604020202020204" pitchFamily="34" charset="0"/>
              <a:buChar char="•"/>
            </a:pPr>
            <a:r>
              <a:rPr lang="da-DK" sz="2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Synes du, at udsagnene er problematiske – ja eller ej?</a:t>
            </a:r>
          </a:p>
          <a:p>
            <a:pPr>
              <a:lnSpc>
                <a:spcPct val="100000"/>
              </a:lnSpc>
              <a:spcBef>
                <a:spcPts val="600"/>
              </a:spcBef>
              <a:buFont typeface="Arial" panose="020B0604020202020204" pitchFamily="34" charset="0"/>
              <a:buChar char="•"/>
            </a:pPr>
            <a:r>
              <a:rPr lang="da-DK" sz="2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Er det ubegrundede generaliseringer eller er det baseret på en slags sandheder?</a:t>
            </a:r>
          </a:p>
          <a:p>
            <a:pPr>
              <a:lnSpc>
                <a:spcPct val="100000"/>
              </a:lnSpc>
              <a:spcBef>
                <a:spcPts val="600"/>
              </a:spcBef>
              <a:buFont typeface="Arial" panose="020B0604020202020204" pitchFamily="34" charset="0"/>
              <a:buChar char="•"/>
            </a:pPr>
            <a:r>
              <a:rPr lang="da-DK" sz="2000" dirty="0">
                <a:solidFill>
                  <a:srgbClr val="004680"/>
                </a:solidFill>
                <a:latin typeface="Calibri" panose="020F0502020204030204" pitchFamily="34" charset="0"/>
                <a:ea typeface="Calibri" panose="020F0502020204030204" pitchFamily="34" charset="0"/>
                <a:cs typeface="Times New Roman" panose="02020603050405020304" pitchFamily="18" charset="0"/>
              </a:rPr>
              <a:t>Kan den slags udsagn forstærke de allerede etablerede stereotyper for forskellige befolkningsgrupper?</a:t>
            </a:r>
            <a:endParaRPr lang="en-US" sz="2000" dirty="0">
              <a:solidFill>
                <a:srgbClr val="004680"/>
              </a:solidFill>
            </a:endParaRPr>
          </a:p>
        </p:txBody>
      </p:sp>
      <p:pic>
        <p:nvPicPr>
          <p:cNvPr id="6" name="Picture 5">
            <a:extLst>
              <a:ext uri="{FF2B5EF4-FFF2-40B4-BE49-F238E27FC236}">
                <a16:creationId xmlns:a16="http://schemas.microsoft.com/office/drawing/2014/main" xmlns="" id="{C3F2C09C-012B-4118-9369-C965637FB179}"/>
              </a:ext>
            </a:extLst>
          </p:cNvPr>
          <p:cNvPicPr>
            <a:picLocks noChangeAspect="1"/>
          </p:cNvPicPr>
          <p:nvPr/>
        </p:nvPicPr>
        <p:blipFill>
          <a:blip r:embed="rId2"/>
          <a:stretch>
            <a:fillRect/>
          </a:stretch>
        </p:blipFill>
        <p:spPr>
          <a:xfrm>
            <a:off x="10846940" y="5756333"/>
            <a:ext cx="877900" cy="877900"/>
          </a:xfrm>
          <a:prstGeom prst="rect">
            <a:avLst/>
          </a:prstGeom>
        </p:spPr>
      </p:pic>
    </p:spTree>
    <p:extLst>
      <p:ext uri="{BB962C8B-B14F-4D97-AF65-F5344CB8AC3E}">
        <p14:creationId xmlns:p14="http://schemas.microsoft.com/office/powerpoint/2010/main" val="193707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31</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154694"/>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Interkulturel kompetence og kulturel sikkerhed </a:t>
            </a:r>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386002" y="1349152"/>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6" name="Content Placeholder 2">
            <a:extLst>
              <a:ext uri="{FF2B5EF4-FFF2-40B4-BE49-F238E27FC236}">
                <a16:creationId xmlns:a16="http://schemas.microsoft.com/office/drawing/2014/main" xmlns="" id="{88C88F1D-58CD-4EC7-B6EE-FF8BE672D842}"/>
              </a:ext>
            </a:extLst>
          </p:cNvPr>
          <p:cNvSpPr txBox="1">
            <a:spLocks/>
          </p:cNvSpPr>
          <p:nvPr/>
        </p:nvSpPr>
        <p:spPr>
          <a:xfrm>
            <a:off x="1437018" y="1908006"/>
            <a:ext cx="10411428" cy="2457098"/>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gn="just"/>
            <a:endParaRPr lang="en-US" dirty="0"/>
          </a:p>
          <a:p>
            <a:pPr algn="just"/>
            <a:endParaRPr lang="en-US" dirty="0"/>
          </a:p>
        </p:txBody>
      </p:sp>
      <p:sp>
        <p:nvSpPr>
          <p:cNvPr id="10" name="Content Placeholder 2">
            <a:extLst>
              <a:ext uri="{FF2B5EF4-FFF2-40B4-BE49-F238E27FC236}">
                <a16:creationId xmlns:a16="http://schemas.microsoft.com/office/drawing/2014/main" xmlns="" id="{7A90A758-5647-4F29-94F2-51AB0D642B03}"/>
              </a:ext>
            </a:extLst>
          </p:cNvPr>
          <p:cNvSpPr txBox="1">
            <a:spLocks/>
          </p:cNvSpPr>
          <p:nvPr/>
        </p:nvSpPr>
        <p:spPr>
          <a:xfrm>
            <a:off x="1404258" y="2419427"/>
            <a:ext cx="10411428" cy="3207044"/>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sp>
        <p:nvSpPr>
          <p:cNvPr id="8" name="Content Placeholder 2">
            <a:extLst>
              <a:ext uri="{FF2B5EF4-FFF2-40B4-BE49-F238E27FC236}">
                <a16:creationId xmlns:a16="http://schemas.microsoft.com/office/drawing/2014/main" xmlns="" id="{7924E884-4936-41C0-9F0C-B1F5794F1DAF}"/>
              </a:ext>
            </a:extLst>
          </p:cNvPr>
          <p:cNvSpPr txBox="1">
            <a:spLocks/>
          </p:cNvSpPr>
          <p:nvPr/>
        </p:nvSpPr>
        <p:spPr>
          <a:xfrm>
            <a:off x="1039907" y="3623113"/>
            <a:ext cx="10109010" cy="14859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endParaRPr lang="en-US" dirty="0"/>
          </a:p>
        </p:txBody>
      </p:sp>
      <p:graphicFrame>
        <p:nvGraphicFramePr>
          <p:cNvPr id="3" name="Diagram 2">
            <a:extLst>
              <a:ext uri="{FF2B5EF4-FFF2-40B4-BE49-F238E27FC236}">
                <a16:creationId xmlns:a16="http://schemas.microsoft.com/office/drawing/2014/main" xmlns="" id="{8BDD1D22-4F28-4E51-88DD-1E66FE6EA2A7}"/>
              </a:ext>
            </a:extLst>
          </p:cNvPr>
          <p:cNvGraphicFramePr/>
          <p:nvPr>
            <p:extLst>
              <p:ext uri="{D42A27DB-BD31-4B8C-83A1-F6EECF244321}">
                <p14:modId xmlns:p14="http://schemas.microsoft.com/office/powerpoint/2010/main" val="2155342406"/>
              </p:ext>
            </p:extLst>
          </p:nvPr>
        </p:nvGraphicFramePr>
        <p:xfrm>
          <a:off x="2377565" y="1631366"/>
          <a:ext cx="8686043" cy="453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337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363" y="487769"/>
            <a:ext cx="9598700" cy="1231032"/>
          </a:xfrm>
        </p:spPr>
        <p:txBody>
          <a:bodyPr>
            <a:normAutofit fontScale="90000"/>
          </a:bodyPr>
          <a:lstStyle/>
          <a:p>
            <a:pPr>
              <a:lnSpc>
                <a:spcPct val="100000"/>
              </a:lnSpc>
              <a:spcBef>
                <a:spcPts val="600"/>
              </a:spcBef>
            </a:pPr>
            <a:r>
              <a:rPr lang="da-DK" sz="4000" dirty="0">
                <a:effectLst/>
                <a:latin typeface="Calibri" panose="020F0502020204030204" pitchFamily="34" charset="0"/>
                <a:ea typeface="Calibri" panose="020F0502020204030204" pitchFamily="34" charset="0"/>
                <a:cs typeface="Times New Roman" panose="02020603050405020304" pitchFamily="18" charset="0"/>
              </a:rPr>
              <a:t>Skitse til kulturformulering - </a:t>
            </a:r>
            <a:r>
              <a:rPr lang="da-DK" sz="4000" dirty="0">
                <a:latin typeface="Calibri" panose="020F0502020204030204" pitchFamily="34" charset="0"/>
                <a:ea typeface="Calibri" panose="020F0502020204030204" pitchFamily="34" charset="0"/>
                <a:cs typeface="Times New Roman" panose="02020603050405020304" pitchFamily="18" charset="0"/>
              </a:rPr>
              <a:t>omsorgsgiveren</a:t>
            </a:r>
            <a:r>
              <a:rPr lang="da-DK" sz="4000" dirty="0">
                <a:effectLst/>
                <a:latin typeface="Calibri" panose="020F0502020204030204" pitchFamily="34" charset="0"/>
                <a:ea typeface="Calibri" panose="020F0502020204030204" pitchFamily="34" charset="0"/>
                <a:cs typeface="Times New Roman" panose="02020603050405020304" pitchFamily="18" charset="0"/>
              </a:rPr>
              <a:t> opfordres til at: </a:t>
            </a:r>
          </a:p>
        </p:txBody>
      </p:sp>
      <p:sp>
        <p:nvSpPr>
          <p:cNvPr id="4" name="Slide Number Placeholder 3"/>
          <p:cNvSpPr>
            <a:spLocks noGrp="1"/>
          </p:cNvSpPr>
          <p:nvPr>
            <p:ph type="sldNum" sz="quarter" idx="12"/>
          </p:nvPr>
        </p:nvSpPr>
        <p:spPr/>
        <p:txBody>
          <a:bodyPr/>
          <a:lstStyle/>
          <a:p>
            <a:fld id="{C014DD1E-5D91-48A3-AD6D-45FBA980D106}" type="slidenum">
              <a:rPr lang="en-GB" smtClean="0"/>
              <a:t>32</a:t>
            </a:fld>
            <a:endParaRPr lang="en-GB"/>
          </a:p>
        </p:txBody>
      </p:sp>
      <p:graphicFrame>
        <p:nvGraphicFramePr>
          <p:cNvPr id="8" name="Diagram 7">
            <a:extLst>
              <a:ext uri="{FF2B5EF4-FFF2-40B4-BE49-F238E27FC236}">
                <a16:creationId xmlns:a16="http://schemas.microsoft.com/office/drawing/2014/main" xmlns="" id="{6F79C338-13E4-4299-A1FE-50044D7005D8}"/>
              </a:ext>
            </a:extLst>
          </p:cNvPr>
          <p:cNvGraphicFramePr/>
          <p:nvPr>
            <p:extLst>
              <p:ext uri="{D42A27DB-BD31-4B8C-83A1-F6EECF244321}">
                <p14:modId xmlns:p14="http://schemas.microsoft.com/office/powerpoint/2010/main" val="1821345405"/>
              </p:ext>
            </p:extLst>
          </p:nvPr>
        </p:nvGraphicFramePr>
        <p:xfrm>
          <a:off x="2205980" y="1757654"/>
          <a:ext cx="8512191" cy="4335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39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33</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22413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Hvad fagfolk kan gøre for kulturel sikkerhed</a:t>
            </a:r>
          </a:p>
        </p:txBody>
      </p:sp>
      <p:sp>
        <p:nvSpPr>
          <p:cNvPr id="6" name="Content Placeholder 2">
            <a:extLst>
              <a:ext uri="{FF2B5EF4-FFF2-40B4-BE49-F238E27FC236}">
                <a16:creationId xmlns:a16="http://schemas.microsoft.com/office/drawing/2014/main" xmlns="" id="{88C88F1D-58CD-4EC7-B6EE-FF8BE672D842}"/>
              </a:ext>
            </a:extLst>
          </p:cNvPr>
          <p:cNvSpPr txBox="1">
            <a:spLocks/>
          </p:cNvSpPr>
          <p:nvPr/>
        </p:nvSpPr>
        <p:spPr>
          <a:xfrm>
            <a:off x="1524016" y="1349152"/>
            <a:ext cx="10411428" cy="18002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l">
              <a:buNone/>
            </a:pPr>
            <a:endParaRPr lang="en-US" b="0" i="0" dirty="0">
              <a:solidFill>
                <a:srgbClr val="505151"/>
              </a:solidFill>
              <a:effectLst/>
              <a:latin typeface="MuseoSans-300"/>
            </a:endParaRPr>
          </a:p>
        </p:txBody>
      </p:sp>
      <p:sp>
        <p:nvSpPr>
          <p:cNvPr id="10" name="Content Placeholder 2">
            <a:extLst>
              <a:ext uri="{FF2B5EF4-FFF2-40B4-BE49-F238E27FC236}">
                <a16:creationId xmlns:a16="http://schemas.microsoft.com/office/drawing/2014/main" xmlns="" id="{7A90A758-5647-4F29-94F2-51AB0D642B03}"/>
              </a:ext>
            </a:extLst>
          </p:cNvPr>
          <p:cNvSpPr txBox="1">
            <a:spLocks/>
          </p:cNvSpPr>
          <p:nvPr/>
        </p:nvSpPr>
        <p:spPr>
          <a:xfrm>
            <a:off x="1413892" y="2041612"/>
            <a:ext cx="10411428" cy="396044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For at opnå kulturel sikkerhed: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Forstå dit samfund.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Opbyg forbindelser mellem sundhedstilbud og kulturbaserede samfundsorganisationer. </a:t>
            </a:r>
          </a:p>
          <a:p>
            <a:pPr>
              <a:lnSpc>
                <a:spcPct val="100000"/>
              </a:lnSpc>
              <a:spcBef>
                <a:spcPts val="600"/>
              </a:spcBef>
            </a:pPr>
            <a:r>
              <a:rPr lang="da-DK" sz="2000" dirty="0">
                <a:latin typeface="Calibri" panose="020F0502020204030204" pitchFamily="34" charset="0"/>
                <a:ea typeface="Calibri" panose="020F0502020204030204" pitchFamily="34" charset="0"/>
                <a:cs typeface="Times New Roman" panose="02020603050405020304" pitchFamily="18" charset="0"/>
              </a:rPr>
              <a:t>Skaf nyttige, klart formulerede oplysninger på andre sprog.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Anerkend kulturelle, medicinske eller sundhedsmæssige praksisser.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Se på hele mennesket ud over kulturelle eller andre grænser. </a:t>
            </a:r>
          </a:p>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Se på det større billede og anerkend, at det er svært at adskille mentale sundhedsproblemer som depression fra større problemer som fattigdom eller boligmangel.</a:t>
            </a:r>
          </a:p>
        </p:txBody>
      </p:sp>
    </p:spTree>
    <p:extLst>
      <p:ext uri="{BB962C8B-B14F-4D97-AF65-F5344CB8AC3E}">
        <p14:creationId xmlns:p14="http://schemas.microsoft.com/office/powerpoint/2010/main" val="327697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243" y="613433"/>
            <a:ext cx="9598700" cy="1087016"/>
          </a:xfrm>
        </p:spPr>
        <p:txBody>
          <a:bodyPr>
            <a:normAutofit fontScale="90000"/>
          </a:bodyPr>
          <a:lstStyle/>
          <a:p>
            <a:pPr algn="just">
              <a:lnSpc>
                <a:spcPct val="100000"/>
              </a:lnSpc>
              <a:spcBef>
                <a:spcPts val="600"/>
              </a:spcBef>
            </a:pPr>
            <a:r>
              <a:rPr lang="da-DK" sz="4000" dirty="0">
                <a:effectLst/>
                <a:latin typeface="Calibri" panose="020F0502020204030204" pitchFamily="34" charset="0"/>
                <a:ea typeface="Calibri" panose="020F0502020204030204" pitchFamily="34" charset="0"/>
                <a:cs typeface="Times New Roman" panose="02020603050405020304" pitchFamily="18" charset="0"/>
              </a:rPr>
              <a:t>Uligheder og mental sundhed - Covid-19 pandemien </a:t>
            </a:r>
          </a:p>
        </p:txBody>
      </p:sp>
      <p:sp>
        <p:nvSpPr>
          <p:cNvPr id="3" name="Content Placeholder 2"/>
          <p:cNvSpPr>
            <a:spLocks noGrp="1"/>
          </p:cNvSpPr>
          <p:nvPr>
            <p:ph idx="1"/>
          </p:nvPr>
        </p:nvSpPr>
        <p:spPr>
          <a:xfrm>
            <a:off x="1401214" y="2060848"/>
            <a:ext cx="4291121" cy="3960440"/>
          </a:xfrm>
        </p:spPr>
        <p:txBody>
          <a:bodyPr>
            <a:normAutofit lnSpcReduction="10000"/>
          </a:bodyPr>
          <a:lstStyle/>
          <a:p>
            <a:pPr algn="just">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En forskningsundersøgelse af over 14.000 voksne, der blev gennemført af den velgørende organisation for mental sundhed Mind i Storbritannien (2020), afslørede, at </a:t>
            </a:r>
            <a:r>
              <a:rPr lang="da-DK" sz="2000" u="sng" dirty="0">
                <a:effectLst/>
                <a:latin typeface="Calibri" panose="020F0502020204030204" pitchFamily="34" charset="0"/>
                <a:ea typeface="Calibri" panose="020F0502020204030204" pitchFamily="34" charset="0"/>
                <a:cs typeface="Times New Roman" panose="02020603050405020304" pitchFamily="18" charset="0"/>
              </a:rPr>
              <a:t>eksisterende uligheder</a:t>
            </a:r>
            <a:r>
              <a:rPr lang="da-DK" sz="2000" dirty="0">
                <a:effectLst/>
                <a:latin typeface="Calibri" panose="020F0502020204030204" pitchFamily="34" charset="0"/>
                <a:ea typeface="Calibri" panose="020F0502020204030204" pitchFamily="34" charset="0"/>
                <a:cs typeface="Times New Roman" panose="02020603050405020304" pitchFamily="18" charset="0"/>
              </a:rPr>
              <a:t> inden for bolig, beskæftigelse, økonomi og andre spørgsmål har haft en </a:t>
            </a:r>
            <a:r>
              <a:rPr lang="da-DK" sz="2000" u="sng" dirty="0">
                <a:effectLst/>
                <a:latin typeface="Calibri" panose="020F0502020204030204" pitchFamily="34" charset="0"/>
                <a:ea typeface="Calibri" panose="020F0502020204030204" pitchFamily="34" charset="0"/>
                <a:cs typeface="Times New Roman" panose="02020603050405020304" pitchFamily="18" charset="0"/>
              </a:rPr>
              <a:t>større indvirkning</a:t>
            </a:r>
            <a:r>
              <a:rPr lang="da-DK" sz="2000" dirty="0">
                <a:effectLst/>
                <a:latin typeface="Calibri" panose="020F0502020204030204" pitchFamily="34" charset="0"/>
                <a:ea typeface="Calibri" panose="020F0502020204030204" pitchFamily="34" charset="0"/>
                <a:cs typeface="Times New Roman" panose="02020603050405020304" pitchFamily="18" charset="0"/>
              </a:rPr>
              <a:t> på den mentale sundhed for mennesker fra forskellige sorte, asiatiske og etniske minoritetsgrupper (BAME) end for hvide mennesker under </a:t>
            </a:r>
            <a:r>
              <a:rPr lang="da-DK" sz="2000" dirty="0">
                <a:latin typeface="Calibri" panose="020F0502020204030204" pitchFamily="34" charset="0"/>
                <a:ea typeface="Calibri" panose="020F0502020204030204" pitchFamily="34" charset="0"/>
                <a:cs typeface="Times New Roman" panose="02020603050405020304" pitchFamily="18" charset="0"/>
              </a:rPr>
              <a:t>C</a:t>
            </a:r>
            <a:r>
              <a:rPr lang="da-DK" sz="2000" dirty="0">
                <a:effectLst/>
                <a:latin typeface="Calibri" panose="020F0502020204030204" pitchFamily="34" charset="0"/>
                <a:ea typeface="Calibri" panose="020F0502020204030204" pitchFamily="34" charset="0"/>
                <a:cs typeface="Times New Roman" panose="02020603050405020304" pitchFamily="18" charset="0"/>
              </a:rPr>
              <a:t>orona virus-pandemien.</a:t>
            </a:r>
          </a:p>
        </p:txBody>
      </p:sp>
      <p:sp>
        <p:nvSpPr>
          <p:cNvPr id="4" name="Slide Number Placeholder 3"/>
          <p:cNvSpPr>
            <a:spLocks noGrp="1"/>
          </p:cNvSpPr>
          <p:nvPr>
            <p:ph type="sldNum" sz="quarter" idx="12"/>
          </p:nvPr>
        </p:nvSpPr>
        <p:spPr/>
        <p:txBody>
          <a:bodyPr/>
          <a:lstStyle/>
          <a:p>
            <a:fld id="{C014DD1E-5D91-48A3-AD6D-45FBA980D106}" type="slidenum">
              <a:rPr lang="en-GB" smtClean="0"/>
              <a:t>34</a:t>
            </a:fld>
            <a:endParaRPr lang="en-GB"/>
          </a:p>
        </p:txBody>
      </p:sp>
      <p:sp>
        <p:nvSpPr>
          <p:cNvPr id="5" name="Speech Bubble: Rectangle with Corners Rounded 4">
            <a:extLst>
              <a:ext uri="{FF2B5EF4-FFF2-40B4-BE49-F238E27FC236}">
                <a16:creationId xmlns:a16="http://schemas.microsoft.com/office/drawing/2014/main" xmlns="" id="{1D48A4BC-056F-4526-98A4-28CA9F217A4C}"/>
              </a:ext>
            </a:extLst>
          </p:cNvPr>
          <p:cNvSpPr/>
          <p:nvPr/>
        </p:nvSpPr>
        <p:spPr>
          <a:xfrm>
            <a:off x="6203538" y="1988840"/>
            <a:ext cx="5147458" cy="3672407"/>
          </a:xfrm>
          <a:prstGeom prst="wedgeRoundRectCallout">
            <a:avLst/>
          </a:prstGeom>
          <a:solidFill>
            <a:schemeClr val="accent6">
              <a:lumMod val="7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"Sidste år stoppede jeg med at undervise på fuld tid og flyttede hjem for at spare penge. </a:t>
            </a:r>
            <a:r>
              <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Det påvirkede mit mentale helbred at flytte hjem igen</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og netop som jeg forsøgte at bearbejde disse følelser, ramte lockdown mig. At håndtere alt det - lockdown, isolationen, manglen på venner osv. - var alt sammen noget, der påvirkede mig mentalt. Så kom regeringens statistikker, der viste, at sorte mennesker havde større risiko for at dø af Corona virus, og det sendte mig i en nedadgående spiral. En virus kan ikke diskriminere, men der er et system, der har fungeret sådan i årevis og som gør os mere sårbare."  Dami 27 år		</a:t>
            </a: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600"/>
              </a:spcBef>
            </a:pPr>
            <a:endParaRPr lang="da-DK" sz="16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593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35</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86409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dirty="0"/>
              <a:t>Casestudie</a:t>
            </a:r>
            <a:endParaRPr lang="en-GB" dirty="0"/>
          </a:p>
        </p:txBody>
      </p:sp>
      <p:sp>
        <p:nvSpPr>
          <p:cNvPr id="7" name="Content Placeholder 2">
            <a:extLst>
              <a:ext uri="{FF2B5EF4-FFF2-40B4-BE49-F238E27FC236}">
                <a16:creationId xmlns:a16="http://schemas.microsoft.com/office/drawing/2014/main" xmlns="" id="{891779CE-9E3F-46DE-8831-DAD2EAC460B1}"/>
              </a:ext>
            </a:extLst>
          </p:cNvPr>
          <p:cNvSpPr txBox="1">
            <a:spLocks/>
          </p:cNvSpPr>
          <p:nvPr/>
        </p:nvSpPr>
        <p:spPr>
          <a:xfrm>
            <a:off x="1413892" y="1219622"/>
            <a:ext cx="10009112" cy="4801666"/>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0000"/>
              </a:lnSpc>
              <a:spcBef>
                <a:spcPts val="600"/>
              </a:spcBef>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"Da min mor kom fra Kina og  i længere tid  opholdt sig hos mig, for at deltage i mit bryllup i 2001, var det den mest specielle periode i mit liv. Min mor var et viljestærkt menneske, hun var fuld af liv og det mest generøse menneske, jeg nogensinde har kendt. I løbet af  seks måneder efter hendes ankomst til Italien bemærkede jeg en dramatisk ændring i hendes tilstand både fysisk, mentalt og følelsesmæssigt. Det var tydeligt, at hun oplevede et dybt kulturchok i enhver tænkelig forstand, et chok, der blev forstærket af hendes vanskeligheder med det engelske sprog, manglen på støtte fra hendes fællesskab og fraværet af hendes egne venner. Hun kunne ikke deltage i nogen af sine daglige aktiviteter eller sociale netværk her. Den stærke, glade og sunde person, som jeg elskede så højt, viste nu alle tegn på stress, ensomhed og depression som følge af social isolation.”</a:t>
            </a:r>
          </a:p>
          <a:p>
            <a:pPr marL="0" indent="0">
              <a:lnSpc>
                <a:spcPct val="100000"/>
              </a:lnSpc>
              <a:spcBef>
                <a:spcPts val="600"/>
              </a:spcBef>
              <a:buNone/>
            </a:pPr>
            <a:r>
              <a:rPr lang="da-DK" sz="1800" b="1" dirty="0">
                <a:latin typeface="Calibri" panose="020F0502020204030204" pitchFamily="34" charset="0"/>
                <a:ea typeface="Calibri" panose="020F0502020204030204" pitchFamily="34" charset="0"/>
                <a:cs typeface="Times New Roman" panose="02020603050405020304" pitchFamily="18" charset="0"/>
              </a:rPr>
              <a:t>Diskussion</a:t>
            </a:r>
          </a:p>
          <a:p>
            <a:pPr marL="0" indent="0">
              <a:lnSpc>
                <a:spcPct val="100000"/>
              </a:lnSpc>
              <a:spcBef>
                <a:spcPts val="600"/>
              </a:spcBef>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Besvar spørgsmålene i par</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Hvordan kan datteren hjælpe sin mor? Hvilke </a:t>
            </a:r>
            <a:r>
              <a:rPr lang="da-DK" sz="1800" dirty="0">
                <a:latin typeface="Calibri" panose="020F0502020204030204" pitchFamily="34" charset="0"/>
                <a:ea typeface="Calibri" panose="020F0502020204030204" pitchFamily="34" charset="0"/>
                <a:cs typeface="Times New Roman" panose="02020603050405020304" pitchFamily="18" charset="0"/>
              </a:rPr>
              <a:t>tiltag</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r>
              <a:rPr lang="da-DK" sz="1800" dirty="0">
                <a:latin typeface="Calibri" panose="020F0502020204030204" pitchFamily="34" charset="0"/>
                <a:ea typeface="Calibri" panose="020F0502020204030204" pitchFamily="34" charset="0"/>
                <a:cs typeface="Times New Roman" panose="02020603050405020304" pitchFamily="18" charset="0"/>
              </a:rPr>
              <a:t>kan</a:t>
            </a:r>
            <a:r>
              <a:rPr lang="da-DK" sz="1800" dirty="0">
                <a:effectLst/>
                <a:latin typeface="Calibri" panose="020F0502020204030204" pitchFamily="34" charset="0"/>
                <a:ea typeface="Calibri" panose="020F0502020204030204" pitchFamily="34" charset="0"/>
                <a:cs typeface="Times New Roman" panose="02020603050405020304" pitchFamily="18" charset="0"/>
              </a:rPr>
              <a:t> hun tage?</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Hvad ville de professionelle i jeres lande foreslå hende at gøre?</a:t>
            </a:r>
          </a:p>
          <a:p>
            <a:pPr>
              <a:lnSpc>
                <a:spcPct val="1000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Hvis moderen bad om hjælp fra en rådgiver, hvilke mulige hindringer kunne der så være, for at det lykkes?</a:t>
            </a:r>
          </a:p>
        </p:txBody>
      </p:sp>
      <p:pic>
        <p:nvPicPr>
          <p:cNvPr id="3" name="Picture 2">
            <a:extLst>
              <a:ext uri="{FF2B5EF4-FFF2-40B4-BE49-F238E27FC236}">
                <a16:creationId xmlns:a16="http://schemas.microsoft.com/office/drawing/2014/main" xmlns="" id="{2C2570DC-CC05-4C0C-AEB8-16D8AFBCB6F5}"/>
              </a:ext>
            </a:extLst>
          </p:cNvPr>
          <p:cNvPicPr>
            <a:picLocks noChangeAspect="1"/>
          </p:cNvPicPr>
          <p:nvPr/>
        </p:nvPicPr>
        <p:blipFill>
          <a:blip r:embed="rId2"/>
          <a:stretch>
            <a:fillRect/>
          </a:stretch>
        </p:blipFill>
        <p:spPr>
          <a:xfrm>
            <a:off x="10573642" y="5738939"/>
            <a:ext cx="877900" cy="877900"/>
          </a:xfrm>
          <a:prstGeom prst="rect">
            <a:avLst/>
          </a:prstGeom>
        </p:spPr>
      </p:pic>
    </p:spTree>
    <p:extLst>
      <p:ext uri="{BB962C8B-B14F-4D97-AF65-F5344CB8AC3E}">
        <p14:creationId xmlns:p14="http://schemas.microsoft.com/office/powerpoint/2010/main" val="161578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3E4A88-8EB3-45F0-9A7E-FB0B2B9C4320}"/>
              </a:ext>
            </a:extLst>
          </p:cNvPr>
          <p:cNvSpPr>
            <a:spLocks noGrp="1"/>
          </p:cNvSpPr>
          <p:nvPr>
            <p:ph type="title"/>
          </p:nvPr>
        </p:nvSpPr>
        <p:spPr/>
        <p:txBody>
          <a:bodyPr/>
          <a:lstStyle/>
          <a:p>
            <a:r>
              <a:rPr lang="da-DK" dirty="0"/>
              <a:t>Sammenfatning</a:t>
            </a:r>
          </a:p>
        </p:txBody>
      </p:sp>
      <p:sp>
        <p:nvSpPr>
          <p:cNvPr id="4" name="Content Placeholder 3">
            <a:extLst>
              <a:ext uri="{FF2B5EF4-FFF2-40B4-BE49-F238E27FC236}">
                <a16:creationId xmlns:a16="http://schemas.microsoft.com/office/drawing/2014/main" xmlns="" id="{73822B54-0142-439E-B26A-07C00DBCECBB}"/>
              </a:ext>
            </a:extLst>
          </p:cNvPr>
          <p:cNvSpPr>
            <a:spLocks noGrp="1"/>
          </p:cNvSpPr>
          <p:nvPr>
            <p:ph idx="1"/>
          </p:nvPr>
        </p:nvSpPr>
        <p:spPr/>
        <p:txBody>
          <a:bodyPr/>
          <a:lstStyle/>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Forskellige personer har forskellige måder at se, fortolke og håndtere mental sundhed </a:t>
            </a:r>
            <a:r>
              <a:rPr lang="da-DK" sz="2000" i="1" dirty="0">
                <a:latin typeface="Calibri" panose="020F0502020204030204" pitchFamily="34" charset="0"/>
                <a:ea typeface="Calibri" panose="020F0502020204030204" pitchFamily="34" charset="0"/>
                <a:cs typeface="Times New Roman" panose="02020603050405020304" pitchFamily="18" charset="0"/>
              </a:rPr>
              <a:t>på og har forskellige </a:t>
            </a:r>
            <a:r>
              <a:rPr lang="da-DK" sz="2000" i="1" dirty="0">
                <a:effectLst/>
                <a:latin typeface="Calibri" panose="020F0502020204030204" pitchFamily="34" charset="0"/>
                <a:ea typeface="Calibri" panose="020F0502020204030204" pitchFamily="34" charset="0"/>
                <a:cs typeface="Times New Roman" panose="02020603050405020304" pitchFamily="18" charset="0"/>
              </a:rPr>
              <a:t>erfaringer med mentale problemer. </a:t>
            </a:r>
          </a:p>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Disse kan være påvirket af flere faktorer, herunder personlighedstræk, kultur, religiøse overbevisninger, socialt miljø, social stigmatisering og mange flere. </a:t>
            </a:r>
          </a:p>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Kulturen påvirker symptomerne, deres præsentation og de betydninger, som forskellige mennesker tillægger dem. </a:t>
            </a:r>
          </a:p>
          <a:p>
            <a:pPr>
              <a:buFont typeface="Wingdings" panose="05000000000000000000" pitchFamily="2" charset="2"/>
              <a:buChar char="Ø"/>
            </a:pPr>
            <a:r>
              <a:rPr lang="da-DK" sz="2000" i="1" dirty="0">
                <a:effectLst/>
                <a:latin typeface="Calibri" panose="020F0502020204030204" pitchFamily="34" charset="0"/>
                <a:ea typeface="Calibri" panose="020F0502020204030204" pitchFamily="34" charset="0"/>
                <a:cs typeface="Times New Roman" panose="02020603050405020304" pitchFamily="18" charset="0"/>
              </a:rPr>
              <a:t>Behandlere og fagfolk, der arbejder med mennesker med forskellige kulturelle baggrunde, bør tage hensyn til kulturelle træk, når de interagerer med dem for at yde kulturel følsom pleje.</a:t>
            </a:r>
            <a:endParaRPr lang="en-GB" sz="2400" i="1" dirty="0"/>
          </a:p>
        </p:txBody>
      </p:sp>
      <p:sp>
        <p:nvSpPr>
          <p:cNvPr id="2" name="Slide Number Placeholder 1">
            <a:extLst>
              <a:ext uri="{FF2B5EF4-FFF2-40B4-BE49-F238E27FC236}">
                <a16:creationId xmlns:a16="http://schemas.microsoft.com/office/drawing/2014/main" xmlns="" id="{5931C32E-AEC3-4E7F-BC22-CDC5F9E1ADF1}"/>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29696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618186A-969D-4934-BF64-3C80D29AB23B}"/>
              </a:ext>
            </a:extLst>
          </p:cNvPr>
          <p:cNvSpPr>
            <a:spLocks noGrp="1"/>
          </p:cNvSpPr>
          <p:nvPr>
            <p:ph type="title"/>
          </p:nvPr>
        </p:nvSpPr>
        <p:spPr/>
        <p:txBody>
          <a:bodyPr/>
          <a:lstStyle/>
          <a:p>
            <a:r>
              <a:rPr lang="da-DK" sz="4400" dirty="0">
                <a:effectLst/>
                <a:latin typeface="Calibri" panose="020F0502020204030204" pitchFamily="34" charset="0"/>
                <a:ea typeface="Calibri" panose="020F0502020204030204" pitchFamily="34" charset="0"/>
              </a:rPr>
              <a:t>Refleksion og handlingsplan </a:t>
            </a:r>
            <a:endParaRPr lang="en-GB" dirty="0"/>
          </a:p>
        </p:txBody>
      </p:sp>
      <p:sp>
        <p:nvSpPr>
          <p:cNvPr id="6" name="Content Placeholder 5">
            <a:extLst>
              <a:ext uri="{FF2B5EF4-FFF2-40B4-BE49-F238E27FC236}">
                <a16:creationId xmlns:a16="http://schemas.microsoft.com/office/drawing/2014/main" xmlns="" id="{9319BF6E-C628-46DA-A848-90B53A82E892}"/>
              </a:ext>
            </a:extLst>
          </p:cNvPr>
          <p:cNvSpPr>
            <a:spLocks noGrp="1"/>
          </p:cNvSpPr>
          <p:nvPr>
            <p:ph sz="half" idx="1"/>
          </p:nvPr>
        </p:nvSpPr>
        <p:spPr/>
        <p:txBody>
          <a:bodyPr/>
          <a:lstStyle/>
          <a:p>
            <a:pPr marL="0" indent="0" algn="just">
              <a:lnSpc>
                <a:spcPct val="100000"/>
              </a:lnSpc>
              <a:spcBef>
                <a:spcPts val="600"/>
              </a:spcBef>
              <a:spcAft>
                <a:spcPts val="600"/>
              </a:spcAft>
              <a:buNone/>
            </a:pPr>
            <a:r>
              <a:rPr lang="da-DK" sz="2000" dirty="0">
                <a:latin typeface="Calibri" panose="020F0502020204030204" pitchFamily="34" charset="0"/>
                <a:ea typeface="Calibri" panose="020F0502020204030204" pitchFamily="34" charset="0"/>
                <a:cs typeface="Calibri" panose="020F0502020204030204" pitchFamily="34" charset="0"/>
              </a:rPr>
              <a:t>Skriv</a:t>
            </a:r>
            <a:r>
              <a:rPr lang="da-DK" sz="2000" dirty="0">
                <a:effectLst/>
                <a:latin typeface="Calibri" panose="020F0502020204030204" pitchFamily="34" charset="0"/>
                <a:ea typeface="Calibri" panose="020F0502020204030204" pitchFamily="34" charset="0"/>
                <a:cs typeface="Calibri" panose="020F0502020204030204" pitchFamily="34" charset="0"/>
              </a:rPr>
              <a:t> 3 ting, du har lært af dette modul.</a:t>
            </a:r>
            <a:endParaRPr lang="en-GB" b="1" dirty="0"/>
          </a:p>
          <a:p>
            <a:pPr marL="0" indent="0">
              <a:lnSpc>
                <a:spcPct val="100000"/>
              </a:lnSpc>
              <a:buNone/>
            </a:pPr>
            <a:r>
              <a:rPr lang="en-GB" b="1" dirty="0"/>
              <a:t>1</a:t>
            </a:r>
          </a:p>
          <a:p>
            <a:pPr marL="0" indent="0">
              <a:lnSpc>
                <a:spcPct val="100000"/>
              </a:lnSpc>
              <a:buNone/>
            </a:pPr>
            <a:endParaRPr lang="en-GB" b="1" dirty="0"/>
          </a:p>
          <a:p>
            <a:pPr marL="0" indent="0">
              <a:lnSpc>
                <a:spcPct val="100000"/>
              </a:lnSpc>
              <a:buNone/>
            </a:pPr>
            <a:r>
              <a:rPr lang="en-GB" b="1" dirty="0"/>
              <a:t>2</a:t>
            </a:r>
          </a:p>
          <a:p>
            <a:pPr marL="0" indent="0">
              <a:lnSpc>
                <a:spcPct val="100000"/>
              </a:lnSpc>
              <a:buNone/>
            </a:pPr>
            <a:endParaRPr lang="en-GB" b="1" dirty="0"/>
          </a:p>
          <a:p>
            <a:pPr marL="0" indent="0">
              <a:lnSpc>
                <a:spcPct val="100000"/>
              </a:lnSpc>
              <a:buNone/>
            </a:pPr>
            <a:r>
              <a:rPr lang="en-GB" b="1" dirty="0"/>
              <a:t>3</a:t>
            </a:r>
          </a:p>
        </p:txBody>
      </p:sp>
      <p:sp>
        <p:nvSpPr>
          <p:cNvPr id="7" name="Content Placeholder 6">
            <a:extLst>
              <a:ext uri="{FF2B5EF4-FFF2-40B4-BE49-F238E27FC236}">
                <a16:creationId xmlns:a16="http://schemas.microsoft.com/office/drawing/2014/main" xmlns="" id="{9D497D90-5B7A-4EF0-BD0B-B41EE22578B0}"/>
              </a:ext>
            </a:extLst>
          </p:cNvPr>
          <p:cNvSpPr>
            <a:spLocks noGrp="1"/>
          </p:cNvSpPr>
          <p:nvPr>
            <p:ph sz="half" idx="2"/>
          </p:nvPr>
        </p:nvSpPr>
        <p:spPr/>
        <p:txBody>
          <a:bodyPr/>
          <a:lstStyle/>
          <a:p>
            <a:pPr marL="0" indent="0" algn="just">
              <a:lnSpc>
                <a:spcPct val="100000"/>
              </a:lnSpc>
              <a:spcBef>
                <a:spcPts val="600"/>
              </a:spcBef>
              <a:spcAft>
                <a:spcPts val="600"/>
              </a:spcAft>
              <a:buNone/>
            </a:pPr>
            <a:r>
              <a:rPr lang="da-DK" sz="2000" dirty="0">
                <a:effectLst/>
                <a:latin typeface="Calibri" panose="020F0502020204030204" pitchFamily="34" charset="0"/>
                <a:ea typeface="Calibri" panose="020F0502020204030204" pitchFamily="34" charset="0"/>
                <a:cs typeface="Calibri" panose="020F0502020204030204" pitchFamily="34" charset="0"/>
              </a:rPr>
              <a:t>Skriv 3 handlinger, som du vil foretage/adfærd, som du vil ændre som følge af det, du har lært.</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en-GB" sz="2000" b="1" dirty="0"/>
              <a:t>1 </a:t>
            </a:r>
          </a:p>
          <a:p>
            <a:pPr marL="0" indent="0">
              <a:lnSpc>
                <a:spcPct val="100000"/>
              </a:lnSpc>
              <a:buNone/>
            </a:pPr>
            <a:endParaRPr lang="en-GB" sz="2000" b="1" dirty="0"/>
          </a:p>
          <a:p>
            <a:pPr marL="0" indent="0">
              <a:lnSpc>
                <a:spcPct val="100000"/>
              </a:lnSpc>
              <a:buNone/>
            </a:pPr>
            <a:r>
              <a:rPr lang="en-GB" sz="2000" b="1" dirty="0"/>
              <a:t>2</a:t>
            </a:r>
          </a:p>
          <a:p>
            <a:pPr marL="0" indent="0">
              <a:lnSpc>
                <a:spcPct val="100000"/>
              </a:lnSpc>
              <a:buNone/>
            </a:pPr>
            <a:endParaRPr lang="en-GB" sz="2000" b="1" dirty="0"/>
          </a:p>
          <a:p>
            <a:pPr marL="0" indent="0">
              <a:lnSpc>
                <a:spcPct val="100000"/>
              </a:lnSpc>
              <a:buNone/>
            </a:pPr>
            <a:r>
              <a:rPr lang="en-GB" sz="2000" b="1" dirty="0"/>
              <a:t>3</a:t>
            </a:r>
          </a:p>
        </p:txBody>
      </p:sp>
      <p:sp>
        <p:nvSpPr>
          <p:cNvPr id="4" name="Slide Number Placeholder 3">
            <a:extLst>
              <a:ext uri="{FF2B5EF4-FFF2-40B4-BE49-F238E27FC236}">
                <a16:creationId xmlns:a16="http://schemas.microsoft.com/office/drawing/2014/main" xmlns="" id="{717C1260-FDF2-41D5-B51C-7905CFAC8F85}"/>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8" name="Picture 7">
            <a:extLst>
              <a:ext uri="{FF2B5EF4-FFF2-40B4-BE49-F238E27FC236}">
                <a16:creationId xmlns:a16="http://schemas.microsoft.com/office/drawing/2014/main" xmlns="" id="{E0121228-1980-496A-B02D-B35E2936DDA8}"/>
              </a:ext>
            </a:extLst>
          </p:cNvPr>
          <p:cNvPicPr>
            <a:picLocks noChangeAspect="1"/>
          </p:cNvPicPr>
          <p:nvPr/>
        </p:nvPicPr>
        <p:blipFill>
          <a:blip r:embed="rId2"/>
          <a:stretch>
            <a:fillRect/>
          </a:stretch>
        </p:blipFill>
        <p:spPr>
          <a:xfrm>
            <a:off x="10951937" y="5542751"/>
            <a:ext cx="877900" cy="877900"/>
          </a:xfrm>
          <a:prstGeom prst="rect">
            <a:avLst/>
          </a:prstGeom>
        </p:spPr>
      </p:pic>
    </p:spTree>
    <p:extLst>
      <p:ext uri="{BB962C8B-B14F-4D97-AF65-F5344CB8AC3E}">
        <p14:creationId xmlns:p14="http://schemas.microsoft.com/office/powerpoint/2010/main" val="13409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Litteratur og anbefalinger til yderligere læsning</a:t>
            </a:r>
          </a:p>
        </p:txBody>
      </p:sp>
      <p:sp>
        <p:nvSpPr>
          <p:cNvPr id="4" name="Slide Number Placeholder 3"/>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223051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39</a:t>
            </a:fld>
            <a:endParaRPr lang="en-GB"/>
          </a:p>
        </p:txBody>
      </p:sp>
      <p:sp>
        <p:nvSpPr>
          <p:cNvPr id="4" name="Title 1">
            <a:extLst>
              <a:ext uri="{FF2B5EF4-FFF2-40B4-BE49-F238E27FC236}">
                <a16:creationId xmlns:a16="http://schemas.microsoft.com/office/drawing/2014/main" xmlns="" id="{F9CAC85F-9CC3-4028-8264-C5189726ACB6}"/>
              </a:ext>
            </a:extLst>
          </p:cNvPr>
          <p:cNvSpPr txBox="1">
            <a:spLocks/>
          </p:cNvSpPr>
          <p:nvPr/>
        </p:nvSpPr>
        <p:spPr>
          <a:xfrm>
            <a:off x="1413892" y="476672"/>
            <a:ext cx="9598700" cy="1485900"/>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dirty="0"/>
              <a:t>God praksis inden for interkulturel omsorg og mental sundhed</a:t>
            </a:r>
          </a:p>
        </p:txBody>
      </p:sp>
      <p:sp>
        <p:nvSpPr>
          <p:cNvPr id="5" name="Content Placeholder 2">
            <a:extLst>
              <a:ext uri="{FF2B5EF4-FFF2-40B4-BE49-F238E27FC236}">
                <a16:creationId xmlns:a16="http://schemas.microsoft.com/office/drawing/2014/main" xmlns="" id="{18205A0D-D5FE-491C-A0CD-84DF7F0EF183}"/>
              </a:ext>
            </a:extLst>
          </p:cNvPr>
          <p:cNvSpPr txBox="1">
            <a:spLocks/>
          </p:cNvSpPr>
          <p:nvPr/>
        </p:nvSpPr>
        <p:spPr>
          <a:xfrm>
            <a:off x="1413892" y="2041612"/>
            <a:ext cx="10411428" cy="396044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en-US" b="1" dirty="0"/>
              <a:t>Canada: Multicultural Mental Health Research Centre</a:t>
            </a:r>
          </a:p>
          <a:p>
            <a:pPr marL="0" indent="0" algn="just">
              <a:buNone/>
            </a:pPr>
            <a:r>
              <a:rPr lang="en-US" dirty="0">
                <a:hlinkClick r:id="rId2"/>
              </a:rPr>
              <a:t>Patient Information by Language</a:t>
            </a:r>
            <a:endParaRPr lang="en-US" dirty="0"/>
          </a:p>
          <a:p>
            <a:pPr marL="0" indent="0" algn="just">
              <a:buNone/>
            </a:pPr>
            <a:endParaRPr lang="en-US" dirty="0"/>
          </a:p>
          <a:p>
            <a:pPr algn="just">
              <a:buFont typeface="Wingdings" panose="05000000000000000000" pitchFamily="2" charset="2"/>
              <a:buChar char="q"/>
            </a:pPr>
            <a:r>
              <a:rPr lang="da-DK" dirty="0"/>
              <a:t>Hjemmesiden indeholder nyttige ressourcer om forskellige mentale sundhedsspørgsmål på 25 sprog. Ressourcerne kommer fra pålidelige kilder som f.eks. canadiske hospitaler for mental sundhed, forskningscentre og </a:t>
            </a:r>
            <a:r>
              <a:rPr lang="da-DK" dirty="0" err="1"/>
              <a:t>non-profitorganisationer</a:t>
            </a:r>
            <a:r>
              <a:rPr lang="da-DK" dirty="0"/>
              <a:t> for mental sundhed. </a:t>
            </a:r>
          </a:p>
          <a:p>
            <a:pPr algn="just">
              <a:buFont typeface="Wingdings" panose="05000000000000000000" pitchFamily="2" charset="2"/>
              <a:buChar char="q"/>
            </a:pPr>
            <a:r>
              <a:rPr lang="da-DK" dirty="0"/>
              <a:t>Udlændinge kan få oplysninger på deres eget sprog om flere temaer, der kan påvirke deres mentale velbefindende, f.eks. tilpasning til et nyt land, afhængighed, Alzheimers og Demens, Angst, Sorg, Bipolar lidelse, Psykisk sygdom og mange flere.</a:t>
            </a:r>
            <a:endParaRPr lang="en-US" dirty="0"/>
          </a:p>
        </p:txBody>
      </p:sp>
    </p:spTree>
    <p:extLst>
      <p:ext uri="{BB962C8B-B14F-4D97-AF65-F5344CB8AC3E}">
        <p14:creationId xmlns:p14="http://schemas.microsoft.com/office/powerpoint/2010/main" val="222262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240927"/>
            <a:ext cx="9598700" cy="1485900"/>
          </a:xfrm>
        </p:spPr>
        <p:txBody>
          <a:bodyPr/>
          <a:lstStyle/>
          <a:p>
            <a:r>
              <a:rPr lang="en-US" dirty="0"/>
              <a:t/>
            </a:r>
            <a:br>
              <a:rPr lang="en-US" dirty="0"/>
            </a:b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a:p>
        </p:txBody>
      </p:sp>
      <p:sp>
        <p:nvSpPr>
          <p:cNvPr id="3" name="Speech Bubble: Rectangle 2">
            <a:extLst>
              <a:ext uri="{FF2B5EF4-FFF2-40B4-BE49-F238E27FC236}">
                <a16:creationId xmlns:a16="http://schemas.microsoft.com/office/drawing/2014/main" xmlns="" id="{5A0DD7BC-B051-421F-A04D-40BCF68E5E65}"/>
              </a:ext>
            </a:extLst>
          </p:cNvPr>
          <p:cNvSpPr/>
          <p:nvPr/>
        </p:nvSpPr>
        <p:spPr>
          <a:xfrm>
            <a:off x="1295062" y="1592545"/>
            <a:ext cx="5616624" cy="2628543"/>
          </a:xfrm>
          <a:prstGeom prst="wedgeRectCallou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spcBef>
                <a:spcPts val="600"/>
              </a:spcBef>
            </a:pPr>
            <a:r>
              <a:rPr lang="da-DK"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"Mit liv er mine to smukke børn. De ser mig som "mor", ikke som en person i kørestol og de dømmer hverken mig eller vores liv. Dette er nu ved at ændre sig, da mine forsøg på at være en del af deres liv begrænses af den fysiske adgang til skoler, parker og butikker, andre forældres holdninger og af at jeg har brug for otte timers støtte om dagen til personlig pleje ... Jeg kan ikke komme ind hos mine børns venner og må vente udenfor, til de er færdige med at lege. Andre forældre ser mig som anderledes og jeg har oplevet, at en forælder ikke ville have, at min søn </a:t>
            </a:r>
            <a:r>
              <a:rPr lang="da-DK"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legede</a:t>
            </a:r>
            <a:r>
              <a:rPr lang="da-DK"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med hendes søn, fordi jeg ikke kunne hjælpe med at holde øje med dem i hendes hus, </a:t>
            </a:r>
            <a:r>
              <a:rPr lang="da-DK"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da </a:t>
            </a:r>
            <a:r>
              <a:rPr lang="da-DK"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det </a:t>
            </a:r>
            <a:r>
              <a:rPr lang="da-DK"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ikke var </a:t>
            </a:r>
            <a:r>
              <a:rPr lang="da-DK"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tilgængeligt for mig". 	Doris </a:t>
            </a:r>
          </a:p>
        </p:txBody>
      </p:sp>
      <p:sp>
        <p:nvSpPr>
          <p:cNvPr id="6" name="Speech Bubble: Rectangle with Corners Rounded 5">
            <a:extLst>
              <a:ext uri="{FF2B5EF4-FFF2-40B4-BE49-F238E27FC236}">
                <a16:creationId xmlns:a16="http://schemas.microsoft.com/office/drawing/2014/main" xmlns="" id="{A12BF780-B34A-4E23-B8E4-AFB3A9430860}"/>
              </a:ext>
            </a:extLst>
          </p:cNvPr>
          <p:cNvSpPr/>
          <p:nvPr/>
        </p:nvSpPr>
        <p:spPr>
          <a:xfrm>
            <a:off x="7678588" y="1191634"/>
            <a:ext cx="3888432" cy="454162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da-DK"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"Mit eventyr startede som 12-årig, da jeg spillede fodbold og pludselig fik ondt i mit højre ben! Mine forældre og jeg tog de nødvendige prøver, og jeg fik diagnosen osteosarkom (knoglekræft). Der fulgte mange operationsrunder og kemoterapi med succes. Efter 2 år viste en scanning imidlertid præcis det samme problem. Denne gang i en mere aggressiv form for kræft. Så det eneste, vi kunne gøre, var at amputere, så jeg kunne fortsætte med at leve mit liv. Jeg er nu 19 år gammel og studerer kost og ernæring på Harokopio-universitetet i Athen og jeg er involveret i cykling og repræsenterer Grækenland i konkurrencer i udlandet. 	Nikos</a:t>
            </a:r>
          </a:p>
        </p:txBody>
      </p:sp>
      <p:sp>
        <p:nvSpPr>
          <p:cNvPr id="8" name="Title 1">
            <a:extLst>
              <a:ext uri="{FF2B5EF4-FFF2-40B4-BE49-F238E27FC236}">
                <a16:creationId xmlns:a16="http://schemas.microsoft.com/office/drawing/2014/main" xmlns="" id="{6F762CC0-395A-4977-BFBA-1A3BA2DCAB84}"/>
              </a:ext>
            </a:extLst>
          </p:cNvPr>
          <p:cNvSpPr txBox="1">
            <a:spLocks/>
          </p:cNvSpPr>
          <p:nvPr/>
        </p:nvSpPr>
        <p:spPr>
          <a:xfrm>
            <a:off x="1295062" y="473609"/>
            <a:ext cx="9598700" cy="1020536"/>
          </a:xfrm>
          <a:prstGeom prst="rect">
            <a:avLst/>
          </a:prstGeom>
        </p:spPr>
        <p:txBody>
          <a:bodyPr vert="horz" lIns="91440" tIns="45720" rIns="91440" bIns="45720" rtlCol="0" anchor="t">
            <a:normAutofit/>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r>
              <a:rPr lang="da-DK" dirty="0"/>
              <a:t>Historier om handicap</a:t>
            </a:r>
          </a:p>
        </p:txBody>
      </p:sp>
    </p:spTree>
    <p:extLst>
      <p:ext uri="{BB962C8B-B14F-4D97-AF65-F5344CB8AC3E}">
        <p14:creationId xmlns:p14="http://schemas.microsoft.com/office/powerpoint/2010/main" val="223422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460758"/>
            <a:ext cx="9598700" cy="1485900"/>
          </a:xfrm>
        </p:spPr>
        <p:txBody>
          <a:bodyPr/>
          <a:lstStyle/>
          <a:p>
            <a:r>
              <a:rPr lang="en-GB" dirty="0"/>
              <a:t>Handicap</a:t>
            </a:r>
          </a:p>
        </p:txBody>
      </p:sp>
      <p:sp>
        <p:nvSpPr>
          <p:cNvPr id="3" name="Content Placeholder 2"/>
          <p:cNvSpPr>
            <a:spLocks noGrp="1"/>
          </p:cNvSpPr>
          <p:nvPr>
            <p:ph idx="1"/>
          </p:nvPr>
        </p:nvSpPr>
        <p:spPr>
          <a:xfrm>
            <a:off x="1485900" y="1268760"/>
            <a:ext cx="10081120" cy="4708766"/>
          </a:xfrm>
        </p:spPr>
        <p:txBody>
          <a:bodyPr>
            <a:noAutofit/>
          </a:bodyPr>
          <a:lstStyle/>
          <a:p>
            <a:r>
              <a:rPr lang="en-US" sz="1300" dirty="0" err="1"/>
              <a:t>Aruma</a:t>
            </a:r>
            <a:r>
              <a:rPr lang="en-US" sz="1300" dirty="0"/>
              <a:t> (n.d.) Types of disabilities. Retrieved from </a:t>
            </a:r>
            <a:r>
              <a:rPr lang="en-US" sz="1300" dirty="0">
                <a:hlinkClick r:id="rId2"/>
              </a:rPr>
              <a:t>https://www.aruma.com.au/about-us/about-disability/types-of-disabilities/</a:t>
            </a:r>
            <a:r>
              <a:rPr lang="en-US" sz="1300" dirty="0"/>
              <a:t> </a:t>
            </a:r>
          </a:p>
          <a:p>
            <a:r>
              <a:rPr lang="en-US" sz="1300" dirty="0"/>
              <a:t>Butler M, </a:t>
            </a:r>
            <a:r>
              <a:rPr lang="en-US" sz="1300" dirty="0" err="1"/>
              <a:t>McCreedy</a:t>
            </a:r>
            <a:r>
              <a:rPr lang="en-US" sz="1300" dirty="0"/>
              <a:t> E, </a:t>
            </a:r>
            <a:r>
              <a:rPr lang="en-US" sz="1300" dirty="0" err="1"/>
              <a:t>Schwer</a:t>
            </a:r>
            <a:r>
              <a:rPr lang="en-US" sz="1300" dirty="0"/>
              <a:t> N, Burgess D, Call K, </a:t>
            </a:r>
            <a:r>
              <a:rPr lang="en-US" sz="1300" dirty="0" err="1"/>
              <a:t>Przedworski</a:t>
            </a:r>
            <a:r>
              <a:rPr lang="en-US" sz="1300" dirty="0"/>
              <a:t> J, Rosser S, Larson S, Allen M, Fu S, Kane RL. (2016). Improving Cultural Competence To Reduce Health Disparities. Comparative Effectiveness Review No. 170. (Prepared by the Minnesota Evidence-based Practice Center under Contract No. 290-2012-00016-I.) AHRQ Publication No. 16-EHC006-EF. Rockville, MD: Agency for Healthcare Research and Quality; </a:t>
            </a:r>
            <a:r>
              <a:rPr lang="en-US" sz="1300" dirty="0">
                <a:hlinkClick r:id="rId3"/>
              </a:rPr>
              <a:t>www.effectivehealthcare.ahrq.gov/reports/final.cfm</a:t>
            </a:r>
            <a:r>
              <a:rPr lang="en-US" sz="1300" dirty="0"/>
              <a:t>.</a:t>
            </a:r>
          </a:p>
          <a:p>
            <a:r>
              <a:rPr lang="en-US" sz="1300" dirty="0"/>
              <a:t>CDC (2020). Disability Inclusion. Retrieved from </a:t>
            </a:r>
            <a:r>
              <a:rPr lang="en-US" sz="1300" dirty="0">
                <a:hlinkClick r:id="rId4"/>
              </a:rPr>
              <a:t>https://www.cdc.gov/ncbddd/disabilityandhealth/disability-inclusion.html</a:t>
            </a:r>
            <a:r>
              <a:rPr lang="en-US" sz="1300" dirty="0"/>
              <a:t> </a:t>
            </a:r>
          </a:p>
          <a:p>
            <a:r>
              <a:rPr lang="en-US" sz="1300" dirty="0"/>
              <a:t>Disabled World (2019). </a:t>
            </a:r>
            <a:r>
              <a:rPr lang="en-US" sz="1300" i="1" dirty="0"/>
              <a:t>Disabilities: Definition, Types and Models of Disability.</a:t>
            </a:r>
            <a:r>
              <a:rPr lang="en-US" sz="1300" dirty="0"/>
              <a:t> Retrieved from </a:t>
            </a:r>
            <a:r>
              <a:rPr lang="en-GB" sz="1300" dirty="0">
                <a:hlinkClick r:id="rId5"/>
              </a:rPr>
              <a:t>https://www.disabled-world.com/disability/types/</a:t>
            </a:r>
            <a:r>
              <a:rPr lang="en-GB" sz="1300" dirty="0"/>
              <a:t> </a:t>
            </a:r>
          </a:p>
          <a:p>
            <a:r>
              <a:rPr lang="en-US" sz="1300" dirty="0" err="1"/>
              <a:t>Forber</a:t>
            </a:r>
            <a:r>
              <a:rPr lang="en-US" sz="1300" dirty="0"/>
              <a:t>-Pratt, A. J., </a:t>
            </a:r>
            <a:r>
              <a:rPr lang="en-US" sz="1300" dirty="0" err="1"/>
              <a:t>Merrin</a:t>
            </a:r>
            <a:r>
              <a:rPr lang="en-US" sz="1300" dirty="0"/>
              <a:t>, G. J., Mueller, C. O., Price, L. R., &amp; </a:t>
            </a:r>
            <a:r>
              <a:rPr lang="en-US" sz="1300" dirty="0" err="1"/>
              <a:t>Kettrey</a:t>
            </a:r>
            <a:r>
              <a:rPr lang="en-US" sz="1300" dirty="0"/>
              <a:t>, H. H. (2020). Initial factor exploration of disability identity. </a:t>
            </a:r>
            <a:r>
              <a:rPr lang="en-US" sz="1300" i="1" dirty="0"/>
              <a:t>Rehabilitation psychology, 65(1)</a:t>
            </a:r>
            <a:r>
              <a:rPr lang="en-US" sz="1300" dirty="0"/>
              <a:t>, 1–10. </a:t>
            </a:r>
            <a:r>
              <a:rPr lang="en-US" sz="1300" dirty="0">
                <a:hlinkClick r:id="rId6"/>
              </a:rPr>
              <a:t>https://doi.org/10.1037/rep0000308</a:t>
            </a:r>
            <a:r>
              <a:rPr lang="en-US" sz="1300" dirty="0"/>
              <a:t>  </a:t>
            </a:r>
          </a:p>
          <a:p>
            <a:r>
              <a:rPr lang="en-US" sz="1300" dirty="0"/>
              <a:t>Stone, J. H. (2005). </a:t>
            </a:r>
            <a:r>
              <a:rPr lang="en-US" sz="1300" i="1" dirty="0"/>
              <a:t>Culture and Disability; Providing Culturally Competent Services</a:t>
            </a:r>
            <a:r>
              <a:rPr lang="en-US" sz="1300" dirty="0"/>
              <a:t>. California: SAGE Publications </a:t>
            </a:r>
            <a:r>
              <a:rPr lang="en-US" sz="1300" dirty="0">
                <a:hlinkClick r:id="rId7"/>
              </a:rPr>
              <a:t>https://books.google.gr/books?hl=en&amp;lr=&amp;id=0QVzAwAAQBAJ&amp;oi=fnd&amp;pg=PP1&amp;dq=intercultural+competence+and+disability&amp;ots=4eNDITmNf6&amp;sig=1R_UCvfrhyF7YdcYLs-JGM3XoY4&amp;redir_esc=y#v=onepage&amp;q&amp;f=false</a:t>
            </a:r>
            <a:r>
              <a:rPr lang="en-US" sz="1300" dirty="0"/>
              <a:t> </a:t>
            </a:r>
          </a:p>
          <a:p>
            <a:r>
              <a:rPr lang="en-US" sz="1300" dirty="0"/>
              <a:t>Tajfel H (1974). Social identity and intergroup behavior. </a:t>
            </a:r>
            <a:r>
              <a:rPr lang="en-US" sz="1300" i="1" dirty="0"/>
              <a:t>Social Science Information, 13(2), </a:t>
            </a:r>
            <a:r>
              <a:rPr lang="en-US" sz="1300" dirty="0"/>
              <a:t>65–93. [</a:t>
            </a:r>
            <a:r>
              <a:rPr lang="en-US" sz="1300" dirty="0">
                <a:hlinkClick r:id="rId8">
                  <a:extLst>
                    <a:ext uri="{A12FA001-AC4F-418D-AE19-62706E023703}">
                      <ahyp:hlinkClr xmlns:ahyp="http://schemas.microsoft.com/office/drawing/2018/hyperlinkcolor" xmlns="" val="tx"/>
                    </a:ext>
                  </a:extLst>
                </a:hlinkClick>
              </a:rPr>
              <a:t>Google Scholar</a:t>
            </a:r>
            <a:r>
              <a:rPr lang="en-US" sz="1300" dirty="0"/>
              <a:t>]</a:t>
            </a:r>
            <a:endParaRPr lang="en-GB" sz="1300" dirty="0"/>
          </a:p>
          <a:p>
            <a:r>
              <a:rPr lang="en-GB" sz="1300" dirty="0"/>
              <a:t>WHO (2011). </a:t>
            </a:r>
            <a:r>
              <a:rPr lang="en-GB" sz="1300" i="1" dirty="0"/>
              <a:t>World Report on Disability.</a:t>
            </a:r>
            <a:r>
              <a:rPr lang="en-GB" sz="1300" dirty="0"/>
              <a:t> Geneva. </a:t>
            </a:r>
            <a:r>
              <a:rPr lang="en-US" sz="1300" dirty="0"/>
              <a:t>ISBN: 9789241564182</a:t>
            </a:r>
            <a:r>
              <a:rPr lang="en-GB" sz="1300" dirty="0"/>
              <a:t>. Retrieved from </a:t>
            </a:r>
            <a:r>
              <a:rPr lang="en-GB" sz="1300" dirty="0">
                <a:hlinkClick r:id="rId9"/>
              </a:rPr>
              <a:t>https://www.who.int/publications/i/item/9789241564182</a:t>
            </a:r>
            <a:r>
              <a:rPr lang="en-GB" sz="1300" dirty="0"/>
              <a:t> </a:t>
            </a:r>
          </a:p>
          <a:p>
            <a:r>
              <a:rPr lang="en-US" sz="1300" dirty="0"/>
              <a:t>World Health Organization (2013). How to use the ICF: A practical manual for using the International Classification of Functioning, Disability and Health (ICF). Exposure draft for comment. Geneva: WHO </a:t>
            </a:r>
            <a:r>
              <a:rPr lang="en-GB" sz="1300" dirty="0">
                <a:hlinkClick r:id="rId10"/>
              </a:rPr>
              <a:t>https://www.who.int/docs/default-source/classification/icf/drafticfpracticalmanual2.pdf?sfvrsn=8a214b01_4</a:t>
            </a:r>
            <a:r>
              <a:rPr lang="en-GB" sz="1300"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40</a:t>
            </a:fld>
            <a:endParaRPr lang="en-GB"/>
          </a:p>
        </p:txBody>
      </p:sp>
    </p:spTree>
    <p:extLst>
      <p:ext uri="{BB962C8B-B14F-4D97-AF65-F5344CB8AC3E}">
        <p14:creationId xmlns:p14="http://schemas.microsoft.com/office/powerpoint/2010/main" val="102190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Psykologi</a:t>
            </a:r>
            <a:r>
              <a:rPr lang="en-GB" dirty="0"/>
              <a:t> &amp; </a:t>
            </a:r>
            <a:r>
              <a:rPr lang="en-GB" dirty="0" err="1"/>
              <a:t>mentale</a:t>
            </a:r>
            <a:r>
              <a:rPr lang="en-GB" dirty="0"/>
              <a:t> </a:t>
            </a:r>
            <a:r>
              <a:rPr lang="en-GB" dirty="0" err="1"/>
              <a:t>sundhedsproblemer</a:t>
            </a:r>
            <a:endParaRPr lang="en-GB" dirty="0"/>
          </a:p>
        </p:txBody>
      </p:sp>
      <p:sp>
        <p:nvSpPr>
          <p:cNvPr id="3" name="Content Placeholder 2"/>
          <p:cNvSpPr>
            <a:spLocks noGrp="1"/>
          </p:cNvSpPr>
          <p:nvPr>
            <p:ph idx="1"/>
          </p:nvPr>
        </p:nvSpPr>
        <p:spPr>
          <a:xfrm>
            <a:off x="1371243" y="1844824"/>
            <a:ext cx="9598700" cy="4104456"/>
          </a:xfrm>
        </p:spPr>
        <p:txBody>
          <a:bodyPr>
            <a:normAutofit/>
          </a:bodyPr>
          <a:lstStyle/>
          <a:p>
            <a:r>
              <a:rPr lang="en-US" sz="2000" dirty="0"/>
              <a:t>Canadian Mental Health Association, BC Division (2014). Cross-cultural Mental Health and Substance Use. Retrieved from  </a:t>
            </a:r>
            <a:r>
              <a:rPr lang="en-GB" dirty="0">
                <a:hlinkClick r:id="rId2"/>
              </a:rPr>
              <a:t>https://www.heretohelp.bc.ca/infosheet/cross-cultural-mental-health-and-substance-use#A</a:t>
            </a:r>
            <a:r>
              <a:rPr lang="en-GB" dirty="0"/>
              <a:t> </a:t>
            </a:r>
          </a:p>
          <a:p>
            <a:r>
              <a:rPr lang="en-US" sz="2000" dirty="0"/>
              <a:t>U.S. Department of Health and Human Services. (2001). </a:t>
            </a:r>
            <a:r>
              <a:rPr lang="en-US" sz="2000" i="1" dirty="0"/>
              <a:t>Mental Health: Culture, Race, and Ethnicity—A Supplement to Mental Health: A Report of the Surgeon General. </a:t>
            </a:r>
            <a:r>
              <a:rPr lang="en-US" sz="2000" dirty="0"/>
              <a:t>Rockville, MD: U.S. Department of Health and Human Services, Substance Abuse and Mental Health Services Administration, Center for Mental Health Services. </a:t>
            </a:r>
          </a:p>
          <a:p>
            <a:r>
              <a:rPr lang="en-US" sz="2000" dirty="0"/>
              <a:t>Mind (2020</a:t>
            </a:r>
            <a:r>
              <a:rPr lang="en-US" dirty="0"/>
              <a:t>). </a:t>
            </a:r>
            <a:r>
              <a:rPr lang="en-US" i="1" dirty="0"/>
              <a:t>The mental health emergency: how has the coronavirus pandemic impacted our mental health? </a:t>
            </a:r>
            <a:r>
              <a:rPr lang="en-US" dirty="0"/>
              <a:t>London: Mind. Available at </a:t>
            </a:r>
            <a:r>
              <a:rPr lang="en-US" dirty="0">
                <a:hlinkClick r:id="rId3"/>
              </a:rPr>
              <a:t>www.mind.org.uk</a:t>
            </a:r>
            <a:endParaRPr lang="en-US" dirty="0"/>
          </a:p>
          <a:p>
            <a:r>
              <a:rPr lang="en-US" dirty="0"/>
              <a:t>Multicultural Mental Health (n.d.). Cultural Formulation; DSM-5 Cultural Formulation Interview (CFI). Retrieved from </a:t>
            </a:r>
            <a:r>
              <a:rPr lang="en-US" dirty="0">
                <a:hlinkClick r:id="rId4"/>
              </a:rPr>
              <a:t>https://multiculturalmentalhealth.ca/clinical-tools/cultural-formulation/</a:t>
            </a:r>
            <a:r>
              <a:rPr lang="en-US" dirty="0"/>
              <a:t> </a:t>
            </a:r>
          </a:p>
        </p:txBody>
      </p:sp>
      <p:sp>
        <p:nvSpPr>
          <p:cNvPr id="4" name="Slide Number Placeholder 3"/>
          <p:cNvSpPr>
            <a:spLocks noGrp="1"/>
          </p:cNvSpPr>
          <p:nvPr>
            <p:ph type="sldNum" sz="quarter" idx="12"/>
          </p:nvPr>
        </p:nvSpPr>
        <p:spPr/>
        <p:txBody>
          <a:bodyPr/>
          <a:lstStyle/>
          <a:p>
            <a:fld id="{C014DD1E-5D91-48A3-AD6D-45FBA980D106}" type="slidenum">
              <a:rPr lang="en-GB" smtClean="0"/>
              <a:t>41</a:t>
            </a:fld>
            <a:endParaRPr lang="en-GB"/>
          </a:p>
        </p:txBody>
      </p:sp>
    </p:spTree>
    <p:extLst>
      <p:ext uri="{BB962C8B-B14F-4D97-AF65-F5344CB8AC3E}">
        <p14:creationId xmlns:p14="http://schemas.microsoft.com/office/powerpoint/2010/main" val="291354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0196" y="3933056"/>
            <a:ext cx="3889585" cy="487722"/>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a:t>Vigtige fakta om funktionshæmning (WHO, 2020):</a:t>
            </a:r>
            <a:br>
              <a:rPr lang="da-DK" dirty="0"/>
            </a:br>
            <a:endParaRPr lang="da-DK" dirty="0"/>
          </a:p>
        </p:txBody>
      </p:sp>
      <p:sp>
        <p:nvSpPr>
          <p:cNvPr id="4" name="Slide Number Placeholder 3"/>
          <p:cNvSpPr>
            <a:spLocks noGrp="1"/>
          </p:cNvSpPr>
          <p:nvPr>
            <p:ph type="sldNum" sz="quarter" idx="12"/>
          </p:nvPr>
        </p:nvSpPr>
        <p:spPr/>
        <p:txBody>
          <a:bodyPr/>
          <a:lstStyle/>
          <a:p>
            <a:fld id="{C014DD1E-5D91-48A3-AD6D-45FBA980D106}" type="slidenum">
              <a:rPr lang="en-GB" smtClean="0"/>
              <a:t>5</a:t>
            </a:fld>
            <a:endParaRPr lang="en-GB"/>
          </a:p>
        </p:txBody>
      </p:sp>
      <p:graphicFrame>
        <p:nvGraphicFramePr>
          <p:cNvPr id="5" name="Diagram 4">
            <a:extLst>
              <a:ext uri="{FF2B5EF4-FFF2-40B4-BE49-F238E27FC236}">
                <a16:creationId xmlns:a16="http://schemas.microsoft.com/office/drawing/2014/main" xmlns="" id="{94F0D030-DE0B-4E9C-885C-C50FFECCB36F}"/>
              </a:ext>
            </a:extLst>
          </p:cNvPr>
          <p:cNvGraphicFramePr/>
          <p:nvPr/>
        </p:nvGraphicFramePr>
        <p:xfrm>
          <a:off x="2277988" y="1700808"/>
          <a:ext cx="8125883" cy="4255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741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468" y="574948"/>
            <a:ext cx="9598700" cy="1485900"/>
          </a:xfrm>
        </p:spPr>
        <p:txBody>
          <a:bodyPr>
            <a:normAutofit fontScale="90000"/>
          </a:body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FN's konvention om </a:t>
            </a:r>
            <a:r>
              <a:rPr lang="da-DK" sz="4400" i="1" dirty="0">
                <a:effectLst/>
                <a:latin typeface="Calibri" panose="020F0502020204030204" pitchFamily="34" charset="0"/>
                <a:ea typeface="Calibri" panose="020F0502020204030204" pitchFamily="34" charset="0"/>
                <a:cs typeface="Times New Roman" panose="02020603050405020304" pitchFamily="18" charset="0"/>
              </a:rPr>
              <a:t>rettigheder for personer med funktionsnedsættelse </a:t>
            </a:r>
            <a:r>
              <a:rPr lang="da-DK" sz="4400" dirty="0">
                <a:effectLst/>
                <a:latin typeface="Calibri" panose="020F0502020204030204" pitchFamily="34" charset="0"/>
                <a:ea typeface="Calibri" panose="020F0502020204030204" pitchFamily="34" charset="0"/>
                <a:cs typeface="Times New Roman" panose="02020603050405020304" pitchFamily="18" charset="0"/>
              </a:rPr>
              <a:t>(CRPD)</a:t>
            </a:r>
          </a:p>
        </p:txBody>
      </p:sp>
      <p:sp>
        <p:nvSpPr>
          <p:cNvPr id="4" name="Slide Number Placeholder 3"/>
          <p:cNvSpPr>
            <a:spLocks noGrp="1"/>
          </p:cNvSpPr>
          <p:nvPr>
            <p:ph type="sldNum" sz="quarter" idx="12"/>
          </p:nvPr>
        </p:nvSpPr>
        <p:spPr/>
        <p:txBody>
          <a:bodyPr/>
          <a:lstStyle/>
          <a:p>
            <a:fld id="{C014DD1E-5D91-48A3-AD6D-45FBA980D106}" type="slidenum">
              <a:rPr lang="en-GB" smtClean="0"/>
              <a:t>6</a:t>
            </a:fld>
            <a:endParaRPr lang="en-GB"/>
          </a:p>
        </p:txBody>
      </p:sp>
      <p:graphicFrame>
        <p:nvGraphicFramePr>
          <p:cNvPr id="5" name="Diagram 4">
            <a:extLst>
              <a:ext uri="{FF2B5EF4-FFF2-40B4-BE49-F238E27FC236}">
                <a16:creationId xmlns:a16="http://schemas.microsoft.com/office/drawing/2014/main" xmlns="" id="{39B3FC0D-31A3-444F-9101-453A2624144B}"/>
              </a:ext>
            </a:extLst>
          </p:cNvPr>
          <p:cNvGraphicFramePr/>
          <p:nvPr>
            <p:extLst>
              <p:ext uri="{D42A27DB-BD31-4B8C-83A1-F6EECF244321}">
                <p14:modId xmlns:p14="http://schemas.microsoft.com/office/powerpoint/2010/main" val="1879519953"/>
              </p:ext>
            </p:extLst>
          </p:nvPr>
        </p:nvGraphicFramePr>
        <p:xfrm>
          <a:off x="4006180" y="1972190"/>
          <a:ext cx="8341907" cy="4625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0118A3AB-95A1-40EF-BE7C-A003148C4179}"/>
              </a:ext>
            </a:extLst>
          </p:cNvPr>
          <p:cNvSpPr txBox="1"/>
          <p:nvPr/>
        </p:nvSpPr>
        <p:spPr>
          <a:xfrm>
            <a:off x="1417320" y="2348880"/>
            <a:ext cx="3384376" cy="3170099"/>
          </a:xfrm>
          <a:prstGeom prst="rect">
            <a:avLst/>
          </a:prstGeom>
          <a:noFill/>
        </p:spPr>
        <p:txBody>
          <a:bodyPr wrap="square" rtlCol="0">
            <a:spAutoFit/>
          </a:bodyPr>
          <a:lstStyle/>
          <a:p>
            <a:pPr>
              <a:spcBef>
                <a:spcPts val="600"/>
              </a:spcBef>
            </a:pPr>
            <a:r>
              <a:rPr lang="da-DK" sz="2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CRPD (2006): har til formål at "fremme, beskytte og sikre, at alle personer med funktionsnedsættelse fuldt ud og på lige fod kan nyde alle menneskerettigheder og grundlæggende frihedsrettigheder, og at fremme respekten for deres værdighed".</a:t>
            </a:r>
          </a:p>
        </p:txBody>
      </p:sp>
    </p:spTree>
    <p:extLst>
      <p:ext uri="{BB962C8B-B14F-4D97-AF65-F5344CB8AC3E}">
        <p14:creationId xmlns:p14="http://schemas.microsoft.com/office/powerpoint/2010/main" val="313881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062" y="391296"/>
            <a:ext cx="9598700" cy="952500"/>
          </a:xfrm>
        </p:spPr>
        <p:txBody>
          <a:bodyPr>
            <a:noAutofit/>
          </a:bodyPr>
          <a:lstStyle/>
          <a:p>
            <a:pPr>
              <a:lnSpc>
                <a:spcPct val="100000"/>
              </a:lnSpc>
              <a:spcBef>
                <a:spcPts val="600"/>
              </a:spcBef>
            </a:pPr>
            <a:r>
              <a:rPr lang="da-DK" sz="4000" dirty="0">
                <a:effectLst/>
                <a:latin typeface="Calibri" panose="020F0502020204030204" pitchFamily="34" charset="0"/>
                <a:ea typeface="Calibri" panose="020F0502020204030204" pitchFamily="34" charset="0"/>
                <a:cs typeface="Times New Roman" panose="02020603050405020304" pitchFamily="18" charset="0"/>
              </a:rPr>
              <a:t>International klassifikation af funktionsevne, handicap og sundhed (ICF)</a:t>
            </a:r>
          </a:p>
        </p:txBody>
      </p:sp>
      <p:sp>
        <p:nvSpPr>
          <p:cNvPr id="3" name="Content Placeholder 2"/>
          <p:cNvSpPr>
            <a:spLocks noGrp="1"/>
          </p:cNvSpPr>
          <p:nvPr>
            <p:ph idx="1"/>
          </p:nvPr>
        </p:nvSpPr>
        <p:spPr>
          <a:xfrm>
            <a:off x="1371616" y="2114062"/>
            <a:ext cx="3138993" cy="2942828"/>
          </a:xfrm>
        </p:spPr>
        <p:txBody>
          <a:bodyPr>
            <a:normAutofit/>
          </a:bodyPr>
          <a:lstStyle/>
          <a:p>
            <a:pPr marL="0" indent="0">
              <a:buNone/>
            </a:pPr>
            <a:r>
              <a:rPr lang="da-DK" sz="2400" dirty="0">
                <a:effectLst/>
                <a:latin typeface="Calibri" panose="020F0502020204030204" pitchFamily="34" charset="0"/>
                <a:ea typeface="Calibri" panose="020F0502020204030204" pitchFamily="34" charset="0"/>
                <a:cs typeface="Times New Roman" panose="02020603050405020304" pitchFamily="18" charset="0"/>
              </a:rPr>
              <a:t>Der findes</a:t>
            </a:r>
            <a:r>
              <a:rPr lang="da-DK" sz="2400" u="sng" dirty="0">
                <a:effectLst/>
                <a:latin typeface="Calibri" panose="020F0502020204030204" pitchFamily="34" charset="0"/>
                <a:ea typeface="Calibri" panose="020F0502020204030204" pitchFamily="34" charset="0"/>
                <a:cs typeface="Times New Roman" panose="02020603050405020304" pitchFamily="18" charset="0"/>
              </a:rPr>
              <a:t> to store konceptuelle modeller</a:t>
            </a:r>
            <a:r>
              <a:rPr lang="da-DK" sz="2400" dirty="0">
                <a:effectLst/>
                <a:latin typeface="Calibri" panose="020F0502020204030204" pitchFamily="34" charset="0"/>
                <a:ea typeface="Calibri" panose="020F0502020204030204" pitchFamily="34" charset="0"/>
                <a:cs typeface="Times New Roman" panose="02020603050405020304" pitchFamily="18" charset="0"/>
              </a:rPr>
              <a:t> for handicap baseret på WHO's internationale klassifikation af funktionsevne, funktionsevnenedsæt-</a:t>
            </a:r>
            <a:r>
              <a:rPr lang="da-DK" sz="2400" dirty="0" err="1">
                <a:effectLst/>
                <a:latin typeface="Calibri" panose="020F0502020204030204" pitchFamily="34" charset="0"/>
                <a:ea typeface="Calibri" panose="020F0502020204030204" pitchFamily="34" charset="0"/>
                <a:cs typeface="Times New Roman" panose="02020603050405020304" pitchFamily="18" charset="0"/>
              </a:rPr>
              <a:t>telse</a:t>
            </a:r>
            <a:r>
              <a:rPr lang="da-DK" sz="2400" dirty="0">
                <a:effectLst/>
                <a:latin typeface="Calibri" panose="020F0502020204030204" pitchFamily="34" charset="0"/>
                <a:ea typeface="Calibri" panose="020F0502020204030204" pitchFamily="34" charset="0"/>
                <a:cs typeface="Times New Roman" panose="02020603050405020304" pitchFamily="18" charset="0"/>
              </a:rPr>
              <a:t> og sundhed (ICF):</a:t>
            </a:r>
            <a:endParaRPr lang="en-GB" sz="2400" dirty="0"/>
          </a:p>
        </p:txBody>
      </p:sp>
      <p:sp>
        <p:nvSpPr>
          <p:cNvPr id="4" name="Slide Number Placeholder 3"/>
          <p:cNvSpPr>
            <a:spLocks noGrp="1"/>
          </p:cNvSpPr>
          <p:nvPr>
            <p:ph type="sldNum" sz="quarter" idx="12"/>
          </p:nvPr>
        </p:nvSpPr>
        <p:spPr/>
        <p:txBody>
          <a:bodyPr/>
          <a:lstStyle/>
          <a:p>
            <a:fld id="{C014DD1E-5D91-48A3-AD6D-45FBA980D106}" type="slidenum">
              <a:rPr lang="en-GB" smtClean="0"/>
              <a:t>7</a:t>
            </a:fld>
            <a:endParaRPr lang="en-GB"/>
          </a:p>
        </p:txBody>
      </p:sp>
      <p:graphicFrame>
        <p:nvGraphicFramePr>
          <p:cNvPr id="6" name="Diagram 5">
            <a:extLst>
              <a:ext uri="{FF2B5EF4-FFF2-40B4-BE49-F238E27FC236}">
                <a16:creationId xmlns:a16="http://schemas.microsoft.com/office/drawing/2014/main" xmlns="" id="{9F4741C4-2724-4EF3-9F6E-6613BCCCEA97}"/>
              </a:ext>
            </a:extLst>
          </p:cNvPr>
          <p:cNvGraphicFramePr/>
          <p:nvPr>
            <p:extLst>
              <p:ext uri="{D42A27DB-BD31-4B8C-83A1-F6EECF244321}">
                <p14:modId xmlns:p14="http://schemas.microsoft.com/office/powerpoint/2010/main" val="2081889833"/>
              </p:ext>
            </p:extLst>
          </p:nvPr>
        </p:nvGraphicFramePr>
        <p:xfrm>
          <a:off x="4806961" y="1724586"/>
          <a:ext cx="6912395" cy="411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Not Equal 4">
            <a:extLst>
              <a:ext uri="{FF2B5EF4-FFF2-40B4-BE49-F238E27FC236}">
                <a16:creationId xmlns:a16="http://schemas.microsoft.com/office/drawing/2014/main" xmlns="" id="{CCE54341-7757-4DCF-BC1D-0AC00820F24F}"/>
              </a:ext>
            </a:extLst>
          </p:cNvPr>
          <p:cNvSpPr/>
          <p:nvPr/>
        </p:nvSpPr>
        <p:spPr>
          <a:xfrm>
            <a:off x="7956379" y="3429000"/>
            <a:ext cx="613558" cy="396044"/>
          </a:xfrm>
          <a:prstGeom prst="mathNotEqua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3716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14DD1E-5D91-48A3-AD6D-45FBA980D106}" type="slidenum">
              <a:rPr lang="en-GB" smtClean="0"/>
              <a:t>8</a:t>
            </a:fld>
            <a:endParaRPr lang="en-GB"/>
          </a:p>
        </p:txBody>
      </p:sp>
      <p:graphicFrame>
        <p:nvGraphicFramePr>
          <p:cNvPr id="5" name="Diagram 4">
            <a:extLst>
              <a:ext uri="{FF2B5EF4-FFF2-40B4-BE49-F238E27FC236}">
                <a16:creationId xmlns:a16="http://schemas.microsoft.com/office/drawing/2014/main" xmlns="" id="{CD6FD4FA-9BA2-4B87-9E4F-269D2E6A75C7}"/>
              </a:ext>
            </a:extLst>
          </p:cNvPr>
          <p:cNvGraphicFramePr/>
          <p:nvPr>
            <p:extLst>
              <p:ext uri="{D42A27DB-BD31-4B8C-83A1-F6EECF244321}">
                <p14:modId xmlns:p14="http://schemas.microsoft.com/office/powerpoint/2010/main" val="10705468"/>
              </p:ext>
            </p:extLst>
          </p:nvPr>
        </p:nvGraphicFramePr>
        <p:xfrm>
          <a:off x="4559940" y="1174586"/>
          <a:ext cx="7488832" cy="494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Arrow: Up-Down 10">
            <a:extLst>
              <a:ext uri="{FF2B5EF4-FFF2-40B4-BE49-F238E27FC236}">
                <a16:creationId xmlns:a16="http://schemas.microsoft.com/office/drawing/2014/main" xmlns="" id="{844039D4-71BC-46ED-A55D-824600704C7B}"/>
              </a:ext>
            </a:extLst>
          </p:cNvPr>
          <p:cNvSpPr/>
          <p:nvPr/>
        </p:nvSpPr>
        <p:spPr>
          <a:xfrm rot="2811985">
            <a:off x="7184255" y="2358488"/>
            <a:ext cx="310485" cy="714137"/>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Up-Down 11">
            <a:extLst>
              <a:ext uri="{FF2B5EF4-FFF2-40B4-BE49-F238E27FC236}">
                <a16:creationId xmlns:a16="http://schemas.microsoft.com/office/drawing/2014/main" xmlns="" id="{3466F20D-57F2-4F32-AB53-7655596E5195}"/>
              </a:ext>
            </a:extLst>
          </p:cNvPr>
          <p:cNvSpPr/>
          <p:nvPr/>
        </p:nvSpPr>
        <p:spPr>
          <a:xfrm rot="2811985">
            <a:off x="9315218" y="4223143"/>
            <a:ext cx="310485" cy="672660"/>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Up-Down 12">
            <a:extLst>
              <a:ext uri="{FF2B5EF4-FFF2-40B4-BE49-F238E27FC236}">
                <a16:creationId xmlns:a16="http://schemas.microsoft.com/office/drawing/2014/main" xmlns="" id="{3364958D-5CD6-42A0-8162-43F6975B6AC9}"/>
              </a:ext>
            </a:extLst>
          </p:cNvPr>
          <p:cNvSpPr/>
          <p:nvPr/>
        </p:nvSpPr>
        <p:spPr>
          <a:xfrm rot="8127649">
            <a:off x="8974036" y="2372621"/>
            <a:ext cx="310485" cy="657346"/>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Up-Down 13">
            <a:extLst>
              <a:ext uri="{FF2B5EF4-FFF2-40B4-BE49-F238E27FC236}">
                <a16:creationId xmlns:a16="http://schemas.microsoft.com/office/drawing/2014/main" xmlns="" id="{ABA4A0F1-8A09-4F7B-820A-14277C8D2CAD}"/>
              </a:ext>
            </a:extLst>
          </p:cNvPr>
          <p:cNvSpPr/>
          <p:nvPr/>
        </p:nvSpPr>
        <p:spPr>
          <a:xfrm rot="8127649">
            <a:off x="7077444" y="4209173"/>
            <a:ext cx="310485" cy="680131"/>
          </a:xfrm>
          <a:prstGeom prst="up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xmlns="" id="{1504455D-6D37-45F1-9B15-CC50B161FC9E}"/>
              </a:ext>
            </a:extLst>
          </p:cNvPr>
          <p:cNvSpPr>
            <a:spLocks noGrp="1"/>
          </p:cNvSpPr>
          <p:nvPr>
            <p:ph idx="1"/>
          </p:nvPr>
        </p:nvSpPr>
        <p:spPr>
          <a:xfrm>
            <a:off x="1375938" y="1438116"/>
            <a:ext cx="3600400" cy="2526356"/>
          </a:xfrm>
        </p:spPr>
        <p:txBody>
          <a:bodyPr>
            <a:normAutofit/>
          </a:bodyPr>
          <a:lstStyle/>
          <a:p>
            <a:pPr marL="0" indent="0">
              <a:buNone/>
            </a:pPr>
            <a:r>
              <a:rPr lang="da-DK" sz="1800" b="1" i="1" dirty="0">
                <a:effectLst/>
                <a:latin typeface="Calibri" panose="020F0502020204030204" pitchFamily="34" charset="0"/>
                <a:ea typeface="Calibri" panose="020F0502020204030204" pitchFamily="34" charset="0"/>
                <a:cs typeface="Times New Roman" panose="02020603050405020304" pitchFamily="18" charset="0"/>
              </a:rPr>
              <a:t>Biopsykosocial model</a:t>
            </a:r>
            <a:r>
              <a:rPr lang="da-DK"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En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integration af den medicinske og sociale model</a:t>
            </a:r>
            <a:r>
              <a:rPr lang="da-DK" sz="1800" dirty="0">
                <a:effectLst/>
                <a:latin typeface="Calibri" panose="020F0502020204030204" pitchFamily="34" charset="0"/>
                <a:ea typeface="Calibri" panose="020F0502020204030204" pitchFamily="34" charset="0"/>
                <a:cs typeface="Times New Roman" panose="02020603050405020304" pitchFamily="18" charset="0"/>
              </a:rPr>
              <a:t> giver et sammenhængende billede af de forskellige sundhedsperspektiver: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biologisk, individuelt og socialt</a:t>
            </a:r>
            <a:r>
              <a:rPr lang="da-DK"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i="1" dirty="0"/>
          </a:p>
        </p:txBody>
      </p:sp>
      <p:sp>
        <p:nvSpPr>
          <p:cNvPr id="16" name="Title 1">
            <a:extLst>
              <a:ext uri="{FF2B5EF4-FFF2-40B4-BE49-F238E27FC236}">
                <a16:creationId xmlns:a16="http://schemas.microsoft.com/office/drawing/2014/main" xmlns="" id="{703AB608-5D10-470E-9299-F199784DA829}"/>
              </a:ext>
            </a:extLst>
          </p:cNvPr>
          <p:cNvSpPr>
            <a:spLocks noGrp="1"/>
          </p:cNvSpPr>
          <p:nvPr>
            <p:ph type="title"/>
          </p:nvPr>
        </p:nvSpPr>
        <p:spPr>
          <a:xfrm>
            <a:off x="1375938" y="520600"/>
            <a:ext cx="9598700" cy="952500"/>
          </a:xfrm>
        </p:spPr>
        <p:txBody>
          <a:bodyPr>
            <a:normAutofit/>
          </a:body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Forståelse af funktionshæmning </a:t>
            </a:r>
          </a:p>
        </p:txBody>
      </p:sp>
      <p:sp>
        <p:nvSpPr>
          <p:cNvPr id="10" name="Content Placeholder 2">
            <a:extLst>
              <a:ext uri="{FF2B5EF4-FFF2-40B4-BE49-F238E27FC236}">
                <a16:creationId xmlns:a16="http://schemas.microsoft.com/office/drawing/2014/main" xmlns="" id="{1A5B0019-38E8-4914-9333-B5433CA84638}"/>
              </a:ext>
            </a:extLst>
          </p:cNvPr>
          <p:cNvSpPr txBox="1">
            <a:spLocks/>
          </p:cNvSpPr>
          <p:nvPr/>
        </p:nvSpPr>
        <p:spPr>
          <a:xfrm>
            <a:off x="1485900" y="3284984"/>
            <a:ext cx="3553310" cy="2304256"/>
          </a:xfrm>
          <a:prstGeom prst="rect">
            <a:avLst/>
          </a:prstGeom>
        </p:spPr>
        <p:txBody>
          <a:bodyPr vert="horz" lIns="91440" tIns="45720" rIns="91440" bIns="45720" rtlCol="0">
            <a:noAutofit/>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just">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Ifølge ICF </a:t>
            </a:r>
            <a:r>
              <a:rPr lang="da-DK" sz="1800" dirty="0">
                <a:effectLst/>
                <a:latin typeface="Calibri" panose="020F0502020204030204" pitchFamily="34" charset="0"/>
                <a:ea typeface="Calibri" panose="020F0502020204030204" pitchFamily="34" charset="0"/>
                <a:cs typeface="Times New Roman" panose="02020603050405020304" pitchFamily="18" charset="0"/>
              </a:rPr>
              <a:t>indgår alle menneske i </a:t>
            </a:r>
            <a:r>
              <a:rPr lang="da-DK" sz="1800" u="sng" dirty="0">
                <a:effectLst/>
                <a:latin typeface="Calibri" panose="020F0502020204030204" pitchFamily="34" charset="0"/>
                <a:ea typeface="Calibri" panose="020F0502020204030204" pitchFamily="34" charset="0"/>
                <a:cs typeface="Times New Roman" panose="02020603050405020304" pitchFamily="18" charset="0"/>
              </a:rPr>
              <a:t>en sammenhæng</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funktion og handicap er resultater af samspillet mellem personens sundhedstilstand og omgivelserne. </a:t>
            </a:r>
          </a:p>
          <a:p>
            <a:pPr marL="0" indent="0" algn="just">
              <a:buNone/>
            </a:pPr>
            <a:r>
              <a:rPr lang="da-DK" sz="1800" dirty="0">
                <a:latin typeface="Calibri" panose="020F0502020204030204" pitchFamily="34" charset="0"/>
                <a:cs typeface="Times New Roman" panose="02020603050405020304" pitchFamily="18" charset="0"/>
              </a:rPr>
              <a:t>Se diagrammet </a:t>
            </a:r>
            <a:r>
              <a:rPr lang="en-US" sz="1800" dirty="0">
                <a:sym typeface="Wingdings" panose="05000000000000000000" pitchFamily="2" charset="2"/>
              </a:rPr>
              <a:t></a:t>
            </a:r>
            <a:endParaRPr lang="en-US" sz="1800" dirty="0"/>
          </a:p>
          <a:p>
            <a:pPr marL="0" indent="0" algn="just">
              <a:buNone/>
            </a:pPr>
            <a:endParaRPr lang="el-GR" sz="1800" dirty="0"/>
          </a:p>
          <a:p>
            <a:pPr marL="0" indent="0" algn="just">
              <a:buNone/>
            </a:pPr>
            <a:endParaRPr lang="el-GR" sz="1600" dirty="0"/>
          </a:p>
          <a:p>
            <a:pPr marL="0" indent="0" algn="just">
              <a:buNone/>
            </a:pPr>
            <a:r>
              <a:rPr lang="en-US" sz="1600" b="1" dirty="0"/>
              <a:t> </a:t>
            </a:r>
            <a:r>
              <a:rPr lang="en-GB" sz="1600" dirty="0"/>
              <a:t> </a:t>
            </a:r>
            <a:r>
              <a:rPr lang="en-US" sz="1600" dirty="0"/>
              <a:t> </a:t>
            </a:r>
            <a:endParaRPr lang="en-GB" sz="1600" dirty="0"/>
          </a:p>
        </p:txBody>
      </p:sp>
    </p:spTree>
    <p:extLst>
      <p:ext uri="{BB962C8B-B14F-4D97-AF65-F5344CB8AC3E}">
        <p14:creationId xmlns:p14="http://schemas.microsoft.com/office/powerpoint/2010/main" val="369322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014DD1E-5D91-48A3-AD6D-45FBA980D106}" type="slidenum">
              <a:rPr lang="en-GB" smtClean="0"/>
              <a:t>9</a:t>
            </a:fld>
            <a:endParaRPr lang="en-GB"/>
          </a:p>
        </p:txBody>
      </p:sp>
      <p:sp>
        <p:nvSpPr>
          <p:cNvPr id="4" name="Title 1">
            <a:extLst>
              <a:ext uri="{FF2B5EF4-FFF2-40B4-BE49-F238E27FC236}">
                <a16:creationId xmlns:a16="http://schemas.microsoft.com/office/drawing/2014/main" xmlns="" id="{883E8EB8-A2C2-4A28-A737-8AAF07C152FF}"/>
              </a:ext>
            </a:extLst>
          </p:cNvPr>
          <p:cNvSpPr txBox="1">
            <a:spLocks/>
          </p:cNvSpPr>
          <p:nvPr/>
        </p:nvSpPr>
        <p:spPr>
          <a:xfrm>
            <a:off x="1384447" y="495300"/>
            <a:ext cx="9598700" cy="917476"/>
          </a:xfrm>
          <a:prstGeom prst="rect">
            <a:avLst/>
          </a:prstGeom>
        </p:spPr>
        <p:txBody>
          <a:bodyPr/>
          <a:lst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a:lstStyle>
          <a:p>
            <a:pPr>
              <a:lnSpc>
                <a:spcPct val="100000"/>
              </a:lnSpc>
              <a:spcBef>
                <a:spcPts val="600"/>
              </a:spcBef>
            </a:pPr>
            <a:r>
              <a:rPr lang="da-DK" sz="4400" dirty="0">
                <a:effectLst/>
                <a:latin typeface="Calibri" panose="020F0502020204030204" pitchFamily="34" charset="0"/>
                <a:ea typeface="Calibri" panose="020F0502020204030204" pitchFamily="34" charset="0"/>
                <a:cs typeface="Times New Roman" panose="02020603050405020304" pitchFamily="18" charset="0"/>
              </a:rPr>
              <a:t>Forskellige typer </a:t>
            </a:r>
            <a:r>
              <a:rPr lang="da-DK" sz="4400" dirty="0">
                <a:latin typeface="Calibri" panose="020F0502020204030204" pitchFamily="34" charset="0"/>
                <a:ea typeface="Calibri" panose="020F0502020204030204" pitchFamily="34" charset="0"/>
                <a:cs typeface="Times New Roman" panose="02020603050405020304" pitchFamily="18" charset="0"/>
              </a:rPr>
              <a:t>funktionsnedsættelser</a:t>
            </a:r>
            <a:endParaRPr lang="da-DK"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xmlns="" id="{F4443974-6771-4B58-94D4-363156C8286E}"/>
              </a:ext>
            </a:extLst>
          </p:cNvPr>
          <p:cNvSpPr txBox="1">
            <a:spLocks/>
          </p:cNvSpPr>
          <p:nvPr/>
        </p:nvSpPr>
        <p:spPr>
          <a:xfrm>
            <a:off x="1371243" y="2286000"/>
            <a:ext cx="9598700" cy="3581400"/>
          </a:xfrm>
          <a:prstGeom prst="rect">
            <a:avLst/>
          </a:prstGeom>
        </p:spPr>
        <p:txBody>
          <a:bodyPr/>
          <a:lst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endParaRPr lang="en-GB" dirty="0"/>
          </a:p>
        </p:txBody>
      </p:sp>
      <p:sp>
        <p:nvSpPr>
          <p:cNvPr id="7" name="TextBox 6">
            <a:extLst>
              <a:ext uri="{FF2B5EF4-FFF2-40B4-BE49-F238E27FC236}">
                <a16:creationId xmlns:a16="http://schemas.microsoft.com/office/drawing/2014/main" xmlns="" id="{F66F5FA8-219A-400E-A01A-47BF9C332366}"/>
              </a:ext>
            </a:extLst>
          </p:cNvPr>
          <p:cNvSpPr txBox="1"/>
          <p:nvPr/>
        </p:nvSpPr>
        <p:spPr>
          <a:xfrm>
            <a:off x="1487594" y="1905506"/>
            <a:ext cx="3305931" cy="3416320"/>
          </a:xfrm>
          <a:prstGeom prst="rect">
            <a:avLst/>
          </a:prstGeom>
          <a:noFill/>
        </p:spPr>
        <p:txBody>
          <a:bodyPr wrap="square">
            <a:spAutoFit/>
          </a:bodyPr>
          <a:lstStyle/>
          <a:p>
            <a:r>
              <a:rPr lang="da-DK"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Der findes mange forskellige typer handicap, f.eks. fysiske, sensoriske, intellektuelle og psykiske sygdomme, som kan hæmme eller reducere en persons evne til at udføre sine daglige aktiviteter</a:t>
            </a:r>
            <a:endParaRPr lang="en-US" sz="3200" dirty="0">
              <a:solidFill>
                <a:schemeClr val="tx2"/>
              </a:solidFill>
            </a:endParaRPr>
          </a:p>
        </p:txBody>
      </p:sp>
      <p:graphicFrame>
        <p:nvGraphicFramePr>
          <p:cNvPr id="8" name="Diagram 7">
            <a:extLst>
              <a:ext uri="{FF2B5EF4-FFF2-40B4-BE49-F238E27FC236}">
                <a16:creationId xmlns:a16="http://schemas.microsoft.com/office/drawing/2014/main" xmlns="" id="{02A9EB32-E06A-48F4-89BC-265CCB509AAE}"/>
              </a:ext>
            </a:extLst>
          </p:cNvPr>
          <p:cNvGraphicFramePr/>
          <p:nvPr>
            <p:extLst>
              <p:ext uri="{D42A27DB-BD31-4B8C-83A1-F6EECF244321}">
                <p14:modId xmlns:p14="http://schemas.microsoft.com/office/powerpoint/2010/main" val="2699226525"/>
              </p:ext>
            </p:extLst>
          </p:nvPr>
        </p:nvGraphicFramePr>
        <p:xfrm>
          <a:off x="4870276" y="1412776"/>
          <a:ext cx="6511214" cy="475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593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628AF840D2E784FAB7617C6D29827AB" ma:contentTypeVersion="14" ma:contentTypeDescription="Opret et nyt dokument." ma:contentTypeScope="" ma:versionID="263dd496b5d38abc4484144a2da742a2">
  <xsd:schema xmlns:xsd="http://www.w3.org/2001/XMLSchema" xmlns:xs="http://www.w3.org/2001/XMLSchema" xmlns:p="http://schemas.microsoft.com/office/2006/metadata/properties" xmlns:ns3="eacfa200-f396-4b14-84da-b941abf7e002" xmlns:ns4="76426a4c-4700-4ab3-863d-a44752080ddd" targetNamespace="http://schemas.microsoft.com/office/2006/metadata/properties" ma:root="true" ma:fieldsID="bbfb283aa581266894d02a577701b029" ns3:_="" ns4:_="">
    <xsd:import namespace="eacfa200-f396-4b14-84da-b941abf7e002"/>
    <xsd:import namespace="76426a4c-4700-4ab3-863d-a44752080d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fa200-f396-4b14-84da-b941abf7e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26a4c-4700-4ab3-863d-a44752080ddd"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SharingHintHash" ma:index="20"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8F7B9E-0039-45D2-8BE2-36E330E01454}">
  <ds:schemaRefs>
    <ds:schemaRef ds:uri="http://schemas.microsoft.com/sharepoint/v3/contenttype/forms"/>
  </ds:schemaRefs>
</ds:datastoreItem>
</file>

<file path=customXml/itemProps2.xml><?xml version="1.0" encoding="utf-8"?>
<ds:datastoreItem xmlns:ds="http://schemas.openxmlformats.org/officeDocument/2006/customXml" ds:itemID="{60C67BEE-D13F-4BD2-98A5-34D8A0977F6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6426a4c-4700-4ab3-863d-a44752080ddd"/>
    <ds:schemaRef ds:uri="eacfa200-f396-4b14-84da-b941abf7e002"/>
    <ds:schemaRef ds:uri="http://www.w3.org/XML/1998/namespace"/>
    <ds:schemaRef ds:uri="http://purl.org/dc/dcmitype/"/>
  </ds:schemaRefs>
</ds:datastoreItem>
</file>

<file path=customXml/itemProps3.xml><?xml version="1.0" encoding="utf-8"?>
<ds:datastoreItem xmlns:ds="http://schemas.openxmlformats.org/officeDocument/2006/customXml" ds:itemID="{C267EA0F-C163-4F21-92F1-E604C3935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fa200-f396-4b14-84da-b941abf7e002"/>
    <ds:schemaRef ds:uri="76426a4c-4700-4ab3-863d-a44752080d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47355</TotalTime>
  <Words>4289</Words>
  <Application>Microsoft Office PowerPoint</Application>
  <PresentationFormat>Custom</PresentationFormat>
  <Paragraphs>331</Paragraphs>
  <Slides>42</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Franklin Gothic Book</vt:lpstr>
      <vt:lpstr>MuseoSans-300</vt:lpstr>
      <vt:lpstr>Times New Roman</vt:lpstr>
      <vt:lpstr>Wingdings</vt:lpstr>
      <vt:lpstr>Crop</vt:lpstr>
      <vt:lpstr>FUNKTIONSHÆMNING, psykologi &amp; mentale problemer</vt:lpstr>
      <vt:lpstr>Hvad du vil få ud af dette modul:</vt:lpstr>
      <vt:lpstr>FUNKTIONSHÆMNING</vt:lpstr>
      <vt:lpstr> </vt:lpstr>
      <vt:lpstr>Vigtige fakta om funktionshæmning (WHO, 2020): </vt:lpstr>
      <vt:lpstr>FN's konvention om rettigheder for personer med funktionsnedsættelse (CRPD)</vt:lpstr>
      <vt:lpstr>International klassifikation af funktionsevne, handicap og sundhed (ICF)</vt:lpstr>
      <vt:lpstr>Forståelse af funktionshæmning </vt:lpstr>
      <vt:lpstr>PowerPoint Presentation</vt:lpstr>
      <vt:lpstr>Oplevelse af funktionshæmning og mangfoldighed (WHO, 2011) </vt:lpstr>
      <vt:lpstr>Sundhedsforskelle og kulturel kompetence (Butler et al., 2016)</vt:lpstr>
      <vt:lpstr>Inklusion af funktionshæmmede (CDC,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Sammenfatning</vt:lpstr>
      <vt:lpstr>Psykologi &amp; MENTALe PROBLEMer</vt:lpstr>
      <vt:lpstr>Vigtige fakta om mental sundhed og minoriteter (U.S. Department of Health and Human Services, 2001): </vt:lpstr>
      <vt:lpstr>Definition af begreber </vt:lpstr>
      <vt:lpstr>PowerPoint Presentation</vt:lpstr>
      <vt:lpstr>PowerPoint Presentation</vt:lpstr>
      <vt:lpstr>PowerPoint Presentation</vt:lpstr>
      <vt:lpstr>PowerPoint Presentation</vt:lpstr>
      <vt:lpstr>PowerPoint Presentation</vt:lpstr>
      <vt:lpstr>At udforske antagelser</vt:lpstr>
      <vt:lpstr>PowerPoint Presentation</vt:lpstr>
      <vt:lpstr>Skitse til kulturformulering - omsorgsgiveren opfordres til at: </vt:lpstr>
      <vt:lpstr>PowerPoint Presentation</vt:lpstr>
      <vt:lpstr>Uligheder og mental sundhed - Covid-19 pandemien </vt:lpstr>
      <vt:lpstr>PowerPoint Presentation</vt:lpstr>
      <vt:lpstr>Sammenfatning</vt:lpstr>
      <vt:lpstr>Refleksion og handlingsplan </vt:lpstr>
      <vt:lpstr>Litteratur og anbefalinger til yderligere læsning</vt:lpstr>
      <vt:lpstr>PowerPoint Presentation</vt:lpstr>
      <vt:lpstr>Handicap</vt:lpstr>
      <vt:lpstr>Psykologi &amp; mentale sundhedsproblemer</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Hilary Hale</dc:creator>
  <cp:lastModifiedBy>HilaryH</cp:lastModifiedBy>
  <cp:revision>530</cp:revision>
  <cp:lastPrinted>2018-11-19T09:43:55Z</cp:lastPrinted>
  <dcterms:created xsi:type="dcterms:W3CDTF">2018-08-29T12:26:02Z</dcterms:created>
  <dcterms:modified xsi:type="dcterms:W3CDTF">2022-01-30T17:48:18Z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0x010100E628AF840D2E784FAB7617C6D29827AB</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