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51"/>
  </p:notesMasterIdLst>
  <p:handoutMasterIdLst>
    <p:handoutMasterId r:id="rId52"/>
  </p:handoutMasterIdLst>
  <p:sldIdLst>
    <p:sldId id="815" r:id="rId5"/>
    <p:sldId id="816" r:id="rId6"/>
    <p:sldId id="790" r:id="rId7"/>
    <p:sldId id="817" r:id="rId8"/>
    <p:sldId id="818" r:id="rId9"/>
    <p:sldId id="776" r:id="rId10"/>
    <p:sldId id="819" r:id="rId11"/>
    <p:sldId id="820" r:id="rId12"/>
    <p:sldId id="821" r:id="rId13"/>
    <p:sldId id="822" r:id="rId14"/>
    <p:sldId id="823" r:id="rId15"/>
    <p:sldId id="800" r:id="rId16"/>
    <p:sldId id="824" r:id="rId17"/>
    <p:sldId id="825" r:id="rId18"/>
    <p:sldId id="826" r:id="rId19"/>
    <p:sldId id="827" r:id="rId20"/>
    <p:sldId id="828" r:id="rId21"/>
    <p:sldId id="809" r:id="rId22"/>
    <p:sldId id="829" r:id="rId23"/>
    <p:sldId id="830" r:id="rId24"/>
    <p:sldId id="831" r:id="rId25"/>
    <p:sldId id="832" r:id="rId26"/>
    <p:sldId id="833" r:id="rId27"/>
    <p:sldId id="834" r:id="rId28"/>
    <p:sldId id="811" r:id="rId29"/>
    <p:sldId id="835" r:id="rId30"/>
    <p:sldId id="836" r:id="rId31"/>
    <p:sldId id="837" r:id="rId32"/>
    <p:sldId id="844" r:id="rId33"/>
    <p:sldId id="813" r:id="rId34"/>
    <p:sldId id="814" r:id="rId35"/>
    <p:sldId id="845" r:id="rId36"/>
    <p:sldId id="846" r:id="rId37"/>
    <p:sldId id="847" r:id="rId38"/>
    <p:sldId id="848" r:id="rId39"/>
    <p:sldId id="849" r:id="rId40"/>
    <p:sldId id="803" r:id="rId41"/>
    <p:sldId id="806" r:id="rId42"/>
    <p:sldId id="804" r:id="rId43"/>
    <p:sldId id="805" r:id="rId44"/>
    <p:sldId id="838" r:id="rId45"/>
    <p:sldId id="839" r:id="rId46"/>
    <p:sldId id="840" r:id="rId47"/>
    <p:sldId id="841" r:id="rId48"/>
    <p:sldId id="842" r:id="rId49"/>
    <p:sldId id="843" r:id="rId50"/>
  </p:sldIdLst>
  <p:sldSz cx="12188825" cy="6858000"/>
  <p:notesSz cx="6805613" cy="99393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0"/>
    <a:srgbClr val="BA9238"/>
    <a:srgbClr val="E7F6FF"/>
    <a:srgbClr val="CCECFF"/>
    <a:srgbClr val="00FF99"/>
    <a:srgbClr val="72DF41"/>
    <a:srgbClr val="FFFFFF"/>
    <a:srgbClr val="654EA3"/>
    <a:srgbClr val="C9C7A6"/>
    <a:srgbClr val="FFE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6176" autoAdjust="0"/>
  </p:normalViewPr>
  <p:slideViewPr>
    <p:cSldViewPr>
      <p:cViewPr varScale="1">
        <p:scale>
          <a:sx n="91" d="100"/>
          <a:sy n="91" d="100"/>
        </p:scale>
        <p:origin x="64" y="348"/>
      </p:cViewPr>
      <p:guideLst>
        <p:guide orient="horz" pos="2160"/>
        <p:guide pos="3839"/>
      </p:guideLst>
    </p:cSldViewPr>
  </p:slideViewPr>
  <p:outlineViewPr>
    <p:cViewPr>
      <p:scale>
        <a:sx n="33" d="100"/>
        <a:sy n="33" d="100"/>
      </p:scale>
      <p:origin x="0" y="-276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5" d="100"/>
          <a:sy n="85" d="100"/>
        </p:scale>
        <p:origin x="936" y="6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dil Mygind Madsen (BMM | OJ)" userId="98cdf45a-2462-490c-8870-0598fa7ff2fe" providerId="ADAL" clId="{69BDBA63-41A4-4E0C-B3CA-9C1464835D1E}"/>
    <pc:docChg chg="custSel addSld delSld modSld">
      <pc:chgData name="Bodil Mygind Madsen (BMM | OJ)" userId="98cdf45a-2462-490c-8870-0598fa7ff2fe" providerId="ADAL" clId="{69BDBA63-41A4-4E0C-B3CA-9C1464835D1E}" dt="2021-10-29T18:45:36.813" v="57" actId="2696"/>
      <pc:docMkLst>
        <pc:docMk/>
      </pc:docMkLst>
      <pc:sldChg chg="modSp">
        <pc:chgData name="Bodil Mygind Madsen (BMM | OJ)" userId="98cdf45a-2462-490c-8870-0598fa7ff2fe" providerId="ADAL" clId="{69BDBA63-41A4-4E0C-B3CA-9C1464835D1E}" dt="2021-10-29T14:05:42.729" v="27" actId="20577"/>
        <pc:sldMkLst>
          <pc:docMk/>
          <pc:sldMk cId="2878728713" sldId="790"/>
        </pc:sldMkLst>
        <pc:spChg chg="mod">
          <ac:chgData name="Bodil Mygind Madsen (BMM | OJ)" userId="98cdf45a-2462-490c-8870-0598fa7ff2fe" providerId="ADAL" clId="{69BDBA63-41A4-4E0C-B3CA-9C1464835D1E}" dt="2021-10-29T14:05:42.729" v="27" actId="20577"/>
          <ac:spMkLst>
            <pc:docMk/>
            <pc:sldMk cId="2878728713" sldId="790"/>
            <ac:spMk id="3" creationId="{DB9E6319-7E32-4C92-A402-E1C4ACBA457E}"/>
          </ac:spMkLst>
        </pc:spChg>
      </pc:sldChg>
      <pc:sldChg chg="modSp">
        <pc:chgData name="Bodil Mygind Madsen (BMM | OJ)" userId="98cdf45a-2462-490c-8870-0598fa7ff2fe" providerId="ADAL" clId="{69BDBA63-41A4-4E0C-B3CA-9C1464835D1E}" dt="2021-10-29T14:04:21.206" v="12" actId="20577"/>
        <pc:sldMkLst>
          <pc:docMk/>
          <pc:sldMk cId="3261838265" sldId="816"/>
        </pc:sldMkLst>
        <pc:graphicFrameChg chg="mod">
          <ac:chgData name="Bodil Mygind Madsen (BMM | OJ)" userId="98cdf45a-2462-490c-8870-0598fa7ff2fe" providerId="ADAL" clId="{69BDBA63-41A4-4E0C-B3CA-9C1464835D1E}" dt="2021-10-29T14:04:21.206" v="12" actId="20577"/>
          <ac:graphicFrameMkLst>
            <pc:docMk/>
            <pc:sldMk cId="3261838265" sldId="816"/>
            <ac:graphicFrameMk id="6" creationId="{B6354ED1-BBEF-4372-A252-4D70FB632FCC}"/>
          </ac:graphicFrameMkLst>
        </pc:graphicFrameChg>
      </pc:sldChg>
      <pc:sldChg chg="modSp">
        <pc:chgData name="Bodil Mygind Madsen (BMM | OJ)" userId="98cdf45a-2462-490c-8870-0598fa7ff2fe" providerId="ADAL" clId="{69BDBA63-41A4-4E0C-B3CA-9C1464835D1E}" dt="2021-10-29T14:18:17.828" v="36" actId="20577"/>
        <pc:sldMkLst>
          <pc:docMk/>
          <pc:sldMk cId="2884630153" sldId="822"/>
        </pc:sldMkLst>
        <pc:graphicFrameChg chg="mod">
          <ac:chgData name="Bodil Mygind Madsen (BMM | OJ)" userId="98cdf45a-2462-490c-8870-0598fa7ff2fe" providerId="ADAL" clId="{69BDBA63-41A4-4E0C-B3CA-9C1464835D1E}" dt="2021-10-29T14:18:17.828" v="36" actId="20577"/>
          <ac:graphicFrameMkLst>
            <pc:docMk/>
            <pc:sldMk cId="2884630153" sldId="822"/>
            <ac:graphicFrameMk id="5" creationId="{9D6C7D8A-348C-45B3-B6B4-1EE4FBC80A01}"/>
          </ac:graphicFrameMkLst>
        </pc:graphicFrameChg>
      </pc:sldChg>
      <pc:sldChg chg="modSp">
        <pc:chgData name="Bodil Mygind Madsen (BMM | OJ)" userId="98cdf45a-2462-490c-8870-0598fa7ff2fe" providerId="ADAL" clId="{69BDBA63-41A4-4E0C-B3CA-9C1464835D1E}" dt="2021-10-29T18:07:32.354" v="38" actId="20577"/>
        <pc:sldMkLst>
          <pc:docMk/>
          <pc:sldMk cId="1023522545" sldId="826"/>
        </pc:sldMkLst>
        <pc:spChg chg="mod">
          <ac:chgData name="Bodil Mygind Madsen (BMM | OJ)" userId="98cdf45a-2462-490c-8870-0598fa7ff2fe" providerId="ADAL" clId="{69BDBA63-41A4-4E0C-B3CA-9C1464835D1E}" dt="2021-10-29T18:07:32.354" v="38" actId="20577"/>
          <ac:spMkLst>
            <pc:docMk/>
            <pc:sldMk cId="1023522545" sldId="826"/>
            <ac:spMk id="3" creationId="{609CACF8-02B7-4A3D-BCD7-2A5CE49BE903}"/>
          </ac:spMkLst>
        </pc:spChg>
      </pc:sldChg>
      <pc:sldChg chg="modSp">
        <pc:chgData name="Bodil Mygind Madsen (BMM | OJ)" userId="98cdf45a-2462-490c-8870-0598fa7ff2fe" providerId="ADAL" clId="{69BDBA63-41A4-4E0C-B3CA-9C1464835D1E}" dt="2021-10-29T18:07:58.429" v="50" actId="313"/>
        <pc:sldMkLst>
          <pc:docMk/>
          <pc:sldMk cId="816058211" sldId="827"/>
        </pc:sldMkLst>
        <pc:spChg chg="mod">
          <ac:chgData name="Bodil Mygind Madsen (BMM | OJ)" userId="98cdf45a-2462-490c-8870-0598fa7ff2fe" providerId="ADAL" clId="{69BDBA63-41A4-4E0C-B3CA-9C1464835D1E}" dt="2021-10-29T18:07:58.429" v="50" actId="313"/>
          <ac:spMkLst>
            <pc:docMk/>
            <pc:sldMk cId="816058211" sldId="827"/>
            <ac:spMk id="3" creationId="{609CACF8-02B7-4A3D-BCD7-2A5CE49BE903}"/>
          </ac:spMkLst>
        </pc:spChg>
      </pc:sldChg>
      <pc:sldChg chg="modSp">
        <pc:chgData name="Bodil Mygind Madsen (BMM | OJ)" userId="98cdf45a-2462-490c-8870-0598fa7ff2fe" providerId="ADAL" clId="{69BDBA63-41A4-4E0C-B3CA-9C1464835D1E}" dt="2021-10-29T18:13:33.731" v="52" actId="20577"/>
        <pc:sldMkLst>
          <pc:docMk/>
          <pc:sldMk cId="2396711435" sldId="831"/>
        </pc:sldMkLst>
        <pc:spChg chg="mod">
          <ac:chgData name="Bodil Mygind Madsen (BMM | OJ)" userId="98cdf45a-2462-490c-8870-0598fa7ff2fe" providerId="ADAL" clId="{69BDBA63-41A4-4E0C-B3CA-9C1464835D1E}" dt="2021-10-29T18:13:33.731" v="52" actId="20577"/>
          <ac:spMkLst>
            <pc:docMk/>
            <pc:sldMk cId="2396711435" sldId="831"/>
            <ac:spMk id="9" creationId="{D577142B-2687-4838-A330-3EADB2F92A90}"/>
          </ac:spMkLst>
        </pc:spChg>
      </pc:sldChg>
      <pc:sldChg chg="modSp">
        <pc:chgData name="Bodil Mygind Madsen (BMM | OJ)" userId="98cdf45a-2462-490c-8870-0598fa7ff2fe" providerId="ADAL" clId="{69BDBA63-41A4-4E0C-B3CA-9C1464835D1E}" dt="2021-10-29T18:13:59.905" v="53" actId="20577"/>
        <pc:sldMkLst>
          <pc:docMk/>
          <pc:sldMk cId="2751812483" sldId="833"/>
        </pc:sldMkLst>
        <pc:spChg chg="mod">
          <ac:chgData name="Bodil Mygind Madsen (BMM | OJ)" userId="98cdf45a-2462-490c-8870-0598fa7ff2fe" providerId="ADAL" clId="{69BDBA63-41A4-4E0C-B3CA-9C1464835D1E}" dt="2021-10-29T18:13:59.905" v="53" actId="20577"/>
          <ac:spMkLst>
            <pc:docMk/>
            <pc:sldMk cId="2751812483" sldId="833"/>
            <ac:spMk id="9" creationId="{E59719B8-BC6D-4D7D-87D4-019A1B848A00}"/>
          </ac:spMkLst>
        </pc:spChg>
      </pc:sldChg>
      <pc:sldChg chg="add del">
        <pc:chgData name="Bodil Mygind Madsen (BMM | OJ)" userId="98cdf45a-2462-490c-8870-0598fa7ff2fe" providerId="ADAL" clId="{69BDBA63-41A4-4E0C-B3CA-9C1464835D1E}" dt="2021-10-29T18:45:36.813" v="57" actId="2696"/>
        <pc:sldMkLst>
          <pc:docMk/>
          <pc:sldMk cId="4213948016" sldId="85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D7349-7FC8-4101-A6D8-EB1ABB411187}"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B1C2C6E8-9AD0-4875-8650-DA8476F72810}">
      <dgm:prSet/>
      <dgm:spPr/>
      <dgm:t>
        <a:bodyPr/>
        <a:lstStyle/>
        <a:p>
          <a:r>
            <a:rPr lang="da-DK" noProof="0" dirty="0"/>
            <a:t>Forstå</a:t>
          </a:r>
        </a:p>
      </dgm:t>
    </dgm:pt>
    <dgm:pt modelId="{7CB514BB-F7B6-4DE3-BE49-E3678D2A1B4C}" type="parTrans" cxnId="{BC6C20F8-5295-4C7F-8B91-1286BE301B2B}">
      <dgm:prSet/>
      <dgm:spPr/>
      <dgm:t>
        <a:bodyPr/>
        <a:lstStyle/>
        <a:p>
          <a:endParaRPr lang="en-US"/>
        </a:p>
      </dgm:t>
    </dgm:pt>
    <dgm:pt modelId="{BE87DAAE-388A-48F7-9741-248CD72B1B62}" type="sibTrans" cxnId="{BC6C20F8-5295-4C7F-8B91-1286BE301B2B}">
      <dgm:prSet/>
      <dgm:spPr/>
      <dgm:t>
        <a:bodyPr/>
        <a:lstStyle/>
        <a:p>
          <a:endParaRPr lang="en-US"/>
        </a:p>
      </dgm:t>
    </dgm:pt>
    <dgm:pt modelId="{82AFD504-607E-49E5-BE00-FA8AF2A857F5}">
      <dgm:prSet/>
      <dgm:spPr/>
      <dgm:t>
        <a:bodyPr/>
        <a:lstStyle/>
        <a:p>
          <a:r>
            <a:rPr lang="da-DK" noProof="0" dirty="0"/>
            <a:t>forskellen mellem biologisk og socialt køn</a:t>
          </a:r>
        </a:p>
      </dgm:t>
    </dgm:pt>
    <dgm:pt modelId="{41909E41-99E3-4FF0-A1FB-D3AEA8F04F4E}" type="parTrans" cxnId="{FD9774D0-5F71-40AB-99DA-547B3730D5F7}">
      <dgm:prSet/>
      <dgm:spPr/>
      <dgm:t>
        <a:bodyPr/>
        <a:lstStyle/>
        <a:p>
          <a:endParaRPr lang="en-US"/>
        </a:p>
      </dgm:t>
    </dgm:pt>
    <dgm:pt modelId="{2E3B4ADF-9E73-4397-A3D9-A5F139ACCC4A}" type="sibTrans" cxnId="{FD9774D0-5F71-40AB-99DA-547B3730D5F7}">
      <dgm:prSet/>
      <dgm:spPr/>
      <dgm:t>
        <a:bodyPr/>
        <a:lstStyle/>
        <a:p>
          <a:endParaRPr lang="en-US"/>
        </a:p>
      </dgm:t>
    </dgm:pt>
    <dgm:pt modelId="{4F5DC858-DEF5-4656-B6E6-891E69519B18}">
      <dgm:prSet/>
      <dgm:spPr/>
      <dgm:t>
        <a:bodyPr/>
        <a:lstStyle/>
        <a:p>
          <a:r>
            <a:rPr lang="da-DK" noProof="0" dirty="0"/>
            <a:t>Forstå</a:t>
          </a:r>
          <a:endParaRPr lang="en-US" dirty="0"/>
        </a:p>
      </dgm:t>
    </dgm:pt>
    <dgm:pt modelId="{CDD9CBC8-8CA5-46C4-AB0E-7175E0C5D4F1}" type="parTrans" cxnId="{3DCBF94B-5391-461E-8DE7-C0E4F7FB7924}">
      <dgm:prSet/>
      <dgm:spPr/>
      <dgm:t>
        <a:bodyPr/>
        <a:lstStyle/>
        <a:p>
          <a:endParaRPr lang="en-US"/>
        </a:p>
      </dgm:t>
    </dgm:pt>
    <dgm:pt modelId="{F687FB4A-3431-456E-AB12-17158D542288}" type="sibTrans" cxnId="{3DCBF94B-5391-461E-8DE7-C0E4F7FB7924}">
      <dgm:prSet/>
      <dgm:spPr/>
      <dgm:t>
        <a:bodyPr/>
        <a:lstStyle/>
        <a:p>
          <a:endParaRPr lang="en-US"/>
        </a:p>
      </dgm:t>
    </dgm:pt>
    <dgm:pt modelId="{CBFBB9B1-45F3-40FA-BC1A-1C63842AA05A}">
      <dgm:prSet/>
      <dgm:spPr/>
      <dgm:t>
        <a:bodyPr/>
        <a:lstStyle/>
        <a:p>
          <a:r>
            <a:rPr lang="da-DK" dirty="0"/>
            <a:t>forskellige holdninger til sex, køn, kroppen og intimitet.</a:t>
          </a:r>
          <a:endParaRPr lang="en-US" dirty="0"/>
        </a:p>
      </dgm:t>
    </dgm:pt>
    <dgm:pt modelId="{2B6AEBBD-AB18-41CA-A4A1-533BADF41652}" type="parTrans" cxnId="{03F15607-B34B-4FBE-93FE-700CF4ABFE71}">
      <dgm:prSet/>
      <dgm:spPr/>
      <dgm:t>
        <a:bodyPr/>
        <a:lstStyle/>
        <a:p>
          <a:endParaRPr lang="en-US"/>
        </a:p>
      </dgm:t>
    </dgm:pt>
    <dgm:pt modelId="{813C08CB-3F96-43FA-AB97-07E8DA465010}" type="sibTrans" cxnId="{03F15607-B34B-4FBE-93FE-700CF4ABFE71}">
      <dgm:prSet/>
      <dgm:spPr/>
      <dgm:t>
        <a:bodyPr/>
        <a:lstStyle/>
        <a:p>
          <a:endParaRPr lang="en-US"/>
        </a:p>
      </dgm:t>
    </dgm:pt>
    <dgm:pt modelId="{CCA5B735-E415-45F4-8BAA-2B3EB0A10767}">
      <dgm:prSet/>
      <dgm:spPr/>
      <dgm:t>
        <a:bodyPr/>
        <a:lstStyle/>
        <a:p>
          <a:r>
            <a:rPr lang="da-DK" noProof="0" dirty="0"/>
            <a:t>Forstå</a:t>
          </a:r>
          <a:endParaRPr lang="en-US" dirty="0"/>
        </a:p>
      </dgm:t>
    </dgm:pt>
    <dgm:pt modelId="{604534C3-3B90-4779-B67E-AF928C4CB69B}" type="parTrans" cxnId="{262BCCB7-ABAA-4F8B-A33B-75B4D78A9D82}">
      <dgm:prSet/>
      <dgm:spPr/>
      <dgm:t>
        <a:bodyPr/>
        <a:lstStyle/>
        <a:p>
          <a:endParaRPr lang="en-US"/>
        </a:p>
      </dgm:t>
    </dgm:pt>
    <dgm:pt modelId="{D21FB4A6-251B-42FD-A827-44D0052F8287}" type="sibTrans" cxnId="{262BCCB7-ABAA-4F8B-A33B-75B4D78A9D82}">
      <dgm:prSet/>
      <dgm:spPr/>
      <dgm:t>
        <a:bodyPr/>
        <a:lstStyle/>
        <a:p>
          <a:endParaRPr lang="en-US"/>
        </a:p>
      </dgm:t>
    </dgm:pt>
    <dgm:pt modelId="{2D142607-A3B8-4676-8226-EBF96832F611}">
      <dgm:prSet/>
      <dgm:spPr/>
      <dgm:t>
        <a:bodyPr/>
        <a:lstStyle/>
        <a:p>
          <a:r>
            <a:rPr lang="da-DK" dirty="0"/>
            <a:t>forholdet mellem kultur og køn/krop</a:t>
          </a:r>
          <a:endParaRPr lang="en-US" dirty="0"/>
        </a:p>
      </dgm:t>
    </dgm:pt>
    <dgm:pt modelId="{5369DAF0-540B-412A-B3CC-8C91A7674392}" type="parTrans" cxnId="{189C4DCD-458C-44A6-A0B1-BC61374C489A}">
      <dgm:prSet/>
      <dgm:spPr/>
      <dgm:t>
        <a:bodyPr/>
        <a:lstStyle/>
        <a:p>
          <a:endParaRPr lang="en-US"/>
        </a:p>
      </dgm:t>
    </dgm:pt>
    <dgm:pt modelId="{BD2CD4BD-654A-4009-ADDE-1AF0E1DD4C63}" type="sibTrans" cxnId="{189C4DCD-458C-44A6-A0B1-BC61374C489A}">
      <dgm:prSet/>
      <dgm:spPr/>
      <dgm:t>
        <a:bodyPr/>
        <a:lstStyle/>
        <a:p>
          <a:endParaRPr lang="en-US"/>
        </a:p>
      </dgm:t>
    </dgm:pt>
    <dgm:pt modelId="{7D0B6EED-1366-44C7-B4AC-850E543B282D}">
      <dgm:prSet/>
      <dgm:spPr/>
      <dgm:t>
        <a:bodyPr/>
        <a:lstStyle/>
        <a:p>
          <a:r>
            <a:rPr lang="da-DK" noProof="0" dirty="0"/>
            <a:t>Opdage</a:t>
          </a:r>
        </a:p>
      </dgm:t>
    </dgm:pt>
    <dgm:pt modelId="{37AB55CB-83D0-438A-8949-194FDA1370F0}" type="parTrans" cxnId="{1EFDC01D-1B97-4AC0-83BF-FD0369E22CBE}">
      <dgm:prSet/>
      <dgm:spPr/>
      <dgm:t>
        <a:bodyPr/>
        <a:lstStyle/>
        <a:p>
          <a:endParaRPr lang="en-US"/>
        </a:p>
      </dgm:t>
    </dgm:pt>
    <dgm:pt modelId="{E5058895-F66C-4E1A-A89F-0841D49A9901}" type="sibTrans" cxnId="{1EFDC01D-1B97-4AC0-83BF-FD0369E22CBE}">
      <dgm:prSet/>
      <dgm:spPr/>
      <dgm:t>
        <a:bodyPr/>
        <a:lstStyle/>
        <a:p>
          <a:endParaRPr lang="en-US"/>
        </a:p>
      </dgm:t>
    </dgm:pt>
    <dgm:pt modelId="{503911CE-5305-4CAE-9C87-04F19FDD4D1A}">
      <dgm:prSet/>
      <dgm:spPr/>
      <dgm:t>
        <a:bodyPr/>
        <a:lstStyle/>
        <a:p>
          <a:r>
            <a:rPr lang="da-DK" dirty="0"/>
            <a:t>kønsroller på tværs af kulturer</a:t>
          </a:r>
          <a:endParaRPr lang="en-US" dirty="0"/>
        </a:p>
      </dgm:t>
    </dgm:pt>
    <dgm:pt modelId="{54E1FE9F-9547-42C9-B851-17637549AD1B}" type="parTrans" cxnId="{F01B1791-9BF2-4CA5-9C49-A3F6FBDA3497}">
      <dgm:prSet/>
      <dgm:spPr/>
      <dgm:t>
        <a:bodyPr/>
        <a:lstStyle/>
        <a:p>
          <a:endParaRPr lang="en-US"/>
        </a:p>
      </dgm:t>
    </dgm:pt>
    <dgm:pt modelId="{0FBC709D-8962-4053-A993-50B9DD705CD0}" type="sibTrans" cxnId="{F01B1791-9BF2-4CA5-9C49-A3F6FBDA3497}">
      <dgm:prSet/>
      <dgm:spPr/>
      <dgm:t>
        <a:bodyPr/>
        <a:lstStyle/>
        <a:p>
          <a:endParaRPr lang="en-US"/>
        </a:p>
      </dgm:t>
    </dgm:pt>
    <dgm:pt modelId="{837F9D9A-FFA8-4597-8B1A-725E64DF42F8}">
      <dgm:prSet/>
      <dgm:spPr/>
      <dgm:t>
        <a:bodyPr/>
        <a:lstStyle/>
        <a:p>
          <a:r>
            <a:rPr lang="da-DK" noProof="0" dirty="0"/>
            <a:t>Reflektere </a:t>
          </a:r>
        </a:p>
      </dgm:t>
    </dgm:pt>
    <dgm:pt modelId="{ACA1355F-0D8A-4187-B173-CC10CBC32C37}" type="parTrans" cxnId="{622E773C-C688-413C-9520-D44B37B97122}">
      <dgm:prSet/>
      <dgm:spPr/>
      <dgm:t>
        <a:bodyPr/>
        <a:lstStyle/>
        <a:p>
          <a:endParaRPr lang="en-US"/>
        </a:p>
      </dgm:t>
    </dgm:pt>
    <dgm:pt modelId="{C2851CFD-3F44-4C2B-B48F-F6EF7CB5BC11}" type="sibTrans" cxnId="{622E773C-C688-413C-9520-D44B37B97122}">
      <dgm:prSet/>
      <dgm:spPr/>
      <dgm:t>
        <a:bodyPr/>
        <a:lstStyle/>
        <a:p>
          <a:endParaRPr lang="en-US"/>
        </a:p>
      </dgm:t>
    </dgm:pt>
    <dgm:pt modelId="{AEB20B4D-3755-402B-A882-4A49FC75962C}">
      <dgm:prSet/>
      <dgm:spPr/>
      <dgm:t>
        <a:bodyPr/>
        <a:lstStyle/>
        <a:p>
          <a:r>
            <a:rPr lang="da-DK" dirty="0"/>
            <a:t>over egen personlig kulturel identitet, og hvordan det kan skabe interkulturelle problemer</a:t>
          </a:r>
          <a:endParaRPr lang="en-US" dirty="0"/>
        </a:p>
      </dgm:t>
    </dgm:pt>
    <dgm:pt modelId="{5B816E53-DD46-496C-ADFF-4D7ACF18AAF9}" type="parTrans" cxnId="{54ACA5E6-B62D-4C39-B93D-EA4F15512CE2}">
      <dgm:prSet/>
      <dgm:spPr/>
      <dgm:t>
        <a:bodyPr/>
        <a:lstStyle/>
        <a:p>
          <a:endParaRPr lang="en-US"/>
        </a:p>
      </dgm:t>
    </dgm:pt>
    <dgm:pt modelId="{AEF7429A-CA5F-4726-A0C9-9EEF6A98D254}" type="sibTrans" cxnId="{54ACA5E6-B62D-4C39-B93D-EA4F15512CE2}">
      <dgm:prSet/>
      <dgm:spPr/>
      <dgm:t>
        <a:bodyPr/>
        <a:lstStyle/>
        <a:p>
          <a:endParaRPr lang="en-US"/>
        </a:p>
      </dgm:t>
    </dgm:pt>
    <dgm:pt modelId="{F8B30B04-2217-4338-9040-B3B5ACDC3641}">
      <dgm:prSet/>
      <dgm:spPr/>
      <dgm:t>
        <a:bodyPr/>
        <a:lstStyle/>
        <a:p>
          <a:r>
            <a:rPr lang="da-DK" noProof="0" dirty="0"/>
            <a:t>Anvende</a:t>
          </a:r>
        </a:p>
      </dgm:t>
    </dgm:pt>
    <dgm:pt modelId="{D500C3EE-12C4-4683-913B-1B20E052B1BB}" type="parTrans" cxnId="{8C20D784-F950-46BF-812A-299B6F1B868A}">
      <dgm:prSet/>
      <dgm:spPr/>
      <dgm:t>
        <a:bodyPr/>
        <a:lstStyle/>
        <a:p>
          <a:endParaRPr lang="el-GR"/>
        </a:p>
      </dgm:t>
    </dgm:pt>
    <dgm:pt modelId="{A891D062-7E7D-42ED-99F8-C52915E9D959}" type="sibTrans" cxnId="{8C20D784-F950-46BF-812A-299B6F1B868A}">
      <dgm:prSet/>
      <dgm:spPr/>
      <dgm:t>
        <a:bodyPr/>
        <a:lstStyle/>
        <a:p>
          <a:endParaRPr lang="el-GR"/>
        </a:p>
      </dgm:t>
    </dgm:pt>
    <dgm:pt modelId="{2B4EC466-3BE8-400E-9305-157DB17F6FFD}">
      <dgm:prSet/>
      <dgm:spPr/>
      <dgm:t>
        <a:bodyPr/>
        <a:lstStyle/>
        <a:p>
          <a:r>
            <a:rPr lang="da-DK" noProof="0" dirty="0"/>
            <a:t>Beskæftige</a:t>
          </a:r>
        </a:p>
      </dgm:t>
    </dgm:pt>
    <dgm:pt modelId="{4AAA6F7E-F94E-4B41-AFC0-F907E2A40B37}" type="parTrans" cxnId="{B3FB39BD-EF7B-4075-A384-E3264A0B57B1}">
      <dgm:prSet/>
      <dgm:spPr/>
      <dgm:t>
        <a:bodyPr/>
        <a:lstStyle/>
        <a:p>
          <a:endParaRPr lang="el-GR"/>
        </a:p>
      </dgm:t>
    </dgm:pt>
    <dgm:pt modelId="{15238935-3C26-4C32-8F22-EC67ED241A30}" type="sibTrans" cxnId="{B3FB39BD-EF7B-4075-A384-E3264A0B57B1}">
      <dgm:prSet/>
      <dgm:spPr/>
      <dgm:t>
        <a:bodyPr/>
        <a:lstStyle/>
        <a:p>
          <a:endParaRPr lang="el-GR"/>
        </a:p>
      </dgm:t>
    </dgm:pt>
    <dgm:pt modelId="{54F65B19-F647-4695-8BAD-7CCE21363D8D}">
      <dgm:prSet/>
      <dgm:spPr/>
      <dgm:t>
        <a:bodyPr/>
        <a:lstStyle/>
        <a:p>
          <a:r>
            <a:rPr lang="da-DK" dirty="0"/>
            <a:t>sig kritisk med kulturelle forskelle vedrørende biologisk og socialt køn </a:t>
          </a:r>
          <a:endParaRPr lang="el-GR" dirty="0"/>
        </a:p>
      </dgm:t>
    </dgm:pt>
    <dgm:pt modelId="{B701AF14-FC95-4765-827F-A257CCDDB1F6}" type="parTrans" cxnId="{126EF4C1-6474-431B-AB67-08CD5AFB54F7}">
      <dgm:prSet/>
      <dgm:spPr/>
      <dgm:t>
        <a:bodyPr/>
        <a:lstStyle/>
        <a:p>
          <a:endParaRPr lang="el-GR"/>
        </a:p>
      </dgm:t>
    </dgm:pt>
    <dgm:pt modelId="{A55F4FA7-FED2-4DEE-AE6C-E414B03BB8EF}" type="sibTrans" cxnId="{126EF4C1-6474-431B-AB67-08CD5AFB54F7}">
      <dgm:prSet/>
      <dgm:spPr/>
      <dgm:t>
        <a:bodyPr/>
        <a:lstStyle/>
        <a:p>
          <a:endParaRPr lang="el-GR"/>
        </a:p>
      </dgm:t>
    </dgm:pt>
    <dgm:pt modelId="{8817284D-3166-4ECD-A643-CAAD67698B17}">
      <dgm:prSet/>
      <dgm:spPr/>
      <dgm:t>
        <a:bodyPr/>
        <a:lstStyle/>
        <a:p>
          <a:r>
            <a:rPr lang="da-DK" dirty="0"/>
            <a:t>effektive redskaber til at dække over den kulturelle kløft der findes, når man tager sig af personer fra en anden kultur</a:t>
          </a:r>
          <a:endParaRPr lang="el-GR" dirty="0"/>
        </a:p>
      </dgm:t>
    </dgm:pt>
    <dgm:pt modelId="{43824FED-0712-4AD8-8092-491BBFF6FD49}" type="parTrans" cxnId="{7919E478-1854-440C-8A96-0643CD5428DA}">
      <dgm:prSet/>
      <dgm:spPr/>
      <dgm:t>
        <a:bodyPr/>
        <a:lstStyle/>
        <a:p>
          <a:endParaRPr lang="el-GR"/>
        </a:p>
      </dgm:t>
    </dgm:pt>
    <dgm:pt modelId="{583E954F-0D29-43F7-89C9-163139707B59}" type="sibTrans" cxnId="{7919E478-1854-440C-8A96-0643CD5428DA}">
      <dgm:prSet/>
      <dgm:spPr/>
      <dgm:t>
        <a:bodyPr/>
        <a:lstStyle/>
        <a:p>
          <a:endParaRPr lang="el-GR"/>
        </a:p>
      </dgm:t>
    </dgm:pt>
    <dgm:pt modelId="{85F59D6B-0F6A-4B1A-8E11-0B3692D29D69}" type="pres">
      <dgm:prSet presAssocID="{E56D7349-7FC8-4101-A6D8-EB1ABB411187}" presName="Name0" presStyleCnt="0">
        <dgm:presLayoutVars>
          <dgm:dir/>
          <dgm:animLvl val="lvl"/>
          <dgm:resizeHandles val="exact"/>
        </dgm:presLayoutVars>
      </dgm:prSet>
      <dgm:spPr/>
      <dgm:t>
        <a:bodyPr/>
        <a:lstStyle/>
        <a:p>
          <a:endParaRPr lang="en-GB"/>
        </a:p>
      </dgm:t>
    </dgm:pt>
    <dgm:pt modelId="{BF88EDD9-BA68-4E11-A892-F77A9BA0D6A8}" type="pres">
      <dgm:prSet presAssocID="{B1C2C6E8-9AD0-4875-8650-DA8476F72810}" presName="linNode" presStyleCnt="0"/>
      <dgm:spPr/>
    </dgm:pt>
    <dgm:pt modelId="{56EC128F-1B69-4EC0-BCA5-4696F6545627}" type="pres">
      <dgm:prSet presAssocID="{B1C2C6E8-9AD0-4875-8650-DA8476F72810}" presName="parentText" presStyleLbl="alignNode1" presStyleIdx="0" presStyleCnt="7">
        <dgm:presLayoutVars>
          <dgm:chMax val="1"/>
          <dgm:bulletEnabled/>
        </dgm:presLayoutVars>
      </dgm:prSet>
      <dgm:spPr/>
      <dgm:t>
        <a:bodyPr/>
        <a:lstStyle/>
        <a:p>
          <a:endParaRPr lang="en-GB"/>
        </a:p>
      </dgm:t>
    </dgm:pt>
    <dgm:pt modelId="{506F7A60-C2C4-4997-8A12-8875A10FB0C1}" type="pres">
      <dgm:prSet presAssocID="{B1C2C6E8-9AD0-4875-8650-DA8476F72810}" presName="descendantText" presStyleLbl="alignAccFollowNode1" presStyleIdx="0" presStyleCnt="7">
        <dgm:presLayoutVars>
          <dgm:bulletEnabled/>
        </dgm:presLayoutVars>
      </dgm:prSet>
      <dgm:spPr/>
      <dgm:t>
        <a:bodyPr/>
        <a:lstStyle/>
        <a:p>
          <a:endParaRPr lang="en-GB"/>
        </a:p>
      </dgm:t>
    </dgm:pt>
    <dgm:pt modelId="{269FE5B6-457C-4547-A1FE-22609F67A88B}" type="pres">
      <dgm:prSet presAssocID="{BE87DAAE-388A-48F7-9741-248CD72B1B62}" presName="sp" presStyleCnt="0"/>
      <dgm:spPr/>
    </dgm:pt>
    <dgm:pt modelId="{5A44019A-FDEB-47E1-9EC9-77BC069D2464}" type="pres">
      <dgm:prSet presAssocID="{4F5DC858-DEF5-4656-B6E6-891E69519B18}" presName="linNode" presStyleCnt="0"/>
      <dgm:spPr/>
    </dgm:pt>
    <dgm:pt modelId="{3C8F31A1-C1D3-4C81-96AF-D2AE2C7D7716}" type="pres">
      <dgm:prSet presAssocID="{4F5DC858-DEF5-4656-B6E6-891E69519B18}" presName="parentText" presStyleLbl="alignNode1" presStyleIdx="1" presStyleCnt="7">
        <dgm:presLayoutVars>
          <dgm:chMax val="1"/>
          <dgm:bulletEnabled/>
        </dgm:presLayoutVars>
      </dgm:prSet>
      <dgm:spPr/>
      <dgm:t>
        <a:bodyPr/>
        <a:lstStyle/>
        <a:p>
          <a:endParaRPr lang="en-GB"/>
        </a:p>
      </dgm:t>
    </dgm:pt>
    <dgm:pt modelId="{27AF7F90-EADD-49BB-A06C-C3B04B062D64}" type="pres">
      <dgm:prSet presAssocID="{4F5DC858-DEF5-4656-B6E6-891E69519B18}" presName="descendantText" presStyleLbl="alignAccFollowNode1" presStyleIdx="1" presStyleCnt="7">
        <dgm:presLayoutVars>
          <dgm:bulletEnabled/>
        </dgm:presLayoutVars>
      </dgm:prSet>
      <dgm:spPr/>
      <dgm:t>
        <a:bodyPr/>
        <a:lstStyle/>
        <a:p>
          <a:endParaRPr lang="en-GB"/>
        </a:p>
      </dgm:t>
    </dgm:pt>
    <dgm:pt modelId="{1691CE97-6403-4A10-865A-0A4A5C55CB04}" type="pres">
      <dgm:prSet presAssocID="{F687FB4A-3431-456E-AB12-17158D542288}" presName="sp" presStyleCnt="0"/>
      <dgm:spPr/>
    </dgm:pt>
    <dgm:pt modelId="{8C9DC37D-6AA6-4F59-BCAF-B882F882F0E2}" type="pres">
      <dgm:prSet presAssocID="{CCA5B735-E415-45F4-8BAA-2B3EB0A10767}" presName="linNode" presStyleCnt="0"/>
      <dgm:spPr/>
    </dgm:pt>
    <dgm:pt modelId="{AFB8F269-8BFC-4B2D-87FB-A8DB261F02C8}" type="pres">
      <dgm:prSet presAssocID="{CCA5B735-E415-45F4-8BAA-2B3EB0A10767}" presName="parentText" presStyleLbl="alignNode1" presStyleIdx="2" presStyleCnt="7">
        <dgm:presLayoutVars>
          <dgm:chMax val="1"/>
          <dgm:bulletEnabled/>
        </dgm:presLayoutVars>
      </dgm:prSet>
      <dgm:spPr/>
      <dgm:t>
        <a:bodyPr/>
        <a:lstStyle/>
        <a:p>
          <a:endParaRPr lang="en-GB"/>
        </a:p>
      </dgm:t>
    </dgm:pt>
    <dgm:pt modelId="{BA745964-2B7F-4536-967D-55A55851388E}" type="pres">
      <dgm:prSet presAssocID="{CCA5B735-E415-45F4-8BAA-2B3EB0A10767}" presName="descendantText" presStyleLbl="alignAccFollowNode1" presStyleIdx="2" presStyleCnt="7">
        <dgm:presLayoutVars>
          <dgm:bulletEnabled/>
        </dgm:presLayoutVars>
      </dgm:prSet>
      <dgm:spPr/>
      <dgm:t>
        <a:bodyPr/>
        <a:lstStyle/>
        <a:p>
          <a:endParaRPr lang="en-GB"/>
        </a:p>
      </dgm:t>
    </dgm:pt>
    <dgm:pt modelId="{E68FF7EA-9FFF-4ADE-B27D-876E58A4FD68}" type="pres">
      <dgm:prSet presAssocID="{D21FB4A6-251B-42FD-A827-44D0052F8287}" presName="sp" presStyleCnt="0"/>
      <dgm:spPr/>
    </dgm:pt>
    <dgm:pt modelId="{15936871-037A-4A61-A949-AD08960A0353}" type="pres">
      <dgm:prSet presAssocID="{7D0B6EED-1366-44C7-B4AC-850E543B282D}" presName="linNode" presStyleCnt="0"/>
      <dgm:spPr/>
    </dgm:pt>
    <dgm:pt modelId="{BE7A0F9F-4497-4823-B1C6-B6817C9D7A71}" type="pres">
      <dgm:prSet presAssocID="{7D0B6EED-1366-44C7-B4AC-850E543B282D}" presName="parentText" presStyleLbl="alignNode1" presStyleIdx="3" presStyleCnt="7">
        <dgm:presLayoutVars>
          <dgm:chMax val="1"/>
          <dgm:bulletEnabled/>
        </dgm:presLayoutVars>
      </dgm:prSet>
      <dgm:spPr/>
      <dgm:t>
        <a:bodyPr/>
        <a:lstStyle/>
        <a:p>
          <a:endParaRPr lang="en-GB"/>
        </a:p>
      </dgm:t>
    </dgm:pt>
    <dgm:pt modelId="{EFFDAA90-068F-4C16-82DC-E83D652310D1}" type="pres">
      <dgm:prSet presAssocID="{7D0B6EED-1366-44C7-B4AC-850E543B282D}" presName="descendantText" presStyleLbl="alignAccFollowNode1" presStyleIdx="3" presStyleCnt="7">
        <dgm:presLayoutVars>
          <dgm:bulletEnabled/>
        </dgm:presLayoutVars>
      </dgm:prSet>
      <dgm:spPr/>
      <dgm:t>
        <a:bodyPr/>
        <a:lstStyle/>
        <a:p>
          <a:endParaRPr lang="en-GB"/>
        </a:p>
      </dgm:t>
    </dgm:pt>
    <dgm:pt modelId="{FB445542-1FA4-42DD-9E0C-6DF68C5731F2}" type="pres">
      <dgm:prSet presAssocID="{E5058895-F66C-4E1A-A89F-0841D49A9901}" presName="sp" presStyleCnt="0"/>
      <dgm:spPr/>
    </dgm:pt>
    <dgm:pt modelId="{12251612-0262-46E1-A329-E750B7B2B664}" type="pres">
      <dgm:prSet presAssocID="{F8B30B04-2217-4338-9040-B3B5ACDC3641}" presName="linNode" presStyleCnt="0"/>
      <dgm:spPr/>
    </dgm:pt>
    <dgm:pt modelId="{0C9D3A38-856B-4248-A27D-64B2B097EC17}" type="pres">
      <dgm:prSet presAssocID="{F8B30B04-2217-4338-9040-B3B5ACDC3641}" presName="parentText" presStyleLbl="alignNode1" presStyleIdx="4" presStyleCnt="7">
        <dgm:presLayoutVars>
          <dgm:chMax val="1"/>
          <dgm:bulletEnabled/>
        </dgm:presLayoutVars>
      </dgm:prSet>
      <dgm:spPr/>
      <dgm:t>
        <a:bodyPr/>
        <a:lstStyle/>
        <a:p>
          <a:endParaRPr lang="en-GB"/>
        </a:p>
      </dgm:t>
    </dgm:pt>
    <dgm:pt modelId="{5482BF32-7184-4A33-A9F1-23235DFFCDDC}" type="pres">
      <dgm:prSet presAssocID="{F8B30B04-2217-4338-9040-B3B5ACDC3641}" presName="descendantText" presStyleLbl="alignAccFollowNode1" presStyleIdx="4" presStyleCnt="7">
        <dgm:presLayoutVars>
          <dgm:bulletEnabled/>
        </dgm:presLayoutVars>
      </dgm:prSet>
      <dgm:spPr/>
      <dgm:t>
        <a:bodyPr/>
        <a:lstStyle/>
        <a:p>
          <a:endParaRPr lang="en-GB"/>
        </a:p>
      </dgm:t>
    </dgm:pt>
    <dgm:pt modelId="{5F2C6CF6-24C3-4CFE-B2B4-80BCCB0B996D}" type="pres">
      <dgm:prSet presAssocID="{A891D062-7E7D-42ED-99F8-C52915E9D959}" presName="sp" presStyleCnt="0"/>
      <dgm:spPr/>
    </dgm:pt>
    <dgm:pt modelId="{8CAF371A-A101-4E12-8BA5-74B483EA11A3}" type="pres">
      <dgm:prSet presAssocID="{2B4EC466-3BE8-400E-9305-157DB17F6FFD}" presName="linNode" presStyleCnt="0"/>
      <dgm:spPr/>
    </dgm:pt>
    <dgm:pt modelId="{F9E49374-ACA0-483B-AE94-FCC9E432B11A}" type="pres">
      <dgm:prSet presAssocID="{2B4EC466-3BE8-400E-9305-157DB17F6FFD}" presName="parentText" presStyleLbl="alignNode1" presStyleIdx="5" presStyleCnt="7">
        <dgm:presLayoutVars>
          <dgm:chMax val="1"/>
          <dgm:bulletEnabled/>
        </dgm:presLayoutVars>
      </dgm:prSet>
      <dgm:spPr/>
      <dgm:t>
        <a:bodyPr/>
        <a:lstStyle/>
        <a:p>
          <a:endParaRPr lang="en-GB"/>
        </a:p>
      </dgm:t>
    </dgm:pt>
    <dgm:pt modelId="{F2FA4791-6D8C-47BF-A485-CACEA935C2C2}" type="pres">
      <dgm:prSet presAssocID="{2B4EC466-3BE8-400E-9305-157DB17F6FFD}" presName="descendantText" presStyleLbl="alignAccFollowNode1" presStyleIdx="5" presStyleCnt="7" custLinFactNeighborY="-12101">
        <dgm:presLayoutVars>
          <dgm:bulletEnabled/>
        </dgm:presLayoutVars>
      </dgm:prSet>
      <dgm:spPr/>
      <dgm:t>
        <a:bodyPr/>
        <a:lstStyle/>
        <a:p>
          <a:endParaRPr lang="en-GB"/>
        </a:p>
      </dgm:t>
    </dgm:pt>
    <dgm:pt modelId="{82603CE8-D4AB-4D68-87C4-DD5E7B597AE6}" type="pres">
      <dgm:prSet presAssocID="{15238935-3C26-4C32-8F22-EC67ED241A30}" presName="sp" presStyleCnt="0"/>
      <dgm:spPr/>
    </dgm:pt>
    <dgm:pt modelId="{75950C24-CA55-4570-97D6-B3D23BA0FCC1}" type="pres">
      <dgm:prSet presAssocID="{837F9D9A-FFA8-4597-8B1A-725E64DF42F8}" presName="linNode" presStyleCnt="0"/>
      <dgm:spPr/>
    </dgm:pt>
    <dgm:pt modelId="{B77B346D-10E9-442B-87A7-4D88E594E8C1}" type="pres">
      <dgm:prSet presAssocID="{837F9D9A-FFA8-4597-8B1A-725E64DF42F8}" presName="parentText" presStyleLbl="alignNode1" presStyleIdx="6" presStyleCnt="7">
        <dgm:presLayoutVars>
          <dgm:chMax val="1"/>
          <dgm:bulletEnabled/>
        </dgm:presLayoutVars>
      </dgm:prSet>
      <dgm:spPr/>
      <dgm:t>
        <a:bodyPr/>
        <a:lstStyle/>
        <a:p>
          <a:endParaRPr lang="en-GB"/>
        </a:p>
      </dgm:t>
    </dgm:pt>
    <dgm:pt modelId="{6A8AE629-8213-4654-9414-353FDCA361B1}" type="pres">
      <dgm:prSet presAssocID="{837F9D9A-FFA8-4597-8B1A-725E64DF42F8}" presName="descendantText" presStyleLbl="alignAccFollowNode1" presStyleIdx="6" presStyleCnt="7">
        <dgm:presLayoutVars>
          <dgm:bulletEnabled/>
        </dgm:presLayoutVars>
      </dgm:prSet>
      <dgm:spPr/>
      <dgm:t>
        <a:bodyPr/>
        <a:lstStyle/>
        <a:p>
          <a:endParaRPr lang="en-GB"/>
        </a:p>
      </dgm:t>
    </dgm:pt>
  </dgm:ptLst>
  <dgm:cxnLst>
    <dgm:cxn modelId="{BC6C20F8-5295-4C7F-8B91-1286BE301B2B}" srcId="{E56D7349-7FC8-4101-A6D8-EB1ABB411187}" destId="{B1C2C6E8-9AD0-4875-8650-DA8476F72810}" srcOrd="0" destOrd="0" parTransId="{7CB514BB-F7B6-4DE3-BE49-E3678D2A1B4C}" sibTransId="{BE87DAAE-388A-48F7-9741-248CD72B1B62}"/>
    <dgm:cxn modelId="{B3FB39BD-EF7B-4075-A384-E3264A0B57B1}" srcId="{E56D7349-7FC8-4101-A6D8-EB1ABB411187}" destId="{2B4EC466-3BE8-400E-9305-157DB17F6FFD}" srcOrd="5" destOrd="0" parTransId="{4AAA6F7E-F94E-4B41-AFC0-F907E2A40B37}" sibTransId="{15238935-3C26-4C32-8F22-EC67ED241A30}"/>
    <dgm:cxn modelId="{54ACA5E6-B62D-4C39-B93D-EA4F15512CE2}" srcId="{837F9D9A-FFA8-4597-8B1A-725E64DF42F8}" destId="{AEB20B4D-3755-402B-A882-4A49FC75962C}" srcOrd="0" destOrd="0" parTransId="{5B816E53-DD46-496C-ADFF-4D7ACF18AAF9}" sibTransId="{AEF7429A-CA5F-4726-A0C9-9EEF6A98D254}"/>
    <dgm:cxn modelId="{F01B1791-9BF2-4CA5-9C49-A3F6FBDA3497}" srcId="{7D0B6EED-1366-44C7-B4AC-850E543B282D}" destId="{503911CE-5305-4CAE-9C87-04F19FDD4D1A}" srcOrd="0" destOrd="0" parTransId="{54E1FE9F-9547-42C9-B851-17637549AD1B}" sibTransId="{0FBC709D-8962-4053-A993-50B9DD705CD0}"/>
    <dgm:cxn modelId="{53837664-B4E6-4820-AB3D-837F6A330560}" type="presOf" srcId="{4F5DC858-DEF5-4656-B6E6-891E69519B18}" destId="{3C8F31A1-C1D3-4C81-96AF-D2AE2C7D7716}" srcOrd="0" destOrd="0" presId="urn:microsoft.com/office/officeart/2016/7/layout/VerticalSolidActionList"/>
    <dgm:cxn modelId="{FD9774D0-5F71-40AB-99DA-547B3730D5F7}" srcId="{B1C2C6E8-9AD0-4875-8650-DA8476F72810}" destId="{82AFD504-607E-49E5-BE00-FA8AF2A857F5}" srcOrd="0" destOrd="0" parTransId="{41909E41-99E3-4FF0-A1FB-D3AEA8F04F4E}" sibTransId="{2E3B4ADF-9E73-4397-A3D9-A5F139ACCC4A}"/>
    <dgm:cxn modelId="{0EEE50EB-F96D-41EF-8E16-A6ABB48B7E72}" type="presOf" srcId="{7D0B6EED-1366-44C7-B4AC-850E543B282D}" destId="{BE7A0F9F-4497-4823-B1C6-B6817C9D7A71}" srcOrd="0" destOrd="0" presId="urn:microsoft.com/office/officeart/2016/7/layout/VerticalSolidActionList"/>
    <dgm:cxn modelId="{3DCBF94B-5391-461E-8DE7-C0E4F7FB7924}" srcId="{E56D7349-7FC8-4101-A6D8-EB1ABB411187}" destId="{4F5DC858-DEF5-4656-B6E6-891E69519B18}" srcOrd="1" destOrd="0" parTransId="{CDD9CBC8-8CA5-46C4-AB0E-7175E0C5D4F1}" sibTransId="{F687FB4A-3431-456E-AB12-17158D542288}"/>
    <dgm:cxn modelId="{D9993C57-0A79-4248-A3CD-2DACFE7D6ABB}" type="presOf" srcId="{2D142607-A3B8-4676-8226-EBF96832F611}" destId="{BA745964-2B7F-4536-967D-55A55851388E}" srcOrd="0" destOrd="0" presId="urn:microsoft.com/office/officeart/2016/7/layout/VerticalSolidActionList"/>
    <dgm:cxn modelId="{619AD71C-3203-4200-99BD-3BF9842C65DA}" type="presOf" srcId="{2B4EC466-3BE8-400E-9305-157DB17F6FFD}" destId="{F9E49374-ACA0-483B-AE94-FCC9E432B11A}" srcOrd="0" destOrd="0" presId="urn:microsoft.com/office/officeart/2016/7/layout/VerticalSolidActionList"/>
    <dgm:cxn modelId="{5E5447D8-BBDB-45BE-9E27-03DBC71CADF6}" type="presOf" srcId="{54F65B19-F647-4695-8BAD-7CCE21363D8D}" destId="{F2FA4791-6D8C-47BF-A485-CACEA935C2C2}" srcOrd="0" destOrd="0" presId="urn:microsoft.com/office/officeart/2016/7/layout/VerticalSolidActionList"/>
    <dgm:cxn modelId="{9CA2A59A-5D1D-41E4-8A59-9667806DDCF8}" type="presOf" srcId="{837F9D9A-FFA8-4597-8B1A-725E64DF42F8}" destId="{B77B346D-10E9-442B-87A7-4D88E594E8C1}" srcOrd="0" destOrd="0" presId="urn:microsoft.com/office/officeart/2016/7/layout/VerticalSolidActionList"/>
    <dgm:cxn modelId="{48334840-5066-4625-9E77-FAF0544865EB}" type="presOf" srcId="{503911CE-5305-4CAE-9C87-04F19FDD4D1A}" destId="{EFFDAA90-068F-4C16-82DC-E83D652310D1}" srcOrd="0" destOrd="0" presId="urn:microsoft.com/office/officeart/2016/7/layout/VerticalSolidActionList"/>
    <dgm:cxn modelId="{49DCB4B5-0CD5-4CFF-9B83-D4A9E3F3BF32}" type="presOf" srcId="{82AFD504-607E-49E5-BE00-FA8AF2A857F5}" destId="{506F7A60-C2C4-4997-8A12-8875A10FB0C1}" srcOrd="0" destOrd="0" presId="urn:microsoft.com/office/officeart/2016/7/layout/VerticalSolidActionList"/>
    <dgm:cxn modelId="{86D05CB9-870D-4785-BAE7-F8B0C156D6AC}" type="presOf" srcId="{AEB20B4D-3755-402B-A882-4A49FC75962C}" destId="{6A8AE629-8213-4654-9414-353FDCA361B1}" srcOrd="0" destOrd="0" presId="urn:microsoft.com/office/officeart/2016/7/layout/VerticalSolidActionList"/>
    <dgm:cxn modelId="{7919E478-1854-440C-8A96-0643CD5428DA}" srcId="{F8B30B04-2217-4338-9040-B3B5ACDC3641}" destId="{8817284D-3166-4ECD-A643-CAAD67698B17}" srcOrd="0" destOrd="0" parTransId="{43824FED-0712-4AD8-8092-491BBFF6FD49}" sibTransId="{583E954F-0D29-43F7-89C9-163139707B59}"/>
    <dgm:cxn modelId="{189C4DCD-458C-44A6-A0B1-BC61374C489A}" srcId="{CCA5B735-E415-45F4-8BAA-2B3EB0A10767}" destId="{2D142607-A3B8-4676-8226-EBF96832F611}" srcOrd="0" destOrd="0" parTransId="{5369DAF0-540B-412A-B3CC-8C91A7674392}" sibTransId="{BD2CD4BD-654A-4009-ADDE-1AF0E1DD4C63}"/>
    <dgm:cxn modelId="{81B72011-9DCD-4036-A420-D8CF49DCD255}" type="presOf" srcId="{8817284D-3166-4ECD-A643-CAAD67698B17}" destId="{5482BF32-7184-4A33-A9F1-23235DFFCDDC}" srcOrd="0" destOrd="0" presId="urn:microsoft.com/office/officeart/2016/7/layout/VerticalSolidActionList"/>
    <dgm:cxn modelId="{DD6491E2-5E29-44C1-84F1-DA97E892AD22}" type="presOf" srcId="{CBFBB9B1-45F3-40FA-BC1A-1C63842AA05A}" destId="{27AF7F90-EADD-49BB-A06C-C3B04B062D64}" srcOrd="0" destOrd="0" presId="urn:microsoft.com/office/officeart/2016/7/layout/VerticalSolidActionList"/>
    <dgm:cxn modelId="{8C20D784-F950-46BF-812A-299B6F1B868A}" srcId="{E56D7349-7FC8-4101-A6D8-EB1ABB411187}" destId="{F8B30B04-2217-4338-9040-B3B5ACDC3641}" srcOrd="4" destOrd="0" parTransId="{D500C3EE-12C4-4683-913B-1B20E052B1BB}" sibTransId="{A891D062-7E7D-42ED-99F8-C52915E9D959}"/>
    <dgm:cxn modelId="{FA4B4DC5-9EC8-480E-972F-F6AF48CB0FE4}" type="presOf" srcId="{CCA5B735-E415-45F4-8BAA-2B3EB0A10767}" destId="{AFB8F269-8BFC-4B2D-87FB-A8DB261F02C8}" srcOrd="0" destOrd="0" presId="urn:microsoft.com/office/officeart/2016/7/layout/VerticalSolidActionList"/>
    <dgm:cxn modelId="{03F15607-B34B-4FBE-93FE-700CF4ABFE71}" srcId="{4F5DC858-DEF5-4656-B6E6-891E69519B18}" destId="{CBFBB9B1-45F3-40FA-BC1A-1C63842AA05A}" srcOrd="0" destOrd="0" parTransId="{2B6AEBBD-AB18-41CA-A4A1-533BADF41652}" sibTransId="{813C08CB-3F96-43FA-AB97-07E8DA465010}"/>
    <dgm:cxn modelId="{1877C1A3-5C2D-49A7-AA13-A4FD424ABFDD}" type="presOf" srcId="{F8B30B04-2217-4338-9040-B3B5ACDC3641}" destId="{0C9D3A38-856B-4248-A27D-64B2B097EC17}" srcOrd="0" destOrd="0" presId="urn:microsoft.com/office/officeart/2016/7/layout/VerticalSolidActionList"/>
    <dgm:cxn modelId="{126EF4C1-6474-431B-AB67-08CD5AFB54F7}" srcId="{2B4EC466-3BE8-400E-9305-157DB17F6FFD}" destId="{54F65B19-F647-4695-8BAD-7CCE21363D8D}" srcOrd="0" destOrd="0" parTransId="{B701AF14-FC95-4765-827F-A257CCDDB1F6}" sibTransId="{A55F4FA7-FED2-4DEE-AE6C-E414B03BB8EF}"/>
    <dgm:cxn modelId="{1EFDC01D-1B97-4AC0-83BF-FD0369E22CBE}" srcId="{E56D7349-7FC8-4101-A6D8-EB1ABB411187}" destId="{7D0B6EED-1366-44C7-B4AC-850E543B282D}" srcOrd="3" destOrd="0" parTransId="{37AB55CB-83D0-438A-8949-194FDA1370F0}" sibTransId="{E5058895-F66C-4E1A-A89F-0841D49A9901}"/>
    <dgm:cxn modelId="{BB47AF0B-1524-4CAF-8F8C-1CB54FFCB962}" type="presOf" srcId="{B1C2C6E8-9AD0-4875-8650-DA8476F72810}" destId="{56EC128F-1B69-4EC0-BCA5-4696F6545627}" srcOrd="0" destOrd="0" presId="urn:microsoft.com/office/officeart/2016/7/layout/VerticalSolidActionList"/>
    <dgm:cxn modelId="{622E773C-C688-413C-9520-D44B37B97122}" srcId="{E56D7349-7FC8-4101-A6D8-EB1ABB411187}" destId="{837F9D9A-FFA8-4597-8B1A-725E64DF42F8}" srcOrd="6" destOrd="0" parTransId="{ACA1355F-0D8A-4187-B173-CC10CBC32C37}" sibTransId="{C2851CFD-3F44-4C2B-B48F-F6EF7CB5BC11}"/>
    <dgm:cxn modelId="{711F140E-8652-48FE-9C94-4AFA4EB2C9AE}" type="presOf" srcId="{E56D7349-7FC8-4101-A6D8-EB1ABB411187}" destId="{85F59D6B-0F6A-4B1A-8E11-0B3692D29D69}" srcOrd="0" destOrd="0" presId="urn:microsoft.com/office/officeart/2016/7/layout/VerticalSolidActionList"/>
    <dgm:cxn modelId="{262BCCB7-ABAA-4F8B-A33B-75B4D78A9D82}" srcId="{E56D7349-7FC8-4101-A6D8-EB1ABB411187}" destId="{CCA5B735-E415-45F4-8BAA-2B3EB0A10767}" srcOrd="2" destOrd="0" parTransId="{604534C3-3B90-4779-B67E-AF928C4CB69B}" sibTransId="{D21FB4A6-251B-42FD-A827-44D0052F8287}"/>
    <dgm:cxn modelId="{1DCA5A13-F176-4B5D-B52B-3EC2BB1DFC66}" type="presParOf" srcId="{85F59D6B-0F6A-4B1A-8E11-0B3692D29D69}" destId="{BF88EDD9-BA68-4E11-A892-F77A9BA0D6A8}" srcOrd="0" destOrd="0" presId="urn:microsoft.com/office/officeart/2016/7/layout/VerticalSolidActionList"/>
    <dgm:cxn modelId="{13158B12-7711-4E34-B79A-920E02407DCE}" type="presParOf" srcId="{BF88EDD9-BA68-4E11-A892-F77A9BA0D6A8}" destId="{56EC128F-1B69-4EC0-BCA5-4696F6545627}" srcOrd="0" destOrd="0" presId="urn:microsoft.com/office/officeart/2016/7/layout/VerticalSolidActionList"/>
    <dgm:cxn modelId="{FC2469E2-299C-4900-B344-806F29A1F75D}" type="presParOf" srcId="{BF88EDD9-BA68-4E11-A892-F77A9BA0D6A8}" destId="{506F7A60-C2C4-4997-8A12-8875A10FB0C1}" srcOrd="1" destOrd="0" presId="urn:microsoft.com/office/officeart/2016/7/layout/VerticalSolidActionList"/>
    <dgm:cxn modelId="{72A739B6-D96A-457E-9396-548E73DA50E5}" type="presParOf" srcId="{85F59D6B-0F6A-4B1A-8E11-0B3692D29D69}" destId="{269FE5B6-457C-4547-A1FE-22609F67A88B}" srcOrd="1" destOrd="0" presId="urn:microsoft.com/office/officeart/2016/7/layout/VerticalSolidActionList"/>
    <dgm:cxn modelId="{8C2B15EA-8ADA-4788-A28A-80FB8A537C87}" type="presParOf" srcId="{85F59D6B-0F6A-4B1A-8E11-0B3692D29D69}" destId="{5A44019A-FDEB-47E1-9EC9-77BC069D2464}" srcOrd="2" destOrd="0" presId="urn:microsoft.com/office/officeart/2016/7/layout/VerticalSolidActionList"/>
    <dgm:cxn modelId="{FF42E00A-006E-4ED1-B9A8-7D0DE6B1CC8C}" type="presParOf" srcId="{5A44019A-FDEB-47E1-9EC9-77BC069D2464}" destId="{3C8F31A1-C1D3-4C81-96AF-D2AE2C7D7716}" srcOrd="0" destOrd="0" presId="urn:microsoft.com/office/officeart/2016/7/layout/VerticalSolidActionList"/>
    <dgm:cxn modelId="{38AEC83C-CBF9-4657-A575-FDC3C8D3E24F}" type="presParOf" srcId="{5A44019A-FDEB-47E1-9EC9-77BC069D2464}" destId="{27AF7F90-EADD-49BB-A06C-C3B04B062D64}" srcOrd="1" destOrd="0" presId="urn:microsoft.com/office/officeart/2016/7/layout/VerticalSolidActionList"/>
    <dgm:cxn modelId="{BE03C27A-D4F0-4457-81A1-C9581810FCA6}" type="presParOf" srcId="{85F59D6B-0F6A-4B1A-8E11-0B3692D29D69}" destId="{1691CE97-6403-4A10-865A-0A4A5C55CB04}" srcOrd="3" destOrd="0" presId="urn:microsoft.com/office/officeart/2016/7/layout/VerticalSolidActionList"/>
    <dgm:cxn modelId="{D169DEA5-4BEA-428F-BC38-0F4A695D5A90}" type="presParOf" srcId="{85F59D6B-0F6A-4B1A-8E11-0B3692D29D69}" destId="{8C9DC37D-6AA6-4F59-BCAF-B882F882F0E2}" srcOrd="4" destOrd="0" presId="urn:microsoft.com/office/officeart/2016/7/layout/VerticalSolidActionList"/>
    <dgm:cxn modelId="{918CFF34-3AE6-480F-8DE6-1C17B7F9BF0B}" type="presParOf" srcId="{8C9DC37D-6AA6-4F59-BCAF-B882F882F0E2}" destId="{AFB8F269-8BFC-4B2D-87FB-A8DB261F02C8}" srcOrd="0" destOrd="0" presId="urn:microsoft.com/office/officeart/2016/7/layout/VerticalSolidActionList"/>
    <dgm:cxn modelId="{15FB270C-17D0-408A-9763-1699F6C6C122}" type="presParOf" srcId="{8C9DC37D-6AA6-4F59-BCAF-B882F882F0E2}" destId="{BA745964-2B7F-4536-967D-55A55851388E}" srcOrd="1" destOrd="0" presId="urn:microsoft.com/office/officeart/2016/7/layout/VerticalSolidActionList"/>
    <dgm:cxn modelId="{A44BDBBB-B2E4-4EC5-B23A-619CF447CEF8}" type="presParOf" srcId="{85F59D6B-0F6A-4B1A-8E11-0B3692D29D69}" destId="{E68FF7EA-9FFF-4ADE-B27D-876E58A4FD68}" srcOrd="5" destOrd="0" presId="urn:microsoft.com/office/officeart/2016/7/layout/VerticalSolidActionList"/>
    <dgm:cxn modelId="{B63EC6B1-05A3-43AE-8B73-EAD2EDD40530}" type="presParOf" srcId="{85F59D6B-0F6A-4B1A-8E11-0B3692D29D69}" destId="{15936871-037A-4A61-A949-AD08960A0353}" srcOrd="6" destOrd="0" presId="urn:microsoft.com/office/officeart/2016/7/layout/VerticalSolidActionList"/>
    <dgm:cxn modelId="{6EF342D8-EC6A-4B39-8FD3-F1DE07A38B56}" type="presParOf" srcId="{15936871-037A-4A61-A949-AD08960A0353}" destId="{BE7A0F9F-4497-4823-B1C6-B6817C9D7A71}" srcOrd="0" destOrd="0" presId="urn:microsoft.com/office/officeart/2016/7/layout/VerticalSolidActionList"/>
    <dgm:cxn modelId="{B9BAA11F-279C-47BF-9AE1-3C6803A330BD}" type="presParOf" srcId="{15936871-037A-4A61-A949-AD08960A0353}" destId="{EFFDAA90-068F-4C16-82DC-E83D652310D1}" srcOrd="1" destOrd="0" presId="urn:microsoft.com/office/officeart/2016/7/layout/VerticalSolidActionList"/>
    <dgm:cxn modelId="{5F10BEFD-523F-4CF1-9E81-248817907DB1}" type="presParOf" srcId="{85F59D6B-0F6A-4B1A-8E11-0B3692D29D69}" destId="{FB445542-1FA4-42DD-9E0C-6DF68C5731F2}" srcOrd="7" destOrd="0" presId="urn:microsoft.com/office/officeart/2016/7/layout/VerticalSolidActionList"/>
    <dgm:cxn modelId="{AD8A83C4-F317-4676-9A7C-39A94F789BC4}" type="presParOf" srcId="{85F59D6B-0F6A-4B1A-8E11-0B3692D29D69}" destId="{12251612-0262-46E1-A329-E750B7B2B664}" srcOrd="8" destOrd="0" presId="urn:microsoft.com/office/officeart/2016/7/layout/VerticalSolidActionList"/>
    <dgm:cxn modelId="{25EF2CE5-FA9B-4718-9457-4D79DFD5D7E6}" type="presParOf" srcId="{12251612-0262-46E1-A329-E750B7B2B664}" destId="{0C9D3A38-856B-4248-A27D-64B2B097EC17}" srcOrd="0" destOrd="0" presId="urn:microsoft.com/office/officeart/2016/7/layout/VerticalSolidActionList"/>
    <dgm:cxn modelId="{9B06A944-B6E5-43CA-81D8-628FE23944E3}" type="presParOf" srcId="{12251612-0262-46E1-A329-E750B7B2B664}" destId="{5482BF32-7184-4A33-A9F1-23235DFFCDDC}" srcOrd="1" destOrd="0" presId="urn:microsoft.com/office/officeart/2016/7/layout/VerticalSolidActionList"/>
    <dgm:cxn modelId="{BED32A87-02DA-4AE6-9F3C-9D896BA37F1A}" type="presParOf" srcId="{85F59D6B-0F6A-4B1A-8E11-0B3692D29D69}" destId="{5F2C6CF6-24C3-4CFE-B2B4-80BCCB0B996D}" srcOrd="9" destOrd="0" presId="urn:microsoft.com/office/officeart/2016/7/layout/VerticalSolidActionList"/>
    <dgm:cxn modelId="{3978616F-FB76-4B9D-AF62-1463BF26C696}" type="presParOf" srcId="{85F59D6B-0F6A-4B1A-8E11-0B3692D29D69}" destId="{8CAF371A-A101-4E12-8BA5-74B483EA11A3}" srcOrd="10" destOrd="0" presId="urn:microsoft.com/office/officeart/2016/7/layout/VerticalSolidActionList"/>
    <dgm:cxn modelId="{475CABDA-BBF9-45BD-AEB2-792ABD9D2303}" type="presParOf" srcId="{8CAF371A-A101-4E12-8BA5-74B483EA11A3}" destId="{F9E49374-ACA0-483B-AE94-FCC9E432B11A}" srcOrd="0" destOrd="0" presId="urn:microsoft.com/office/officeart/2016/7/layout/VerticalSolidActionList"/>
    <dgm:cxn modelId="{99A3A84B-7D65-43B4-B995-F66510FF4C9E}" type="presParOf" srcId="{8CAF371A-A101-4E12-8BA5-74B483EA11A3}" destId="{F2FA4791-6D8C-47BF-A485-CACEA935C2C2}" srcOrd="1" destOrd="0" presId="urn:microsoft.com/office/officeart/2016/7/layout/VerticalSolidActionList"/>
    <dgm:cxn modelId="{EBC99DB9-BB50-4FC3-9C8D-A7151137BB88}" type="presParOf" srcId="{85F59D6B-0F6A-4B1A-8E11-0B3692D29D69}" destId="{82603CE8-D4AB-4D68-87C4-DD5E7B597AE6}" srcOrd="11" destOrd="0" presId="urn:microsoft.com/office/officeart/2016/7/layout/VerticalSolidActionList"/>
    <dgm:cxn modelId="{484FE5FF-84A6-4148-9A78-14086514C2D9}" type="presParOf" srcId="{85F59D6B-0F6A-4B1A-8E11-0B3692D29D69}" destId="{75950C24-CA55-4570-97D6-B3D23BA0FCC1}" srcOrd="12" destOrd="0" presId="urn:microsoft.com/office/officeart/2016/7/layout/VerticalSolidActionList"/>
    <dgm:cxn modelId="{CD2FBD08-3F75-4F2F-AEFB-A0FBEC96E6F8}" type="presParOf" srcId="{75950C24-CA55-4570-97D6-B3D23BA0FCC1}" destId="{B77B346D-10E9-442B-87A7-4D88E594E8C1}" srcOrd="0" destOrd="0" presId="urn:microsoft.com/office/officeart/2016/7/layout/VerticalSolidActionList"/>
    <dgm:cxn modelId="{EA20B408-3F32-42D2-BB81-CA3EE47AECD9}" type="presParOf" srcId="{75950C24-CA55-4570-97D6-B3D23BA0FCC1}" destId="{6A8AE629-8213-4654-9414-353FDCA361B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FF475F-5230-4C4E-B589-D9A48E33C52F}" type="doc">
      <dgm:prSet loTypeId="urn:microsoft.com/office/officeart/2005/8/layout/hierarchy3" loCatId="list" qsTypeId="urn:microsoft.com/office/officeart/2005/8/quickstyle/3d5" qsCatId="3D" csTypeId="urn:microsoft.com/office/officeart/2005/8/colors/colorful2" csCatId="colorful" phldr="1"/>
      <dgm:spPr/>
      <dgm:t>
        <a:bodyPr/>
        <a:lstStyle/>
        <a:p>
          <a:endParaRPr lang="el-GR"/>
        </a:p>
      </dgm:t>
    </dgm:pt>
    <dgm:pt modelId="{8135F543-5B9B-4484-8D24-EE71A0E0BFB7}">
      <dgm:prSet phldrT="[Text]"/>
      <dgm:spPr/>
      <dgm:t>
        <a:bodyPr/>
        <a:lstStyle/>
        <a:p>
          <a:r>
            <a:rPr lang="da-DK" dirty="0"/>
            <a:t>Hvordan man kommer over den kulturelle kløft</a:t>
          </a:r>
          <a:endParaRPr lang="el-GR" dirty="0"/>
        </a:p>
      </dgm:t>
    </dgm:pt>
    <dgm:pt modelId="{311B00FD-7DEF-4180-AA20-C51642C89496}" type="parTrans" cxnId="{F5B34C51-51BD-411D-A923-F7669088B9DD}">
      <dgm:prSet/>
      <dgm:spPr/>
      <dgm:t>
        <a:bodyPr/>
        <a:lstStyle/>
        <a:p>
          <a:endParaRPr lang="el-GR"/>
        </a:p>
      </dgm:t>
    </dgm:pt>
    <dgm:pt modelId="{D9FBAC00-B3BE-4541-8EA3-C1AD07BED5EA}" type="sibTrans" cxnId="{F5B34C51-51BD-411D-A923-F7669088B9DD}">
      <dgm:prSet/>
      <dgm:spPr/>
      <dgm:t>
        <a:bodyPr/>
        <a:lstStyle/>
        <a:p>
          <a:endParaRPr lang="el-GR"/>
        </a:p>
      </dgm:t>
    </dgm:pt>
    <dgm:pt modelId="{1D72302E-7B02-46E9-8698-676E643C39EE}">
      <dgm:prSet phldrT="[Text]"/>
      <dgm:spPr/>
      <dgm:t>
        <a:bodyPr/>
        <a:lstStyle/>
        <a:p>
          <a:r>
            <a:rPr lang="da-DK" noProof="0" dirty="0"/>
            <a:t>Have forståelse</a:t>
          </a:r>
        </a:p>
      </dgm:t>
    </dgm:pt>
    <dgm:pt modelId="{6B278F52-940B-43F0-BBFE-CA1774BD068A}" type="parTrans" cxnId="{4960FCB5-A5E5-42C5-8904-ACDB8595DA42}">
      <dgm:prSet/>
      <dgm:spPr/>
      <dgm:t>
        <a:bodyPr/>
        <a:lstStyle/>
        <a:p>
          <a:endParaRPr lang="el-GR"/>
        </a:p>
      </dgm:t>
    </dgm:pt>
    <dgm:pt modelId="{C7C8894D-6408-4635-860B-52DC456C73E7}" type="sibTrans" cxnId="{4960FCB5-A5E5-42C5-8904-ACDB8595DA42}">
      <dgm:prSet/>
      <dgm:spPr/>
      <dgm:t>
        <a:bodyPr/>
        <a:lstStyle/>
        <a:p>
          <a:endParaRPr lang="el-GR"/>
        </a:p>
      </dgm:t>
    </dgm:pt>
    <dgm:pt modelId="{15BFFB52-D5CB-4D4B-BEB7-EB2B4BFDD64E}">
      <dgm:prSet phldrT="[Text]"/>
      <dgm:spPr/>
      <dgm:t>
        <a:bodyPr/>
        <a:lstStyle/>
        <a:p>
          <a:r>
            <a:rPr lang="da-DK" noProof="0" dirty="0"/>
            <a:t>Skabe tillid</a:t>
          </a:r>
        </a:p>
      </dgm:t>
    </dgm:pt>
    <dgm:pt modelId="{76C8EB6C-2E3B-494F-90C7-642CE7C08165}" type="parTrans" cxnId="{1E9FAAE4-AE4F-4D90-BBC6-92515FF80C39}">
      <dgm:prSet/>
      <dgm:spPr/>
      <dgm:t>
        <a:bodyPr/>
        <a:lstStyle/>
        <a:p>
          <a:endParaRPr lang="el-GR"/>
        </a:p>
      </dgm:t>
    </dgm:pt>
    <dgm:pt modelId="{6BF1758E-F120-4A8A-AB4D-85E96CB1F934}" type="sibTrans" cxnId="{1E9FAAE4-AE4F-4D90-BBC6-92515FF80C39}">
      <dgm:prSet/>
      <dgm:spPr/>
      <dgm:t>
        <a:bodyPr/>
        <a:lstStyle/>
        <a:p>
          <a:endParaRPr lang="el-GR"/>
        </a:p>
      </dgm:t>
    </dgm:pt>
    <dgm:pt modelId="{D2FB20D0-F717-4D33-9C26-7DB3C9DD9765}">
      <dgm:prSet/>
      <dgm:spPr/>
      <dgm:t>
        <a:bodyPr/>
        <a:lstStyle/>
        <a:p>
          <a:r>
            <a:rPr lang="da-DK" dirty="0"/>
            <a:t>Lægge overbevisninger til side</a:t>
          </a:r>
          <a:endParaRPr lang="el-GR" dirty="0"/>
        </a:p>
      </dgm:t>
    </dgm:pt>
    <dgm:pt modelId="{A4C7AE78-53E7-418E-BE60-16A705CE474B}" type="parTrans" cxnId="{E99D6B5E-9D23-4B0D-BAA6-5A57008B9F4F}">
      <dgm:prSet/>
      <dgm:spPr/>
      <dgm:t>
        <a:bodyPr/>
        <a:lstStyle/>
        <a:p>
          <a:endParaRPr lang="el-GR"/>
        </a:p>
      </dgm:t>
    </dgm:pt>
    <dgm:pt modelId="{0CFB77C7-CB67-43B7-96EE-8E01136AAE0D}" type="sibTrans" cxnId="{E99D6B5E-9D23-4B0D-BAA6-5A57008B9F4F}">
      <dgm:prSet/>
      <dgm:spPr/>
      <dgm:t>
        <a:bodyPr/>
        <a:lstStyle/>
        <a:p>
          <a:endParaRPr lang="el-GR"/>
        </a:p>
      </dgm:t>
    </dgm:pt>
    <dgm:pt modelId="{A6CD26B5-480D-431E-BE72-90C6E3B2104B}" type="pres">
      <dgm:prSet presAssocID="{65FF475F-5230-4C4E-B589-D9A48E33C52F}" presName="diagram" presStyleCnt="0">
        <dgm:presLayoutVars>
          <dgm:chPref val="1"/>
          <dgm:dir/>
          <dgm:animOne val="branch"/>
          <dgm:animLvl val="lvl"/>
          <dgm:resizeHandles/>
        </dgm:presLayoutVars>
      </dgm:prSet>
      <dgm:spPr/>
      <dgm:t>
        <a:bodyPr/>
        <a:lstStyle/>
        <a:p>
          <a:endParaRPr lang="en-GB"/>
        </a:p>
      </dgm:t>
    </dgm:pt>
    <dgm:pt modelId="{F37A176F-BFB3-47F9-A8F0-68266CF27207}" type="pres">
      <dgm:prSet presAssocID="{8135F543-5B9B-4484-8D24-EE71A0E0BFB7}" presName="root" presStyleCnt="0"/>
      <dgm:spPr/>
    </dgm:pt>
    <dgm:pt modelId="{E3F7802B-7646-4AB0-A31D-11482E0A0079}" type="pres">
      <dgm:prSet presAssocID="{8135F543-5B9B-4484-8D24-EE71A0E0BFB7}" presName="rootComposite" presStyleCnt="0"/>
      <dgm:spPr/>
    </dgm:pt>
    <dgm:pt modelId="{75ECC8F8-5028-49D6-A964-9D8A5436AC1C}" type="pres">
      <dgm:prSet presAssocID="{8135F543-5B9B-4484-8D24-EE71A0E0BFB7}" presName="rootText" presStyleLbl="node1" presStyleIdx="0" presStyleCnt="1" custScaleX="289265"/>
      <dgm:spPr/>
      <dgm:t>
        <a:bodyPr/>
        <a:lstStyle/>
        <a:p>
          <a:endParaRPr lang="en-GB"/>
        </a:p>
      </dgm:t>
    </dgm:pt>
    <dgm:pt modelId="{158B9B23-21B6-4B08-8B50-BA387451C6B3}" type="pres">
      <dgm:prSet presAssocID="{8135F543-5B9B-4484-8D24-EE71A0E0BFB7}" presName="rootConnector" presStyleLbl="node1" presStyleIdx="0" presStyleCnt="1"/>
      <dgm:spPr/>
      <dgm:t>
        <a:bodyPr/>
        <a:lstStyle/>
        <a:p>
          <a:endParaRPr lang="en-GB"/>
        </a:p>
      </dgm:t>
    </dgm:pt>
    <dgm:pt modelId="{0C0DC1BB-FD9B-497F-9F4A-943E2E1D9027}" type="pres">
      <dgm:prSet presAssocID="{8135F543-5B9B-4484-8D24-EE71A0E0BFB7}" presName="childShape" presStyleCnt="0"/>
      <dgm:spPr/>
    </dgm:pt>
    <dgm:pt modelId="{F8F1D8A4-924A-4606-AE98-5C0BE3D2B27E}" type="pres">
      <dgm:prSet presAssocID="{6B278F52-940B-43F0-BBFE-CA1774BD068A}" presName="Name13" presStyleLbl="parChTrans1D2" presStyleIdx="0" presStyleCnt="3"/>
      <dgm:spPr/>
      <dgm:t>
        <a:bodyPr/>
        <a:lstStyle/>
        <a:p>
          <a:endParaRPr lang="en-GB"/>
        </a:p>
      </dgm:t>
    </dgm:pt>
    <dgm:pt modelId="{64FFF8BD-D32D-47DC-AEB0-B77D58D7B046}" type="pres">
      <dgm:prSet presAssocID="{1D72302E-7B02-46E9-8698-676E643C39EE}" presName="childText" presStyleLbl="bgAcc1" presStyleIdx="0" presStyleCnt="3" custScaleX="296634">
        <dgm:presLayoutVars>
          <dgm:bulletEnabled val="1"/>
        </dgm:presLayoutVars>
      </dgm:prSet>
      <dgm:spPr/>
      <dgm:t>
        <a:bodyPr/>
        <a:lstStyle/>
        <a:p>
          <a:endParaRPr lang="en-GB"/>
        </a:p>
      </dgm:t>
    </dgm:pt>
    <dgm:pt modelId="{4B247F37-E108-46D1-8BDD-6017915D3616}" type="pres">
      <dgm:prSet presAssocID="{76C8EB6C-2E3B-494F-90C7-642CE7C08165}" presName="Name13" presStyleLbl="parChTrans1D2" presStyleIdx="1" presStyleCnt="3"/>
      <dgm:spPr/>
      <dgm:t>
        <a:bodyPr/>
        <a:lstStyle/>
        <a:p>
          <a:endParaRPr lang="en-GB"/>
        </a:p>
      </dgm:t>
    </dgm:pt>
    <dgm:pt modelId="{45D0BA6C-43C5-4A56-911D-2FA9EFB4F7AB}" type="pres">
      <dgm:prSet presAssocID="{15BFFB52-D5CB-4D4B-BEB7-EB2B4BFDD64E}" presName="childText" presStyleLbl="bgAcc1" presStyleIdx="1" presStyleCnt="3" custScaleX="296976">
        <dgm:presLayoutVars>
          <dgm:bulletEnabled val="1"/>
        </dgm:presLayoutVars>
      </dgm:prSet>
      <dgm:spPr>
        <a:prstGeom prst="roundRect">
          <a:avLst/>
        </a:prstGeom>
      </dgm:spPr>
      <dgm:t>
        <a:bodyPr/>
        <a:lstStyle/>
        <a:p>
          <a:endParaRPr lang="en-GB"/>
        </a:p>
      </dgm:t>
    </dgm:pt>
    <dgm:pt modelId="{CC882322-9BC9-4080-ACF3-4DCE45FC73E5}" type="pres">
      <dgm:prSet presAssocID="{A4C7AE78-53E7-418E-BE60-16A705CE474B}" presName="Name13" presStyleLbl="parChTrans1D2" presStyleIdx="2" presStyleCnt="3"/>
      <dgm:spPr/>
      <dgm:t>
        <a:bodyPr/>
        <a:lstStyle/>
        <a:p>
          <a:endParaRPr lang="en-GB"/>
        </a:p>
      </dgm:t>
    </dgm:pt>
    <dgm:pt modelId="{6FCDCC33-E34F-40ED-89DB-EDE441EA4395}" type="pres">
      <dgm:prSet presAssocID="{D2FB20D0-F717-4D33-9C26-7DB3C9DD9765}" presName="childText" presStyleLbl="bgAcc1" presStyleIdx="2" presStyleCnt="3" custScaleX="294830">
        <dgm:presLayoutVars>
          <dgm:bulletEnabled val="1"/>
        </dgm:presLayoutVars>
      </dgm:prSet>
      <dgm:spPr/>
      <dgm:t>
        <a:bodyPr/>
        <a:lstStyle/>
        <a:p>
          <a:endParaRPr lang="en-GB"/>
        </a:p>
      </dgm:t>
    </dgm:pt>
  </dgm:ptLst>
  <dgm:cxnLst>
    <dgm:cxn modelId="{DA08088A-F14C-468B-BE3C-C7FB9BB5946A}" type="presOf" srcId="{8135F543-5B9B-4484-8D24-EE71A0E0BFB7}" destId="{75ECC8F8-5028-49D6-A964-9D8A5436AC1C}" srcOrd="0" destOrd="0" presId="urn:microsoft.com/office/officeart/2005/8/layout/hierarchy3"/>
    <dgm:cxn modelId="{179E4201-F134-43FE-9433-C9716EFA1843}" type="presOf" srcId="{6B278F52-940B-43F0-BBFE-CA1774BD068A}" destId="{F8F1D8A4-924A-4606-AE98-5C0BE3D2B27E}" srcOrd="0" destOrd="0" presId="urn:microsoft.com/office/officeart/2005/8/layout/hierarchy3"/>
    <dgm:cxn modelId="{F5B34C51-51BD-411D-A923-F7669088B9DD}" srcId="{65FF475F-5230-4C4E-B589-D9A48E33C52F}" destId="{8135F543-5B9B-4484-8D24-EE71A0E0BFB7}" srcOrd="0" destOrd="0" parTransId="{311B00FD-7DEF-4180-AA20-C51642C89496}" sibTransId="{D9FBAC00-B3BE-4541-8EA3-C1AD07BED5EA}"/>
    <dgm:cxn modelId="{E99D6B5E-9D23-4B0D-BAA6-5A57008B9F4F}" srcId="{8135F543-5B9B-4484-8D24-EE71A0E0BFB7}" destId="{D2FB20D0-F717-4D33-9C26-7DB3C9DD9765}" srcOrd="2" destOrd="0" parTransId="{A4C7AE78-53E7-418E-BE60-16A705CE474B}" sibTransId="{0CFB77C7-CB67-43B7-96EE-8E01136AAE0D}"/>
    <dgm:cxn modelId="{6DBB7981-DE4C-417A-B406-C7E05102260E}" type="presOf" srcId="{65FF475F-5230-4C4E-B589-D9A48E33C52F}" destId="{A6CD26B5-480D-431E-BE72-90C6E3B2104B}" srcOrd="0" destOrd="0" presId="urn:microsoft.com/office/officeart/2005/8/layout/hierarchy3"/>
    <dgm:cxn modelId="{A50952DF-A47C-4812-BE93-F47C1B0AE1B6}" type="presOf" srcId="{D2FB20D0-F717-4D33-9C26-7DB3C9DD9765}" destId="{6FCDCC33-E34F-40ED-89DB-EDE441EA4395}" srcOrd="0" destOrd="0" presId="urn:microsoft.com/office/officeart/2005/8/layout/hierarchy3"/>
    <dgm:cxn modelId="{6D86BD06-CFA0-4338-8406-33C931AB55EE}" type="presOf" srcId="{15BFFB52-D5CB-4D4B-BEB7-EB2B4BFDD64E}" destId="{45D0BA6C-43C5-4A56-911D-2FA9EFB4F7AB}" srcOrd="0" destOrd="0" presId="urn:microsoft.com/office/officeart/2005/8/layout/hierarchy3"/>
    <dgm:cxn modelId="{6C071D91-BFBC-4A27-99A9-8FB6A55C993A}" type="presOf" srcId="{1D72302E-7B02-46E9-8698-676E643C39EE}" destId="{64FFF8BD-D32D-47DC-AEB0-B77D58D7B046}" srcOrd="0" destOrd="0" presId="urn:microsoft.com/office/officeart/2005/8/layout/hierarchy3"/>
    <dgm:cxn modelId="{628B7F22-BC08-422A-B1CC-C451A28BEC7C}" type="presOf" srcId="{A4C7AE78-53E7-418E-BE60-16A705CE474B}" destId="{CC882322-9BC9-4080-ACF3-4DCE45FC73E5}" srcOrd="0" destOrd="0" presId="urn:microsoft.com/office/officeart/2005/8/layout/hierarchy3"/>
    <dgm:cxn modelId="{1E9FAAE4-AE4F-4D90-BBC6-92515FF80C39}" srcId="{8135F543-5B9B-4484-8D24-EE71A0E0BFB7}" destId="{15BFFB52-D5CB-4D4B-BEB7-EB2B4BFDD64E}" srcOrd="1" destOrd="0" parTransId="{76C8EB6C-2E3B-494F-90C7-642CE7C08165}" sibTransId="{6BF1758E-F120-4A8A-AB4D-85E96CB1F934}"/>
    <dgm:cxn modelId="{A377EE2C-5503-4937-95E8-BE1C811C2F1B}" type="presOf" srcId="{76C8EB6C-2E3B-494F-90C7-642CE7C08165}" destId="{4B247F37-E108-46D1-8BDD-6017915D3616}" srcOrd="0" destOrd="0" presId="urn:microsoft.com/office/officeart/2005/8/layout/hierarchy3"/>
    <dgm:cxn modelId="{88769024-9469-4CC0-A9D6-34D19BF734E9}" type="presOf" srcId="{8135F543-5B9B-4484-8D24-EE71A0E0BFB7}" destId="{158B9B23-21B6-4B08-8B50-BA387451C6B3}" srcOrd="1" destOrd="0" presId="urn:microsoft.com/office/officeart/2005/8/layout/hierarchy3"/>
    <dgm:cxn modelId="{4960FCB5-A5E5-42C5-8904-ACDB8595DA42}" srcId="{8135F543-5B9B-4484-8D24-EE71A0E0BFB7}" destId="{1D72302E-7B02-46E9-8698-676E643C39EE}" srcOrd="0" destOrd="0" parTransId="{6B278F52-940B-43F0-BBFE-CA1774BD068A}" sibTransId="{C7C8894D-6408-4635-860B-52DC456C73E7}"/>
    <dgm:cxn modelId="{0473C3BD-4005-4494-BD54-A66D111DC8B8}" type="presParOf" srcId="{A6CD26B5-480D-431E-BE72-90C6E3B2104B}" destId="{F37A176F-BFB3-47F9-A8F0-68266CF27207}" srcOrd="0" destOrd="0" presId="urn:microsoft.com/office/officeart/2005/8/layout/hierarchy3"/>
    <dgm:cxn modelId="{49BCB099-F310-4D4A-94D6-A96F6FBDB962}" type="presParOf" srcId="{F37A176F-BFB3-47F9-A8F0-68266CF27207}" destId="{E3F7802B-7646-4AB0-A31D-11482E0A0079}" srcOrd="0" destOrd="0" presId="urn:microsoft.com/office/officeart/2005/8/layout/hierarchy3"/>
    <dgm:cxn modelId="{AAC71209-8B19-4F48-8A87-613779549F08}" type="presParOf" srcId="{E3F7802B-7646-4AB0-A31D-11482E0A0079}" destId="{75ECC8F8-5028-49D6-A964-9D8A5436AC1C}" srcOrd="0" destOrd="0" presId="urn:microsoft.com/office/officeart/2005/8/layout/hierarchy3"/>
    <dgm:cxn modelId="{203928A9-15BA-4778-8890-CB40B92BFA3E}" type="presParOf" srcId="{E3F7802B-7646-4AB0-A31D-11482E0A0079}" destId="{158B9B23-21B6-4B08-8B50-BA387451C6B3}" srcOrd="1" destOrd="0" presId="urn:microsoft.com/office/officeart/2005/8/layout/hierarchy3"/>
    <dgm:cxn modelId="{41E87DA6-C1C9-415F-BBC2-59ACA57D78D9}" type="presParOf" srcId="{F37A176F-BFB3-47F9-A8F0-68266CF27207}" destId="{0C0DC1BB-FD9B-497F-9F4A-943E2E1D9027}" srcOrd="1" destOrd="0" presId="urn:microsoft.com/office/officeart/2005/8/layout/hierarchy3"/>
    <dgm:cxn modelId="{635EA340-017B-4937-B925-131260791C09}" type="presParOf" srcId="{0C0DC1BB-FD9B-497F-9F4A-943E2E1D9027}" destId="{F8F1D8A4-924A-4606-AE98-5C0BE3D2B27E}" srcOrd="0" destOrd="0" presId="urn:microsoft.com/office/officeart/2005/8/layout/hierarchy3"/>
    <dgm:cxn modelId="{51486DC6-92BA-4246-AD7E-84CE97D1FAFA}" type="presParOf" srcId="{0C0DC1BB-FD9B-497F-9F4A-943E2E1D9027}" destId="{64FFF8BD-D32D-47DC-AEB0-B77D58D7B046}" srcOrd="1" destOrd="0" presId="urn:microsoft.com/office/officeart/2005/8/layout/hierarchy3"/>
    <dgm:cxn modelId="{43212860-52E9-4A5F-83B8-6914760A9E55}" type="presParOf" srcId="{0C0DC1BB-FD9B-497F-9F4A-943E2E1D9027}" destId="{4B247F37-E108-46D1-8BDD-6017915D3616}" srcOrd="2" destOrd="0" presId="urn:microsoft.com/office/officeart/2005/8/layout/hierarchy3"/>
    <dgm:cxn modelId="{55F2ABB3-FA1F-45C8-9629-81173FBEDAF7}" type="presParOf" srcId="{0C0DC1BB-FD9B-497F-9F4A-943E2E1D9027}" destId="{45D0BA6C-43C5-4A56-911D-2FA9EFB4F7AB}" srcOrd="3" destOrd="0" presId="urn:microsoft.com/office/officeart/2005/8/layout/hierarchy3"/>
    <dgm:cxn modelId="{1922A34F-9664-4E50-B225-96C02BC33D79}" type="presParOf" srcId="{0C0DC1BB-FD9B-497F-9F4A-943E2E1D9027}" destId="{CC882322-9BC9-4080-ACF3-4DCE45FC73E5}" srcOrd="4" destOrd="0" presId="urn:microsoft.com/office/officeart/2005/8/layout/hierarchy3"/>
    <dgm:cxn modelId="{DE79F2B2-9307-4CCB-BD8E-4A889DF1EDF6}" type="presParOf" srcId="{0C0DC1BB-FD9B-497F-9F4A-943E2E1D9027}" destId="{6FCDCC33-E34F-40ED-89DB-EDE441EA4395}"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73E1AD-3CBB-4B31-AFCA-C10FB5E9FFAA}" type="doc">
      <dgm:prSet loTypeId="urn:microsoft.com/office/officeart/2008/layout/RadialCluster" loCatId="cycle" qsTypeId="urn:microsoft.com/office/officeart/2005/8/quickstyle/simple1" qsCatId="simple" csTypeId="urn:microsoft.com/office/officeart/2005/8/colors/accent0_2" csCatId="mainScheme" phldr="1"/>
      <dgm:spPr/>
      <dgm:t>
        <a:bodyPr/>
        <a:lstStyle/>
        <a:p>
          <a:endParaRPr lang="el-GR"/>
        </a:p>
      </dgm:t>
    </dgm:pt>
    <dgm:pt modelId="{569F8EFF-3306-4A04-B330-D7CF89DE4DBA}">
      <dgm:prSet phldrT="[Text]"/>
      <dgm:spPr/>
      <dgm:t>
        <a:bodyPr/>
        <a:lstStyle/>
        <a:p>
          <a:r>
            <a:rPr lang="da-DK" b="1" noProof="0" dirty="0"/>
            <a:t>Handlinger</a:t>
          </a:r>
        </a:p>
      </dgm:t>
    </dgm:pt>
    <dgm:pt modelId="{AA74DB77-A2DD-4178-A4A7-A32D98DCECC4}" type="parTrans" cxnId="{946CB63E-126D-447F-9B87-19EF8945A810}">
      <dgm:prSet/>
      <dgm:spPr/>
      <dgm:t>
        <a:bodyPr/>
        <a:lstStyle/>
        <a:p>
          <a:endParaRPr lang="el-GR"/>
        </a:p>
      </dgm:t>
    </dgm:pt>
    <dgm:pt modelId="{C7BB57D2-D009-4BDE-8B4C-74118B7D2279}" type="sibTrans" cxnId="{946CB63E-126D-447F-9B87-19EF8945A810}">
      <dgm:prSet/>
      <dgm:spPr/>
      <dgm:t>
        <a:bodyPr/>
        <a:lstStyle/>
        <a:p>
          <a:endParaRPr lang="el-GR"/>
        </a:p>
      </dgm:t>
    </dgm:pt>
    <dgm:pt modelId="{C1081A27-AD1A-4A89-9956-73E7A396B925}">
      <dgm:prSet phldrT="[Text]" custT="1"/>
      <dgm:spPr/>
      <dgm:t>
        <a:bodyPr/>
        <a:lstStyle/>
        <a:p>
          <a:r>
            <a:rPr lang="da-DK" sz="1400" noProof="0" dirty="0"/>
            <a:t>Afviger fra disse normer</a:t>
          </a:r>
        </a:p>
      </dgm:t>
    </dgm:pt>
    <dgm:pt modelId="{B7737F1C-C649-4997-8094-653663C57EB2}" type="parTrans" cxnId="{E6A8F3DF-F351-41FA-833C-FD88D31DAE08}">
      <dgm:prSet/>
      <dgm:spPr/>
      <dgm:t>
        <a:bodyPr/>
        <a:lstStyle/>
        <a:p>
          <a:endParaRPr lang="el-GR"/>
        </a:p>
      </dgm:t>
    </dgm:pt>
    <dgm:pt modelId="{F6EA64D7-2258-464C-AD12-B8E0DC70984E}" type="sibTrans" cxnId="{E6A8F3DF-F351-41FA-833C-FD88D31DAE08}">
      <dgm:prSet/>
      <dgm:spPr/>
      <dgm:t>
        <a:bodyPr/>
        <a:lstStyle/>
        <a:p>
          <a:endParaRPr lang="el-GR"/>
        </a:p>
      </dgm:t>
    </dgm:pt>
    <dgm:pt modelId="{4739DF86-94CB-4500-9303-ACF7071DC9FD}">
      <dgm:prSet phldrT="[Text]"/>
      <dgm:spPr/>
      <dgm:t>
        <a:bodyPr/>
        <a:lstStyle/>
        <a:p>
          <a:r>
            <a:rPr lang="da-DK" noProof="0" dirty="0"/>
            <a:t>Skaber sociale normer og stereotyper om køn</a:t>
          </a:r>
        </a:p>
      </dgm:t>
    </dgm:pt>
    <dgm:pt modelId="{D6845239-097D-49A2-8D06-7A4CC7033172}" type="parTrans" cxnId="{E769597F-F0A7-4666-8957-8BCC7D1ECC33}">
      <dgm:prSet/>
      <dgm:spPr/>
      <dgm:t>
        <a:bodyPr/>
        <a:lstStyle/>
        <a:p>
          <a:endParaRPr lang="el-GR"/>
        </a:p>
      </dgm:t>
    </dgm:pt>
    <dgm:pt modelId="{261FB020-6DA5-4A1F-9B09-5BD56CE09D51}" type="sibTrans" cxnId="{E769597F-F0A7-4666-8957-8BCC7D1ECC33}">
      <dgm:prSet/>
      <dgm:spPr/>
      <dgm:t>
        <a:bodyPr/>
        <a:lstStyle/>
        <a:p>
          <a:endParaRPr lang="el-GR"/>
        </a:p>
      </dgm:t>
    </dgm:pt>
    <dgm:pt modelId="{FA5ABC56-A042-4FD5-A2CE-9EE29C905078}" type="pres">
      <dgm:prSet presAssocID="{C573E1AD-3CBB-4B31-AFCA-C10FB5E9FFAA}" presName="Name0" presStyleCnt="0">
        <dgm:presLayoutVars>
          <dgm:chMax val="1"/>
          <dgm:chPref val="1"/>
          <dgm:dir/>
          <dgm:animOne val="branch"/>
          <dgm:animLvl val="lvl"/>
        </dgm:presLayoutVars>
      </dgm:prSet>
      <dgm:spPr/>
      <dgm:t>
        <a:bodyPr/>
        <a:lstStyle/>
        <a:p>
          <a:endParaRPr lang="en-GB"/>
        </a:p>
      </dgm:t>
    </dgm:pt>
    <dgm:pt modelId="{227F9FD6-EC67-4F94-A5AF-40DD2A28A614}" type="pres">
      <dgm:prSet presAssocID="{569F8EFF-3306-4A04-B330-D7CF89DE4DBA}" presName="singleCycle" presStyleCnt="0"/>
      <dgm:spPr/>
    </dgm:pt>
    <dgm:pt modelId="{83371015-1901-41F1-843F-EC3A05942102}" type="pres">
      <dgm:prSet presAssocID="{569F8EFF-3306-4A04-B330-D7CF89DE4DBA}" presName="singleCenter" presStyleLbl="node1" presStyleIdx="0" presStyleCnt="3" custLinFactNeighborX="-2186" custLinFactNeighborY="-280">
        <dgm:presLayoutVars>
          <dgm:chMax val="7"/>
          <dgm:chPref val="7"/>
        </dgm:presLayoutVars>
      </dgm:prSet>
      <dgm:spPr/>
      <dgm:t>
        <a:bodyPr/>
        <a:lstStyle/>
        <a:p>
          <a:endParaRPr lang="en-GB"/>
        </a:p>
      </dgm:t>
    </dgm:pt>
    <dgm:pt modelId="{227D1775-FB48-439B-A910-3F042E09B007}" type="pres">
      <dgm:prSet presAssocID="{B7737F1C-C649-4997-8094-653663C57EB2}" presName="Name56" presStyleLbl="parChTrans1D2" presStyleIdx="0" presStyleCnt="2"/>
      <dgm:spPr/>
      <dgm:t>
        <a:bodyPr/>
        <a:lstStyle/>
        <a:p>
          <a:endParaRPr lang="en-GB"/>
        </a:p>
      </dgm:t>
    </dgm:pt>
    <dgm:pt modelId="{E981D341-C362-4448-A2D1-5E3DBCD74588}" type="pres">
      <dgm:prSet presAssocID="{C1081A27-AD1A-4A89-9956-73E7A396B925}" presName="text0" presStyleLbl="node1" presStyleIdx="1" presStyleCnt="3" custScaleX="200297" custScaleY="118086" custRadScaleRad="104400" custRadScaleInc="-196511">
        <dgm:presLayoutVars>
          <dgm:bulletEnabled val="1"/>
        </dgm:presLayoutVars>
      </dgm:prSet>
      <dgm:spPr/>
      <dgm:t>
        <a:bodyPr/>
        <a:lstStyle/>
        <a:p>
          <a:endParaRPr lang="en-GB"/>
        </a:p>
      </dgm:t>
    </dgm:pt>
    <dgm:pt modelId="{5554AA0C-F2D0-40F2-ABA4-51340D5C7431}" type="pres">
      <dgm:prSet presAssocID="{D6845239-097D-49A2-8D06-7A4CC7033172}" presName="Name56" presStyleLbl="parChTrans1D2" presStyleIdx="1" presStyleCnt="2"/>
      <dgm:spPr/>
      <dgm:t>
        <a:bodyPr/>
        <a:lstStyle/>
        <a:p>
          <a:endParaRPr lang="en-GB"/>
        </a:p>
      </dgm:t>
    </dgm:pt>
    <dgm:pt modelId="{F988BAD7-1E25-4A39-BA95-92B9305A4E3B}" type="pres">
      <dgm:prSet presAssocID="{4739DF86-94CB-4500-9303-ACF7071DC9FD}" presName="text0" presStyleLbl="node1" presStyleIdx="2" presStyleCnt="3" custScaleX="189862" custScaleY="128554" custRadScaleRad="93765" custRadScaleInc="197265">
        <dgm:presLayoutVars>
          <dgm:bulletEnabled val="1"/>
        </dgm:presLayoutVars>
      </dgm:prSet>
      <dgm:spPr/>
      <dgm:t>
        <a:bodyPr/>
        <a:lstStyle/>
        <a:p>
          <a:endParaRPr lang="en-GB"/>
        </a:p>
      </dgm:t>
    </dgm:pt>
  </dgm:ptLst>
  <dgm:cxnLst>
    <dgm:cxn modelId="{643CEF11-30E8-4E81-BFCC-6BC60BAF4E2B}" type="presOf" srcId="{D6845239-097D-49A2-8D06-7A4CC7033172}" destId="{5554AA0C-F2D0-40F2-ABA4-51340D5C7431}" srcOrd="0" destOrd="0" presId="urn:microsoft.com/office/officeart/2008/layout/RadialCluster"/>
    <dgm:cxn modelId="{B10A5B03-872E-4C18-B277-C039931CF24C}" type="presOf" srcId="{C573E1AD-3CBB-4B31-AFCA-C10FB5E9FFAA}" destId="{FA5ABC56-A042-4FD5-A2CE-9EE29C905078}" srcOrd="0" destOrd="0" presId="urn:microsoft.com/office/officeart/2008/layout/RadialCluster"/>
    <dgm:cxn modelId="{E6A8F3DF-F351-41FA-833C-FD88D31DAE08}" srcId="{569F8EFF-3306-4A04-B330-D7CF89DE4DBA}" destId="{C1081A27-AD1A-4A89-9956-73E7A396B925}" srcOrd="0" destOrd="0" parTransId="{B7737F1C-C649-4997-8094-653663C57EB2}" sibTransId="{F6EA64D7-2258-464C-AD12-B8E0DC70984E}"/>
    <dgm:cxn modelId="{851940CF-3274-4ACF-AF7C-5B6601F3B210}" type="presOf" srcId="{B7737F1C-C649-4997-8094-653663C57EB2}" destId="{227D1775-FB48-439B-A910-3F042E09B007}" srcOrd="0" destOrd="0" presId="urn:microsoft.com/office/officeart/2008/layout/RadialCluster"/>
    <dgm:cxn modelId="{71930BAC-3678-42A2-924A-798CCA4054DB}" type="presOf" srcId="{C1081A27-AD1A-4A89-9956-73E7A396B925}" destId="{E981D341-C362-4448-A2D1-5E3DBCD74588}" srcOrd="0" destOrd="0" presId="urn:microsoft.com/office/officeart/2008/layout/RadialCluster"/>
    <dgm:cxn modelId="{71FC42C8-46CD-4399-94AA-F5F3F61ACBDC}" type="presOf" srcId="{4739DF86-94CB-4500-9303-ACF7071DC9FD}" destId="{F988BAD7-1E25-4A39-BA95-92B9305A4E3B}" srcOrd="0" destOrd="0" presId="urn:microsoft.com/office/officeart/2008/layout/RadialCluster"/>
    <dgm:cxn modelId="{E769597F-F0A7-4666-8957-8BCC7D1ECC33}" srcId="{569F8EFF-3306-4A04-B330-D7CF89DE4DBA}" destId="{4739DF86-94CB-4500-9303-ACF7071DC9FD}" srcOrd="1" destOrd="0" parTransId="{D6845239-097D-49A2-8D06-7A4CC7033172}" sibTransId="{261FB020-6DA5-4A1F-9B09-5BD56CE09D51}"/>
    <dgm:cxn modelId="{946CB63E-126D-447F-9B87-19EF8945A810}" srcId="{C573E1AD-3CBB-4B31-AFCA-C10FB5E9FFAA}" destId="{569F8EFF-3306-4A04-B330-D7CF89DE4DBA}" srcOrd="0" destOrd="0" parTransId="{AA74DB77-A2DD-4178-A4A7-A32D98DCECC4}" sibTransId="{C7BB57D2-D009-4BDE-8B4C-74118B7D2279}"/>
    <dgm:cxn modelId="{C1E162C4-4C8F-4615-9C29-E5187C190FEB}" type="presOf" srcId="{569F8EFF-3306-4A04-B330-D7CF89DE4DBA}" destId="{83371015-1901-41F1-843F-EC3A05942102}" srcOrd="0" destOrd="0" presId="urn:microsoft.com/office/officeart/2008/layout/RadialCluster"/>
    <dgm:cxn modelId="{55A880AF-8B6B-41D9-8F5E-73C47FCAD75D}" type="presParOf" srcId="{FA5ABC56-A042-4FD5-A2CE-9EE29C905078}" destId="{227F9FD6-EC67-4F94-A5AF-40DD2A28A614}" srcOrd="0" destOrd="0" presId="urn:microsoft.com/office/officeart/2008/layout/RadialCluster"/>
    <dgm:cxn modelId="{225E5634-9A33-4032-AD54-337F573FC1D7}" type="presParOf" srcId="{227F9FD6-EC67-4F94-A5AF-40DD2A28A614}" destId="{83371015-1901-41F1-843F-EC3A05942102}" srcOrd="0" destOrd="0" presId="urn:microsoft.com/office/officeart/2008/layout/RadialCluster"/>
    <dgm:cxn modelId="{07EE2590-98B1-467B-95BE-60B54B29B01B}" type="presParOf" srcId="{227F9FD6-EC67-4F94-A5AF-40DD2A28A614}" destId="{227D1775-FB48-439B-A910-3F042E09B007}" srcOrd="1" destOrd="0" presId="urn:microsoft.com/office/officeart/2008/layout/RadialCluster"/>
    <dgm:cxn modelId="{B7819650-33AB-4E3B-A8A8-C42E8F2872E3}" type="presParOf" srcId="{227F9FD6-EC67-4F94-A5AF-40DD2A28A614}" destId="{E981D341-C362-4448-A2D1-5E3DBCD74588}" srcOrd="2" destOrd="0" presId="urn:microsoft.com/office/officeart/2008/layout/RadialCluster"/>
    <dgm:cxn modelId="{A0CDCEB1-9FF2-4CBD-84CE-1D8C80597B27}" type="presParOf" srcId="{227F9FD6-EC67-4F94-A5AF-40DD2A28A614}" destId="{5554AA0C-F2D0-40F2-ABA4-51340D5C7431}" srcOrd="3" destOrd="0" presId="urn:microsoft.com/office/officeart/2008/layout/RadialCluster"/>
    <dgm:cxn modelId="{82BDA85E-FF78-45C0-83FA-D18D7B2C4969}" type="presParOf" srcId="{227F9FD6-EC67-4F94-A5AF-40DD2A28A614}" destId="{F988BAD7-1E25-4A39-BA95-92B9305A4E3B}"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47CD78-1A2A-459F-AEE2-7EA1BECDE5D6}" type="doc">
      <dgm:prSet loTypeId="urn:microsoft.com/office/officeart/2005/8/layout/hierarchy2" loCatId="hierarchy" qsTypeId="urn:microsoft.com/office/officeart/2005/8/quickstyle/simple1" qsCatId="simple" csTypeId="urn:microsoft.com/office/officeart/2005/8/colors/accent0_2" csCatId="mainScheme" phldr="1"/>
      <dgm:spPr/>
      <dgm:t>
        <a:bodyPr/>
        <a:lstStyle/>
        <a:p>
          <a:endParaRPr lang="el-GR"/>
        </a:p>
      </dgm:t>
    </dgm:pt>
    <dgm:pt modelId="{712F63DC-E92D-4A8E-99EF-EE81382DE593}">
      <dgm:prSet phldrT="[Text]"/>
      <dgm:spPr/>
      <dgm:t>
        <a:bodyPr/>
        <a:lstStyle/>
        <a:p>
          <a:r>
            <a:rPr lang="da-DK" noProof="0" dirty="0"/>
            <a:t>Brug af kønsnormer styrker</a:t>
          </a:r>
        </a:p>
      </dgm:t>
    </dgm:pt>
    <dgm:pt modelId="{1CEFE3DC-83EC-49FD-8EB2-952FE54A13CB}" type="parTrans" cxnId="{AA7B6979-F1CD-45E6-9D9B-01C53A585270}">
      <dgm:prSet/>
      <dgm:spPr/>
      <dgm:t>
        <a:bodyPr/>
        <a:lstStyle/>
        <a:p>
          <a:endParaRPr lang="el-GR"/>
        </a:p>
      </dgm:t>
    </dgm:pt>
    <dgm:pt modelId="{48FB43CB-0C5D-4C5B-BEA3-323BA78675E3}" type="sibTrans" cxnId="{AA7B6979-F1CD-45E6-9D9B-01C53A585270}">
      <dgm:prSet/>
      <dgm:spPr/>
      <dgm:t>
        <a:bodyPr/>
        <a:lstStyle/>
        <a:p>
          <a:endParaRPr lang="el-GR"/>
        </a:p>
      </dgm:t>
    </dgm:pt>
    <dgm:pt modelId="{656E34F3-4CE3-4D0F-B48B-C5902C04942B}">
      <dgm:prSet phldrT="[Text]"/>
      <dgm:spPr/>
      <dgm:t>
        <a:bodyPr/>
        <a:lstStyle/>
        <a:p>
          <a:r>
            <a:rPr lang="da-DK" noProof="0" dirty="0"/>
            <a:t>Kvinders natur</a:t>
          </a:r>
        </a:p>
      </dgm:t>
    </dgm:pt>
    <dgm:pt modelId="{57231788-4909-4D48-93B1-EB0641C0119B}" type="parTrans" cxnId="{AD532A1E-CBC5-48BE-B842-70D412D67691}">
      <dgm:prSet/>
      <dgm:spPr/>
      <dgm:t>
        <a:bodyPr/>
        <a:lstStyle/>
        <a:p>
          <a:endParaRPr lang="el-GR"/>
        </a:p>
      </dgm:t>
    </dgm:pt>
    <dgm:pt modelId="{D84E8025-D0F4-4EDC-8E13-C6130FFB5B9B}" type="sibTrans" cxnId="{AD532A1E-CBC5-48BE-B842-70D412D67691}">
      <dgm:prSet/>
      <dgm:spPr/>
      <dgm:t>
        <a:bodyPr/>
        <a:lstStyle/>
        <a:p>
          <a:endParaRPr lang="el-GR"/>
        </a:p>
      </dgm:t>
    </dgm:pt>
    <dgm:pt modelId="{1BD6330C-733D-4271-8FFD-EF2D04DF605B}">
      <dgm:prSet phldrT="[Text]"/>
      <dgm:spPr/>
      <dgm:t>
        <a:bodyPr/>
        <a:lstStyle/>
        <a:p>
          <a:r>
            <a:rPr lang="da-DK" noProof="0" dirty="0"/>
            <a:t>Mænds natur</a:t>
          </a:r>
        </a:p>
      </dgm:t>
    </dgm:pt>
    <dgm:pt modelId="{F147B0FE-DC71-44F3-B916-9099BE51101A}" type="parTrans" cxnId="{1960C5E8-1968-4908-BD3E-4086A2B95DC0}">
      <dgm:prSet/>
      <dgm:spPr/>
      <dgm:t>
        <a:bodyPr/>
        <a:lstStyle/>
        <a:p>
          <a:endParaRPr lang="el-GR"/>
        </a:p>
      </dgm:t>
    </dgm:pt>
    <dgm:pt modelId="{23F165BB-B615-4947-B504-E49441468CE7}" type="sibTrans" cxnId="{1960C5E8-1968-4908-BD3E-4086A2B95DC0}">
      <dgm:prSet/>
      <dgm:spPr/>
      <dgm:t>
        <a:bodyPr/>
        <a:lstStyle/>
        <a:p>
          <a:endParaRPr lang="el-GR"/>
        </a:p>
      </dgm:t>
    </dgm:pt>
    <dgm:pt modelId="{E8912B25-BEEE-4BCC-9853-B86A6DFEFDFA}">
      <dgm:prSet/>
      <dgm:spPr/>
      <dgm:t>
        <a:bodyPr/>
        <a:lstStyle/>
        <a:p>
          <a:r>
            <a:rPr lang="da-DK" noProof="0" dirty="0"/>
            <a:t>Forskellen mellem dem (binært)</a:t>
          </a:r>
        </a:p>
      </dgm:t>
    </dgm:pt>
    <dgm:pt modelId="{42B654DA-A98F-4FF0-8714-F31623CA40DA}" type="parTrans" cxnId="{B95103D5-D8B0-43AE-89C9-F8047263917E}">
      <dgm:prSet/>
      <dgm:spPr/>
      <dgm:t>
        <a:bodyPr/>
        <a:lstStyle/>
        <a:p>
          <a:endParaRPr lang="el-GR"/>
        </a:p>
      </dgm:t>
    </dgm:pt>
    <dgm:pt modelId="{1D286090-4B4D-4C78-875B-6F816F8BA32F}" type="sibTrans" cxnId="{B95103D5-D8B0-43AE-89C9-F8047263917E}">
      <dgm:prSet/>
      <dgm:spPr/>
      <dgm:t>
        <a:bodyPr/>
        <a:lstStyle/>
        <a:p>
          <a:endParaRPr lang="el-GR"/>
        </a:p>
      </dgm:t>
    </dgm:pt>
    <dgm:pt modelId="{3DB36FD3-B491-4BB3-B718-26D38F701443}" type="pres">
      <dgm:prSet presAssocID="{7D47CD78-1A2A-459F-AEE2-7EA1BECDE5D6}" presName="diagram" presStyleCnt="0">
        <dgm:presLayoutVars>
          <dgm:chPref val="1"/>
          <dgm:dir/>
          <dgm:animOne val="branch"/>
          <dgm:animLvl val="lvl"/>
          <dgm:resizeHandles val="exact"/>
        </dgm:presLayoutVars>
      </dgm:prSet>
      <dgm:spPr/>
      <dgm:t>
        <a:bodyPr/>
        <a:lstStyle/>
        <a:p>
          <a:endParaRPr lang="en-GB"/>
        </a:p>
      </dgm:t>
    </dgm:pt>
    <dgm:pt modelId="{5516C1F4-128F-4F09-9A49-00A6562ED76F}" type="pres">
      <dgm:prSet presAssocID="{712F63DC-E92D-4A8E-99EF-EE81382DE593}" presName="root1" presStyleCnt="0"/>
      <dgm:spPr/>
    </dgm:pt>
    <dgm:pt modelId="{75DFFF48-D4AB-4BBE-9B9D-2930EACDFCB2}" type="pres">
      <dgm:prSet presAssocID="{712F63DC-E92D-4A8E-99EF-EE81382DE593}" presName="LevelOneTextNode" presStyleLbl="node0" presStyleIdx="0" presStyleCnt="1">
        <dgm:presLayoutVars>
          <dgm:chPref val="3"/>
        </dgm:presLayoutVars>
      </dgm:prSet>
      <dgm:spPr/>
      <dgm:t>
        <a:bodyPr/>
        <a:lstStyle/>
        <a:p>
          <a:endParaRPr lang="en-GB"/>
        </a:p>
      </dgm:t>
    </dgm:pt>
    <dgm:pt modelId="{FE106908-E21B-4A95-A411-C49C2B01FC1C}" type="pres">
      <dgm:prSet presAssocID="{712F63DC-E92D-4A8E-99EF-EE81382DE593}" presName="level2hierChild" presStyleCnt="0"/>
      <dgm:spPr/>
    </dgm:pt>
    <dgm:pt modelId="{833E6EA7-07BC-4F68-81AE-C0C354FAC120}" type="pres">
      <dgm:prSet presAssocID="{57231788-4909-4D48-93B1-EB0641C0119B}" presName="conn2-1" presStyleLbl="parChTrans1D2" presStyleIdx="0" presStyleCnt="3"/>
      <dgm:spPr/>
      <dgm:t>
        <a:bodyPr/>
        <a:lstStyle/>
        <a:p>
          <a:endParaRPr lang="en-GB"/>
        </a:p>
      </dgm:t>
    </dgm:pt>
    <dgm:pt modelId="{16BB69CC-2D65-474B-BBB8-E3F438A31848}" type="pres">
      <dgm:prSet presAssocID="{57231788-4909-4D48-93B1-EB0641C0119B}" presName="connTx" presStyleLbl="parChTrans1D2" presStyleIdx="0" presStyleCnt="3"/>
      <dgm:spPr/>
      <dgm:t>
        <a:bodyPr/>
        <a:lstStyle/>
        <a:p>
          <a:endParaRPr lang="en-GB"/>
        </a:p>
      </dgm:t>
    </dgm:pt>
    <dgm:pt modelId="{C26A5FCA-4E01-4363-9B23-196BFE2019E7}" type="pres">
      <dgm:prSet presAssocID="{656E34F3-4CE3-4D0F-B48B-C5902C04942B}" presName="root2" presStyleCnt="0"/>
      <dgm:spPr/>
    </dgm:pt>
    <dgm:pt modelId="{AAB7CC01-6B4D-4D53-90A4-4961BB638ED1}" type="pres">
      <dgm:prSet presAssocID="{656E34F3-4CE3-4D0F-B48B-C5902C04942B}" presName="LevelTwoTextNode" presStyleLbl="node2" presStyleIdx="0" presStyleCnt="3">
        <dgm:presLayoutVars>
          <dgm:chPref val="3"/>
        </dgm:presLayoutVars>
      </dgm:prSet>
      <dgm:spPr/>
      <dgm:t>
        <a:bodyPr/>
        <a:lstStyle/>
        <a:p>
          <a:endParaRPr lang="en-GB"/>
        </a:p>
      </dgm:t>
    </dgm:pt>
    <dgm:pt modelId="{236F8E02-1F68-4302-A564-89B0CFF37A7F}" type="pres">
      <dgm:prSet presAssocID="{656E34F3-4CE3-4D0F-B48B-C5902C04942B}" presName="level3hierChild" presStyleCnt="0"/>
      <dgm:spPr/>
    </dgm:pt>
    <dgm:pt modelId="{B61AB7FF-EFF1-4ADD-9C63-37D0BC97A47F}" type="pres">
      <dgm:prSet presAssocID="{F147B0FE-DC71-44F3-B916-9099BE51101A}" presName="conn2-1" presStyleLbl="parChTrans1D2" presStyleIdx="1" presStyleCnt="3"/>
      <dgm:spPr/>
      <dgm:t>
        <a:bodyPr/>
        <a:lstStyle/>
        <a:p>
          <a:endParaRPr lang="en-GB"/>
        </a:p>
      </dgm:t>
    </dgm:pt>
    <dgm:pt modelId="{3D2DB897-F383-4D3B-B2BA-5B794454EF13}" type="pres">
      <dgm:prSet presAssocID="{F147B0FE-DC71-44F3-B916-9099BE51101A}" presName="connTx" presStyleLbl="parChTrans1D2" presStyleIdx="1" presStyleCnt="3"/>
      <dgm:spPr/>
      <dgm:t>
        <a:bodyPr/>
        <a:lstStyle/>
        <a:p>
          <a:endParaRPr lang="en-GB"/>
        </a:p>
      </dgm:t>
    </dgm:pt>
    <dgm:pt modelId="{6BFD355B-E422-45C6-AE27-8FAF06578290}" type="pres">
      <dgm:prSet presAssocID="{1BD6330C-733D-4271-8FFD-EF2D04DF605B}" presName="root2" presStyleCnt="0"/>
      <dgm:spPr/>
    </dgm:pt>
    <dgm:pt modelId="{BFA8E676-179A-4848-AEC2-990CC358F3A1}" type="pres">
      <dgm:prSet presAssocID="{1BD6330C-733D-4271-8FFD-EF2D04DF605B}" presName="LevelTwoTextNode" presStyleLbl="node2" presStyleIdx="1" presStyleCnt="3">
        <dgm:presLayoutVars>
          <dgm:chPref val="3"/>
        </dgm:presLayoutVars>
      </dgm:prSet>
      <dgm:spPr/>
      <dgm:t>
        <a:bodyPr/>
        <a:lstStyle/>
        <a:p>
          <a:endParaRPr lang="en-GB"/>
        </a:p>
      </dgm:t>
    </dgm:pt>
    <dgm:pt modelId="{2364FCD1-0A0C-43F7-B872-3171D56A4058}" type="pres">
      <dgm:prSet presAssocID="{1BD6330C-733D-4271-8FFD-EF2D04DF605B}" presName="level3hierChild" presStyleCnt="0"/>
      <dgm:spPr/>
    </dgm:pt>
    <dgm:pt modelId="{A54ED0C0-6F35-4E6C-9D49-348E491C48B0}" type="pres">
      <dgm:prSet presAssocID="{42B654DA-A98F-4FF0-8714-F31623CA40DA}" presName="conn2-1" presStyleLbl="parChTrans1D2" presStyleIdx="2" presStyleCnt="3"/>
      <dgm:spPr/>
      <dgm:t>
        <a:bodyPr/>
        <a:lstStyle/>
        <a:p>
          <a:endParaRPr lang="en-GB"/>
        </a:p>
      </dgm:t>
    </dgm:pt>
    <dgm:pt modelId="{E874844C-A6FC-4967-8907-40B0D955D5E8}" type="pres">
      <dgm:prSet presAssocID="{42B654DA-A98F-4FF0-8714-F31623CA40DA}" presName="connTx" presStyleLbl="parChTrans1D2" presStyleIdx="2" presStyleCnt="3"/>
      <dgm:spPr/>
      <dgm:t>
        <a:bodyPr/>
        <a:lstStyle/>
        <a:p>
          <a:endParaRPr lang="en-GB"/>
        </a:p>
      </dgm:t>
    </dgm:pt>
    <dgm:pt modelId="{24EEAC5F-AD62-4E66-AA18-4608BAED2550}" type="pres">
      <dgm:prSet presAssocID="{E8912B25-BEEE-4BCC-9853-B86A6DFEFDFA}" presName="root2" presStyleCnt="0"/>
      <dgm:spPr/>
    </dgm:pt>
    <dgm:pt modelId="{0AE86205-D315-494B-821A-258911583B6D}" type="pres">
      <dgm:prSet presAssocID="{E8912B25-BEEE-4BCC-9853-B86A6DFEFDFA}" presName="LevelTwoTextNode" presStyleLbl="node2" presStyleIdx="2" presStyleCnt="3">
        <dgm:presLayoutVars>
          <dgm:chPref val="3"/>
        </dgm:presLayoutVars>
      </dgm:prSet>
      <dgm:spPr/>
      <dgm:t>
        <a:bodyPr/>
        <a:lstStyle/>
        <a:p>
          <a:endParaRPr lang="en-GB"/>
        </a:p>
      </dgm:t>
    </dgm:pt>
    <dgm:pt modelId="{E6854678-5C5E-4525-9478-7AF864887A93}" type="pres">
      <dgm:prSet presAssocID="{E8912B25-BEEE-4BCC-9853-B86A6DFEFDFA}" presName="level3hierChild" presStyleCnt="0"/>
      <dgm:spPr/>
    </dgm:pt>
  </dgm:ptLst>
  <dgm:cxnLst>
    <dgm:cxn modelId="{4BA09D66-FFEC-4A67-901E-AEF8775C7B1B}" type="presOf" srcId="{E8912B25-BEEE-4BCC-9853-B86A6DFEFDFA}" destId="{0AE86205-D315-494B-821A-258911583B6D}" srcOrd="0" destOrd="0" presId="urn:microsoft.com/office/officeart/2005/8/layout/hierarchy2"/>
    <dgm:cxn modelId="{80FD1B21-3406-4037-B88A-98BE7A2F1F00}" type="presOf" srcId="{57231788-4909-4D48-93B1-EB0641C0119B}" destId="{833E6EA7-07BC-4F68-81AE-C0C354FAC120}" srcOrd="0" destOrd="0" presId="urn:microsoft.com/office/officeart/2005/8/layout/hierarchy2"/>
    <dgm:cxn modelId="{AD532A1E-CBC5-48BE-B842-70D412D67691}" srcId="{712F63DC-E92D-4A8E-99EF-EE81382DE593}" destId="{656E34F3-4CE3-4D0F-B48B-C5902C04942B}" srcOrd="0" destOrd="0" parTransId="{57231788-4909-4D48-93B1-EB0641C0119B}" sibTransId="{D84E8025-D0F4-4EDC-8E13-C6130FFB5B9B}"/>
    <dgm:cxn modelId="{6BA90AFF-B8E3-4A00-A51C-981CEB7E6645}" type="presOf" srcId="{712F63DC-E92D-4A8E-99EF-EE81382DE593}" destId="{75DFFF48-D4AB-4BBE-9B9D-2930EACDFCB2}" srcOrd="0" destOrd="0" presId="urn:microsoft.com/office/officeart/2005/8/layout/hierarchy2"/>
    <dgm:cxn modelId="{284A9903-F5B4-47E3-AA41-508E5ABB4121}" type="presOf" srcId="{F147B0FE-DC71-44F3-B916-9099BE51101A}" destId="{B61AB7FF-EFF1-4ADD-9C63-37D0BC97A47F}" srcOrd="0" destOrd="0" presId="urn:microsoft.com/office/officeart/2005/8/layout/hierarchy2"/>
    <dgm:cxn modelId="{DFE4CF92-5434-4B02-A9D3-F5B75AF8BF61}" type="presOf" srcId="{57231788-4909-4D48-93B1-EB0641C0119B}" destId="{16BB69CC-2D65-474B-BBB8-E3F438A31848}" srcOrd="1" destOrd="0" presId="urn:microsoft.com/office/officeart/2005/8/layout/hierarchy2"/>
    <dgm:cxn modelId="{1960C5E8-1968-4908-BD3E-4086A2B95DC0}" srcId="{712F63DC-E92D-4A8E-99EF-EE81382DE593}" destId="{1BD6330C-733D-4271-8FFD-EF2D04DF605B}" srcOrd="1" destOrd="0" parTransId="{F147B0FE-DC71-44F3-B916-9099BE51101A}" sibTransId="{23F165BB-B615-4947-B504-E49441468CE7}"/>
    <dgm:cxn modelId="{70885A52-5924-4A56-B27F-E423FEE91860}" type="presOf" srcId="{42B654DA-A98F-4FF0-8714-F31623CA40DA}" destId="{A54ED0C0-6F35-4E6C-9D49-348E491C48B0}" srcOrd="0" destOrd="0" presId="urn:microsoft.com/office/officeart/2005/8/layout/hierarchy2"/>
    <dgm:cxn modelId="{7DFF1229-6CC4-4307-B596-54EB3E408D50}" type="presOf" srcId="{7D47CD78-1A2A-459F-AEE2-7EA1BECDE5D6}" destId="{3DB36FD3-B491-4BB3-B718-26D38F701443}" srcOrd="0" destOrd="0" presId="urn:microsoft.com/office/officeart/2005/8/layout/hierarchy2"/>
    <dgm:cxn modelId="{15720B3F-252C-4A77-9265-09A3B08F9102}" type="presOf" srcId="{F147B0FE-DC71-44F3-B916-9099BE51101A}" destId="{3D2DB897-F383-4D3B-B2BA-5B794454EF13}" srcOrd="1" destOrd="0" presId="urn:microsoft.com/office/officeart/2005/8/layout/hierarchy2"/>
    <dgm:cxn modelId="{CE26E708-91DE-4A43-AFA1-3AD6BD42273F}" type="presOf" srcId="{1BD6330C-733D-4271-8FFD-EF2D04DF605B}" destId="{BFA8E676-179A-4848-AEC2-990CC358F3A1}" srcOrd="0" destOrd="0" presId="urn:microsoft.com/office/officeart/2005/8/layout/hierarchy2"/>
    <dgm:cxn modelId="{260EA937-5BF5-4AF1-AF82-552629ADC9D6}" type="presOf" srcId="{656E34F3-4CE3-4D0F-B48B-C5902C04942B}" destId="{AAB7CC01-6B4D-4D53-90A4-4961BB638ED1}" srcOrd="0" destOrd="0" presId="urn:microsoft.com/office/officeart/2005/8/layout/hierarchy2"/>
    <dgm:cxn modelId="{AA7B6979-F1CD-45E6-9D9B-01C53A585270}" srcId="{7D47CD78-1A2A-459F-AEE2-7EA1BECDE5D6}" destId="{712F63DC-E92D-4A8E-99EF-EE81382DE593}" srcOrd="0" destOrd="0" parTransId="{1CEFE3DC-83EC-49FD-8EB2-952FE54A13CB}" sibTransId="{48FB43CB-0C5D-4C5B-BEA3-323BA78675E3}"/>
    <dgm:cxn modelId="{BC1E0662-0065-4153-AA0B-8669D5DE9141}" type="presOf" srcId="{42B654DA-A98F-4FF0-8714-F31623CA40DA}" destId="{E874844C-A6FC-4967-8907-40B0D955D5E8}" srcOrd="1" destOrd="0" presId="urn:microsoft.com/office/officeart/2005/8/layout/hierarchy2"/>
    <dgm:cxn modelId="{B95103D5-D8B0-43AE-89C9-F8047263917E}" srcId="{712F63DC-E92D-4A8E-99EF-EE81382DE593}" destId="{E8912B25-BEEE-4BCC-9853-B86A6DFEFDFA}" srcOrd="2" destOrd="0" parTransId="{42B654DA-A98F-4FF0-8714-F31623CA40DA}" sibTransId="{1D286090-4B4D-4C78-875B-6F816F8BA32F}"/>
    <dgm:cxn modelId="{8B72D0A7-54D5-402B-AA18-B5FFE76C8D57}" type="presParOf" srcId="{3DB36FD3-B491-4BB3-B718-26D38F701443}" destId="{5516C1F4-128F-4F09-9A49-00A6562ED76F}" srcOrd="0" destOrd="0" presId="urn:microsoft.com/office/officeart/2005/8/layout/hierarchy2"/>
    <dgm:cxn modelId="{4460518F-9F6E-4D5F-AAD3-311BDECB7E44}" type="presParOf" srcId="{5516C1F4-128F-4F09-9A49-00A6562ED76F}" destId="{75DFFF48-D4AB-4BBE-9B9D-2930EACDFCB2}" srcOrd="0" destOrd="0" presId="urn:microsoft.com/office/officeart/2005/8/layout/hierarchy2"/>
    <dgm:cxn modelId="{51460E2A-BC21-40FC-A630-DA6D02C4587E}" type="presParOf" srcId="{5516C1F4-128F-4F09-9A49-00A6562ED76F}" destId="{FE106908-E21B-4A95-A411-C49C2B01FC1C}" srcOrd="1" destOrd="0" presId="urn:microsoft.com/office/officeart/2005/8/layout/hierarchy2"/>
    <dgm:cxn modelId="{A7F184AA-AA46-42BE-B8C8-213BE318386E}" type="presParOf" srcId="{FE106908-E21B-4A95-A411-C49C2B01FC1C}" destId="{833E6EA7-07BC-4F68-81AE-C0C354FAC120}" srcOrd="0" destOrd="0" presId="urn:microsoft.com/office/officeart/2005/8/layout/hierarchy2"/>
    <dgm:cxn modelId="{FE06F0F6-A7C4-48D4-AAEB-F6A3B912F942}" type="presParOf" srcId="{833E6EA7-07BC-4F68-81AE-C0C354FAC120}" destId="{16BB69CC-2D65-474B-BBB8-E3F438A31848}" srcOrd="0" destOrd="0" presId="urn:microsoft.com/office/officeart/2005/8/layout/hierarchy2"/>
    <dgm:cxn modelId="{6DB6E1F7-16E3-4BD6-89F6-337C22AA5EB2}" type="presParOf" srcId="{FE106908-E21B-4A95-A411-C49C2B01FC1C}" destId="{C26A5FCA-4E01-4363-9B23-196BFE2019E7}" srcOrd="1" destOrd="0" presId="urn:microsoft.com/office/officeart/2005/8/layout/hierarchy2"/>
    <dgm:cxn modelId="{A245A1BA-59E4-4E85-A192-77FC39F27F6D}" type="presParOf" srcId="{C26A5FCA-4E01-4363-9B23-196BFE2019E7}" destId="{AAB7CC01-6B4D-4D53-90A4-4961BB638ED1}" srcOrd="0" destOrd="0" presId="urn:microsoft.com/office/officeart/2005/8/layout/hierarchy2"/>
    <dgm:cxn modelId="{33A8D7F2-F8AC-41B3-B0F0-B5E06063D378}" type="presParOf" srcId="{C26A5FCA-4E01-4363-9B23-196BFE2019E7}" destId="{236F8E02-1F68-4302-A564-89B0CFF37A7F}" srcOrd="1" destOrd="0" presId="urn:microsoft.com/office/officeart/2005/8/layout/hierarchy2"/>
    <dgm:cxn modelId="{1622A9B4-8412-4B70-9104-17C771A13C92}" type="presParOf" srcId="{FE106908-E21B-4A95-A411-C49C2B01FC1C}" destId="{B61AB7FF-EFF1-4ADD-9C63-37D0BC97A47F}" srcOrd="2" destOrd="0" presId="urn:microsoft.com/office/officeart/2005/8/layout/hierarchy2"/>
    <dgm:cxn modelId="{67230759-789E-4723-AFC4-6D60CB49DE2D}" type="presParOf" srcId="{B61AB7FF-EFF1-4ADD-9C63-37D0BC97A47F}" destId="{3D2DB897-F383-4D3B-B2BA-5B794454EF13}" srcOrd="0" destOrd="0" presId="urn:microsoft.com/office/officeart/2005/8/layout/hierarchy2"/>
    <dgm:cxn modelId="{32843199-FA16-49B2-8DCE-BDCB49826DEA}" type="presParOf" srcId="{FE106908-E21B-4A95-A411-C49C2B01FC1C}" destId="{6BFD355B-E422-45C6-AE27-8FAF06578290}" srcOrd="3" destOrd="0" presId="urn:microsoft.com/office/officeart/2005/8/layout/hierarchy2"/>
    <dgm:cxn modelId="{8FF563D9-AAFF-49C9-8BC5-A32CD9524472}" type="presParOf" srcId="{6BFD355B-E422-45C6-AE27-8FAF06578290}" destId="{BFA8E676-179A-4848-AEC2-990CC358F3A1}" srcOrd="0" destOrd="0" presId="urn:microsoft.com/office/officeart/2005/8/layout/hierarchy2"/>
    <dgm:cxn modelId="{F0D8739F-4E74-4ABD-A89C-98FC88D98C23}" type="presParOf" srcId="{6BFD355B-E422-45C6-AE27-8FAF06578290}" destId="{2364FCD1-0A0C-43F7-B872-3171D56A4058}" srcOrd="1" destOrd="0" presId="urn:microsoft.com/office/officeart/2005/8/layout/hierarchy2"/>
    <dgm:cxn modelId="{971721C6-919F-47C4-BC66-600837376D2C}" type="presParOf" srcId="{FE106908-E21B-4A95-A411-C49C2B01FC1C}" destId="{A54ED0C0-6F35-4E6C-9D49-348E491C48B0}" srcOrd="4" destOrd="0" presId="urn:microsoft.com/office/officeart/2005/8/layout/hierarchy2"/>
    <dgm:cxn modelId="{8ACEFAA4-62DC-4EAE-B23F-4FA752E17B81}" type="presParOf" srcId="{A54ED0C0-6F35-4E6C-9D49-348E491C48B0}" destId="{E874844C-A6FC-4967-8907-40B0D955D5E8}" srcOrd="0" destOrd="0" presId="urn:microsoft.com/office/officeart/2005/8/layout/hierarchy2"/>
    <dgm:cxn modelId="{C180AA38-051B-400F-B613-EA74BFADC8CC}" type="presParOf" srcId="{FE106908-E21B-4A95-A411-C49C2B01FC1C}" destId="{24EEAC5F-AD62-4E66-AA18-4608BAED2550}" srcOrd="5" destOrd="0" presId="urn:microsoft.com/office/officeart/2005/8/layout/hierarchy2"/>
    <dgm:cxn modelId="{A7F27D05-CE00-4C4B-AC8C-17D1754B4DC5}" type="presParOf" srcId="{24EEAC5F-AD62-4E66-AA18-4608BAED2550}" destId="{0AE86205-D315-494B-821A-258911583B6D}" srcOrd="0" destOrd="0" presId="urn:microsoft.com/office/officeart/2005/8/layout/hierarchy2"/>
    <dgm:cxn modelId="{36BAC014-0C52-4868-A321-393D449D067C}" type="presParOf" srcId="{24EEAC5F-AD62-4E66-AA18-4608BAED2550}" destId="{E6854678-5C5E-4525-9478-7AF864887A93}"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5CD615-E292-47F3-ABB4-D1C3E58A56F0}"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l-GR"/>
        </a:p>
      </dgm:t>
    </dgm:pt>
    <dgm:pt modelId="{EE1B232C-7DDE-49EC-9986-5CDE4D778400}">
      <dgm:prSet phldrT="[Text]"/>
      <dgm:spPr/>
      <dgm:t>
        <a:bodyPr/>
        <a:lstStyle/>
        <a:p>
          <a:r>
            <a:rPr lang="da-DK" noProof="0" dirty="0"/>
            <a:t>Livsstadier</a:t>
          </a:r>
        </a:p>
      </dgm:t>
    </dgm:pt>
    <dgm:pt modelId="{FA30A50C-1118-4528-AEC9-66663E7A4F43}" type="parTrans" cxnId="{A5D68006-1672-4D51-BF42-59E591BF23A7}">
      <dgm:prSet/>
      <dgm:spPr/>
      <dgm:t>
        <a:bodyPr/>
        <a:lstStyle/>
        <a:p>
          <a:endParaRPr lang="el-GR"/>
        </a:p>
      </dgm:t>
    </dgm:pt>
    <dgm:pt modelId="{708CFFAD-9BC7-40DD-BE45-495D342E95A7}" type="sibTrans" cxnId="{A5D68006-1672-4D51-BF42-59E591BF23A7}">
      <dgm:prSet/>
      <dgm:spPr/>
      <dgm:t>
        <a:bodyPr/>
        <a:lstStyle/>
        <a:p>
          <a:endParaRPr lang="el-GR"/>
        </a:p>
      </dgm:t>
    </dgm:pt>
    <dgm:pt modelId="{DB546817-F846-47D6-AF78-341BA76DED09}">
      <dgm:prSet phldrT="[Text]"/>
      <dgm:spPr/>
      <dgm:t>
        <a:bodyPr/>
        <a:lstStyle/>
        <a:p>
          <a:r>
            <a:rPr lang="da-DK" noProof="0" dirty="0"/>
            <a:t>Kroppens hverdag</a:t>
          </a:r>
        </a:p>
      </dgm:t>
    </dgm:pt>
    <dgm:pt modelId="{EF7800E1-15A6-4EC4-AEF0-2FC9A8ABB3F4}" type="parTrans" cxnId="{881CBCC9-4388-4D44-9EA9-D1EA75995335}">
      <dgm:prSet/>
      <dgm:spPr/>
      <dgm:t>
        <a:bodyPr/>
        <a:lstStyle/>
        <a:p>
          <a:endParaRPr lang="el-GR"/>
        </a:p>
      </dgm:t>
    </dgm:pt>
    <dgm:pt modelId="{0BC6766A-4D00-4C0D-9AFD-F29F13418853}" type="sibTrans" cxnId="{881CBCC9-4388-4D44-9EA9-D1EA75995335}">
      <dgm:prSet/>
      <dgm:spPr/>
      <dgm:t>
        <a:bodyPr/>
        <a:lstStyle/>
        <a:p>
          <a:endParaRPr lang="el-GR"/>
        </a:p>
      </dgm:t>
    </dgm:pt>
    <dgm:pt modelId="{56DEF590-5BCB-41ED-AEA5-69DCCF81D29D}">
      <dgm:prSet phldrT="[Text]"/>
      <dgm:spPr/>
      <dgm:t>
        <a:bodyPr/>
        <a:lstStyle/>
        <a:p>
          <a:r>
            <a:rPr lang="da-DK" noProof="0" dirty="0"/>
            <a:t>Mode</a:t>
          </a:r>
        </a:p>
      </dgm:t>
    </dgm:pt>
    <dgm:pt modelId="{EAC65212-8BCF-475B-8842-34D9D69172EF}" type="parTrans" cxnId="{D010CAB8-9761-41E5-B21C-BDCE6E352BA9}">
      <dgm:prSet/>
      <dgm:spPr/>
      <dgm:t>
        <a:bodyPr/>
        <a:lstStyle/>
        <a:p>
          <a:endParaRPr lang="el-GR"/>
        </a:p>
      </dgm:t>
    </dgm:pt>
    <dgm:pt modelId="{ECEE4266-6C69-4D26-B0C1-EF8802E7D29C}" type="sibTrans" cxnId="{D010CAB8-9761-41E5-B21C-BDCE6E352BA9}">
      <dgm:prSet/>
      <dgm:spPr/>
      <dgm:t>
        <a:bodyPr/>
        <a:lstStyle/>
        <a:p>
          <a:endParaRPr lang="el-GR"/>
        </a:p>
      </dgm:t>
    </dgm:pt>
    <dgm:pt modelId="{E412D700-2588-4AC2-A7BC-C8C5B882F04F}">
      <dgm:prSet phldrT="[Text]"/>
      <dgm:spPr/>
      <dgm:t>
        <a:bodyPr/>
        <a:lstStyle/>
        <a:p>
          <a:r>
            <a:rPr lang="da-DK" noProof="0" dirty="0"/>
            <a:t>Nonverbal kommunikation</a:t>
          </a:r>
        </a:p>
      </dgm:t>
    </dgm:pt>
    <dgm:pt modelId="{B89E4F1F-5529-4CEC-B391-7A3D2B52864B}" type="parTrans" cxnId="{A181473F-A83E-4AE3-BFBF-B823CC21DB7F}">
      <dgm:prSet/>
      <dgm:spPr/>
      <dgm:t>
        <a:bodyPr/>
        <a:lstStyle/>
        <a:p>
          <a:endParaRPr lang="el-GR"/>
        </a:p>
      </dgm:t>
    </dgm:pt>
    <dgm:pt modelId="{5C9863B0-0D56-4704-9D0D-95CD3E49CCEB}" type="sibTrans" cxnId="{A181473F-A83E-4AE3-BFBF-B823CC21DB7F}">
      <dgm:prSet/>
      <dgm:spPr/>
      <dgm:t>
        <a:bodyPr/>
        <a:lstStyle/>
        <a:p>
          <a:endParaRPr lang="el-GR"/>
        </a:p>
      </dgm:t>
    </dgm:pt>
    <dgm:pt modelId="{1A4ED7F2-6840-4BB8-9FED-102ED612674D}">
      <dgm:prSet phldrT="[Text]"/>
      <dgm:spPr/>
      <dgm:t>
        <a:bodyPr/>
        <a:lstStyle/>
        <a:p>
          <a:r>
            <a:rPr lang="da-DK" noProof="0" dirty="0"/>
            <a:t>Kroppens funktioner</a:t>
          </a:r>
        </a:p>
      </dgm:t>
    </dgm:pt>
    <dgm:pt modelId="{BD161B73-80D2-4858-AEEF-952EABAB87FD}" type="parTrans" cxnId="{EF3F639E-0037-4C37-BDEF-672257FFB79E}">
      <dgm:prSet/>
      <dgm:spPr/>
      <dgm:t>
        <a:bodyPr/>
        <a:lstStyle/>
        <a:p>
          <a:endParaRPr lang="el-GR"/>
        </a:p>
      </dgm:t>
    </dgm:pt>
    <dgm:pt modelId="{D9683F9D-EDFA-45B8-8A0F-F6897455133F}" type="sibTrans" cxnId="{EF3F639E-0037-4C37-BDEF-672257FFB79E}">
      <dgm:prSet/>
      <dgm:spPr/>
      <dgm:t>
        <a:bodyPr/>
        <a:lstStyle/>
        <a:p>
          <a:endParaRPr lang="el-GR"/>
        </a:p>
      </dgm:t>
    </dgm:pt>
    <dgm:pt modelId="{80A452FE-755F-46F4-A8D9-2F17BF3439E7}">
      <dgm:prSet/>
      <dgm:spPr/>
      <dgm:t>
        <a:bodyPr/>
        <a:lstStyle/>
        <a:p>
          <a:r>
            <a:rPr lang="da-DK" noProof="0" dirty="0"/>
            <a:t>Smerte</a:t>
          </a:r>
        </a:p>
      </dgm:t>
    </dgm:pt>
    <dgm:pt modelId="{3053F319-39C4-490D-81BD-A36506A5B4EF}" type="parTrans" cxnId="{41B2D567-7508-47E4-8A36-41AB3E55150F}">
      <dgm:prSet/>
      <dgm:spPr/>
      <dgm:t>
        <a:bodyPr/>
        <a:lstStyle/>
        <a:p>
          <a:endParaRPr lang="el-GR"/>
        </a:p>
      </dgm:t>
    </dgm:pt>
    <dgm:pt modelId="{84F7C207-756B-4222-9BA4-4A4638155FA4}" type="sibTrans" cxnId="{41B2D567-7508-47E4-8A36-41AB3E55150F}">
      <dgm:prSet/>
      <dgm:spPr/>
      <dgm:t>
        <a:bodyPr/>
        <a:lstStyle/>
        <a:p>
          <a:endParaRPr lang="el-GR"/>
        </a:p>
      </dgm:t>
    </dgm:pt>
    <dgm:pt modelId="{053EB7D2-107B-4A60-B12F-A9616BFC70BF}">
      <dgm:prSet/>
      <dgm:spPr/>
      <dgm:t>
        <a:bodyPr/>
        <a:lstStyle/>
        <a:p>
          <a:r>
            <a:rPr lang="da-DK" noProof="0" dirty="0"/>
            <a:t>Sundhed</a:t>
          </a:r>
        </a:p>
      </dgm:t>
    </dgm:pt>
    <dgm:pt modelId="{117C4A23-C859-4D1C-B2E9-272A65756460}" type="parTrans" cxnId="{5D126575-CEE2-4E0D-BE1C-9B5BFFD2ECD6}">
      <dgm:prSet/>
      <dgm:spPr/>
      <dgm:t>
        <a:bodyPr/>
        <a:lstStyle/>
        <a:p>
          <a:endParaRPr lang="el-GR"/>
        </a:p>
      </dgm:t>
    </dgm:pt>
    <dgm:pt modelId="{2092DAD6-93B8-48EC-A5FF-C67156C619A3}" type="sibTrans" cxnId="{5D126575-CEE2-4E0D-BE1C-9B5BFFD2ECD6}">
      <dgm:prSet/>
      <dgm:spPr/>
      <dgm:t>
        <a:bodyPr/>
        <a:lstStyle/>
        <a:p>
          <a:endParaRPr lang="el-GR"/>
        </a:p>
      </dgm:t>
    </dgm:pt>
    <dgm:pt modelId="{A56A15B4-EE4A-4C21-B02E-083E74141477}">
      <dgm:prSet/>
      <dgm:spPr/>
      <dgm:t>
        <a:bodyPr/>
        <a:lstStyle/>
        <a:p>
          <a:endParaRPr lang="el-GR"/>
        </a:p>
      </dgm:t>
    </dgm:pt>
    <dgm:pt modelId="{4F6F4D94-D787-45F4-8ACC-FDD25128AC4F}" type="parTrans" cxnId="{D97E7A50-9858-495C-89A2-6291F897B491}">
      <dgm:prSet/>
      <dgm:spPr/>
      <dgm:t>
        <a:bodyPr/>
        <a:lstStyle/>
        <a:p>
          <a:endParaRPr lang="el-GR"/>
        </a:p>
      </dgm:t>
    </dgm:pt>
    <dgm:pt modelId="{B57D7A43-CD22-417C-B35C-47ED2A14DC71}" type="sibTrans" cxnId="{D97E7A50-9858-495C-89A2-6291F897B491}">
      <dgm:prSet/>
      <dgm:spPr/>
      <dgm:t>
        <a:bodyPr/>
        <a:lstStyle/>
        <a:p>
          <a:endParaRPr lang="el-GR"/>
        </a:p>
      </dgm:t>
    </dgm:pt>
    <dgm:pt modelId="{EC097FF6-5D08-47B5-9B82-BE6E2AEA7A21}">
      <dgm:prSet/>
      <dgm:spPr/>
      <dgm:t>
        <a:bodyPr/>
        <a:lstStyle/>
        <a:p>
          <a:endParaRPr lang="el-GR" dirty="0"/>
        </a:p>
      </dgm:t>
    </dgm:pt>
    <dgm:pt modelId="{D173C41F-C0EA-49AD-8080-358896C1E30D}" type="parTrans" cxnId="{EF968FE4-3364-4BA5-A8BE-E1AC8FF26980}">
      <dgm:prSet/>
      <dgm:spPr/>
      <dgm:t>
        <a:bodyPr/>
        <a:lstStyle/>
        <a:p>
          <a:endParaRPr lang="el-GR"/>
        </a:p>
      </dgm:t>
    </dgm:pt>
    <dgm:pt modelId="{92DEBACD-0DB2-4BCA-8B03-2BDC64DB0093}" type="sibTrans" cxnId="{EF968FE4-3364-4BA5-A8BE-E1AC8FF26980}">
      <dgm:prSet/>
      <dgm:spPr/>
      <dgm:t>
        <a:bodyPr/>
        <a:lstStyle/>
        <a:p>
          <a:endParaRPr lang="el-GR"/>
        </a:p>
      </dgm:t>
    </dgm:pt>
    <dgm:pt modelId="{EAF13B9B-C20B-48E5-B1A3-FC6F9EEB3A4F}" type="pres">
      <dgm:prSet presAssocID="{F45CD615-E292-47F3-ABB4-D1C3E58A56F0}" presName="Name0" presStyleCnt="0">
        <dgm:presLayoutVars>
          <dgm:chMax val="7"/>
          <dgm:chPref val="7"/>
          <dgm:dir/>
        </dgm:presLayoutVars>
      </dgm:prSet>
      <dgm:spPr/>
      <dgm:t>
        <a:bodyPr/>
        <a:lstStyle/>
        <a:p>
          <a:endParaRPr lang="en-GB"/>
        </a:p>
      </dgm:t>
    </dgm:pt>
    <dgm:pt modelId="{FB1880D7-1559-44B7-B17D-57FCA6C40251}" type="pres">
      <dgm:prSet presAssocID="{F45CD615-E292-47F3-ABB4-D1C3E58A56F0}" presName="Name1" presStyleCnt="0"/>
      <dgm:spPr/>
    </dgm:pt>
    <dgm:pt modelId="{0B992896-FC51-488A-B310-732E9C18AC38}" type="pres">
      <dgm:prSet presAssocID="{F45CD615-E292-47F3-ABB4-D1C3E58A56F0}" presName="cycle" presStyleCnt="0"/>
      <dgm:spPr/>
    </dgm:pt>
    <dgm:pt modelId="{731BF562-67D4-4FB5-B35A-8D8F008D771D}" type="pres">
      <dgm:prSet presAssocID="{F45CD615-E292-47F3-ABB4-D1C3E58A56F0}" presName="srcNode" presStyleLbl="node1" presStyleIdx="0" presStyleCnt="7"/>
      <dgm:spPr/>
    </dgm:pt>
    <dgm:pt modelId="{71D99CE4-C442-4D77-B06E-336F056B9B50}" type="pres">
      <dgm:prSet presAssocID="{F45CD615-E292-47F3-ABB4-D1C3E58A56F0}" presName="conn" presStyleLbl="parChTrans1D2" presStyleIdx="0" presStyleCnt="1"/>
      <dgm:spPr/>
      <dgm:t>
        <a:bodyPr/>
        <a:lstStyle/>
        <a:p>
          <a:endParaRPr lang="en-GB"/>
        </a:p>
      </dgm:t>
    </dgm:pt>
    <dgm:pt modelId="{35D2C80C-6B92-4DEA-8198-BB1E8E4392AE}" type="pres">
      <dgm:prSet presAssocID="{F45CD615-E292-47F3-ABB4-D1C3E58A56F0}" presName="extraNode" presStyleLbl="node1" presStyleIdx="0" presStyleCnt="7"/>
      <dgm:spPr/>
    </dgm:pt>
    <dgm:pt modelId="{D0FBF369-822B-45F6-AA16-7226A4380479}" type="pres">
      <dgm:prSet presAssocID="{F45CD615-E292-47F3-ABB4-D1C3E58A56F0}" presName="dstNode" presStyleLbl="node1" presStyleIdx="0" presStyleCnt="7"/>
      <dgm:spPr/>
    </dgm:pt>
    <dgm:pt modelId="{CEF59EFD-1098-44E1-82DB-7EF370A60C3B}" type="pres">
      <dgm:prSet presAssocID="{EE1B232C-7DDE-49EC-9986-5CDE4D778400}" presName="text_1" presStyleLbl="node1" presStyleIdx="0" presStyleCnt="7">
        <dgm:presLayoutVars>
          <dgm:bulletEnabled val="1"/>
        </dgm:presLayoutVars>
      </dgm:prSet>
      <dgm:spPr/>
      <dgm:t>
        <a:bodyPr/>
        <a:lstStyle/>
        <a:p>
          <a:endParaRPr lang="en-GB"/>
        </a:p>
      </dgm:t>
    </dgm:pt>
    <dgm:pt modelId="{B0EB9A3B-BDD9-460E-83E0-7B5087E737A3}" type="pres">
      <dgm:prSet presAssocID="{EE1B232C-7DDE-49EC-9986-5CDE4D778400}" presName="accent_1" presStyleCnt="0"/>
      <dgm:spPr/>
    </dgm:pt>
    <dgm:pt modelId="{56CA7111-E1CA-433C-BBB2-C7239231FFCB}" type="pres">
      <dgm:prSet presAssocID="{EE1B232C-7DDE-49EC-9986-5CDE4D778400}" presName="accentRepeatNode" presStyleLbl="solidFgAcc1" presStyleIdx="0" presStyleCnt="7"/>
      <dgm:spPr/>
    </dgm:pt>
    <dgm:pt modelId="{0E1A6D46-D689-4F68-A600-18914B029F19}" type="pres">
      <dgm:prSet presAssocID="{DB546817-F846-47D6-AF78-341BA76DED09}" presName="text_2" presStyleLbl="node1" presStyleIdx="1" presStyleCnt="7">
        <dgm:presLayoutVars>
          <dgm:bulletEnabled val="1"/>
        </dgm:presLayoutVars>
      </dgm:prSet>
      <dgm:spPr/>
      <dgm:t>
        <a:bodyPr/>
        <a:lstStyle/>
        <a:p>
          <a:endParaRPr lang="en-GB"/>
        </a:p>
      </dgm:t>
    </dgm:pt>
    <dgm:pt modelId="{6449D760-7BAD-4966-8A5C-31BCFE624368}" type="pres">
      <dgm:prSet presAssocID="{DB546817-F846-47D6-AF78-341BA76DED09}" presName="accent_2" presStyleCnt="0"/>
      <dgm:spPr/>
    </dgm:pt>
    <dgm:pt modelId="{F20ED410-6975-4085-8916-22A63CC64D66}" type="pres">
      <dgm:prSet presAssocID="{DB546817-F846-47D6-AF78-341BA76DED09}" presName="accentRepeatNode" presStyleLbl="solidFgAcc1" presStyleIdx="1" presStyleCnt="7"/>
      <dgm:spPr/>
    </dgm:pt>
    <dgm:pt modelId="{F96A0297-F77B-4FF0-B59F-A6AF4537A030}" type="pres">
      <dgm:prSet presAssocID="{56DEF590-5BCB-41ED-AEA5-69DCCF81D29D}" presName="text_3" presStyleLbl="node1" presStyleIdx="2" presStyleCnt="7">
        <dgm:presLayoutVars>
          <dgm:bulletEnabled val="1"/>
        </dgm:presLayoutVars>
      </dgm:prSet>
      <dgm:spPr/>
      <dgm:t>
        <a:bodyPr/>
        <a:lstStyle/>
        <a:p>
          <a:endParaRPr lang="en-GB"/>
        </a:p>
      </dgm:t>
    </dgm:pt>
    <dgm:pt modelId="{92280D3F-0394-456C-BD86-839732C235F5}" type="pres">
      <dgm:prSet presAssocID="{56DEF590-5BCB-41ED-AEA5-69DCCF81D29D}" presName="accent_3" presStyleCnt="0"/>
      <dgm:spPr/>
    </dgm:pt>
    <dgm:pt modelId="{D4E4A7BD-6756-425A-B748-F62F93021525}" type="pres">
      <dgm:prSet presAssocID="{56DEF590-5BCB-41ED-AEA5-69DCCF81D29D}" presName="accentRepeatNode" presStyleLbl="solidFgAcc1" presStyleIdx="2" presStyleCnt="7"/>
      <dgm:spPr/>
    </dgm:pt>
    <dgm:pt modelId="{4F25C7E7-2575-42BB-804F-5B6854FC397B}" type="pres">
      <dgm:prSet presAssocID="{E412D700-2588-4AC2-A7BC-C8C5B882F04F}" presName="text_4" presStyleLbl="node1" presStyleIdx="3" presStyleCnt="7">
        <dgm:presLayoutVars>
          <dgm:bulletEnabled val="1"/>
        </dgm:presLayoutVars>
      </dgm:prSet>
      <dgm:spPr/>
      <dgm:t>
        <a:bodyPr/>
        <a:lstStyle/>
        <a:p>
          <a:endParaRPr lang="en-GB"/>
        </a:p>
      </dgm:t>
    </dgm:pt>
    <dgm:pt modelId="{495479CC-5366-4744-A123-781F2A562480}" type="pres">
      <dgm:prSet presAssocID="{E412D700-2588-4AC2-A7BC-C8C5B882F04F}" presName="accent_4" presStyleCnt="0"/>
      <dgm:spPr/>
    </dgm:pt>
    <dgm:pt modelId="{C473A4A6-325D-46D0-B055-EF8FC11E6B0C}" type="pres">
      <dgm:prSet presAssocID="{E412D700-2588-4AC2-A7BC-C8C5B882F04F}" presName="accentRepeatNode" presStyleLbl="solidFgAcc1" presStyleIdx="3" presStyleCnt="7"/>
      <dgm:spPr/>
    </dgm:pt>
    <dgm:pt modelId="{39F6F2D2-694E-43F2-8B47-44391D0307FF}" type="pres">
      <dgm:prSet presAssocID="{1A4ED7F2-6840-4BB8-9FED-102ED612674D}" presName="text_5" presStyleLbl="node1" presStyleIdx="4" presStyleCnt="7">
        <dgm:presLayoutVars>
          <dgm:bulletEnabled val="1"/>
        </dgm:presLayoutVars>
      </dgm:prSet>
      <dgm:spPr/>
      <dgm:t>
        <a:bodyPr/>
        <a:lstStyle/>
        <a:p>
          <a:endParaRPr lang="en-GB"/>
        </a:p>
      </dgm:t>
    </dgm:pt>
    <dgm:pt modelId="{F9FA7920-2675-486C-A5B5-30E739EBF984}" type="pres">
      <dgm:prSet presAssocID="{1A4ED7F2-6840-4BB8-9FED-102ED612674D}" presName="accent_5" presStyleCnt="0"/>
      <dgm:spPr/>
    </dgm:pt>
    <dgm:pt modelId="{6DE5CB8A-7910-483A-B7AB-4B4440B54567}" type="pres">
      <dgm:prSet presAssocID="{1A4ED7F2-6840-4BB8-9FED-102ED612674D}" presName="accentRepeatNode" presStyleLbl="solidFgAcc1" presStyleIdx="4" presStyleCnt="7"/>
      <dgm:spPr/>
    </dgm:pt>
    <dgm:pt modelId="{7776BD94-0193-47A8-BF0A-D8EC612F4F97}" type="pres">
      <dgm:prSet presAssocID="{80A452FE-755F-46F4-A8D9-2F17BF3439E7}" presName="text_6" presStyleLbl="node1" presStyleIdx="5" presStyleCnt="7">
        <dgm:presLayoutVars>
          <dgm:bulletEnabled val="1"/>
        </dgm:presLayoutVars>
      </dgm:prSet>
      <dgm:spPr/>
      <dgm:t>
        <a:bodyPr/>
        <a:lstStyle/>
        <a:p>
          <a:endParaRPr lang="en-GB"/>
        </a:p>
      </dgm:t>
    </dgm:pt>
    <dgm:pt modelId="{E1728526-E50D-473D-9F14-0D23D6FFCF83}" type="pres">
      <dgm:prSet presAssocID="{80A452FE-755F-46F4-A8D9-2F17BF3439E7}" presName="accent_6" presStyleCnt="0"/>
      <dgm:spPr/>
    </dgm:pt>
    <dgm:pt modelId="{2A0DAD70-F90A-459A-8CF4-4CBE2A0D8D35}" type="pres">
      <dgm:prSet presAssocID="{80A452FE-755F-46F4-A8D9-2F17BF3439E7}" presName="accentRepeatNode" presStyleLbl="solidFgAcc1" presStyleIdx="5" presStyleCnt="7"/>
      <dgm:spPr/>
    </dgm:pt>
    <dgm:pt modelId="{C7A4E222-4ED6-4E60-9496-D82A99E4BA4E}" type="pres">
      <dgm:prSet presAssocID="{053EB7D2-107B-4A60-B12F-A9616BFC70BF}" presName="text_7" presStyleLbl="node1" presStyleIdx="6" presStyleCnt="7">
        <dgm:presLayoutVars>
          <dgm:bulletEnabled val="1"/>
        </dgm:presLayoutVars>
      </dgm:prSet>
      <dgm:spPr/>
      <dgm:t>
        <a:bodyPr/>
        <a:lstStyle/>
        <a:p>
          <a:endParaRPr lang="en-GB"/>
        </a:p>
      </dgm:t>
    </dgm:pt>
    <dgm:pt modelId="{026D5A1F-E37A-4841-953B-51E2E8397B57}" type="pres">
      <dgm:prSet presAssocID="{053EB7D2-107B-4A60-B12F-A9616BFC70BF}" presName="accent_7" presStyleCnt="0"/>
      <dgm:spPr/>
    </dgm:pt>
    <dgm:pt modelId="{49E17CBA-F0EB-419A-A1BE-0C4978FD21AB}" type="pres">
      <dgm:prSet presAssocID="{053EB7D2-107B-4A60-B12F-A9616BFC70BF}" presName="accentRepeatNode" presStyleLbl="solidFgAcc1" presStyleIdx="6" presStyleCnt="7"/>
      <dgm:spPr/>
    </dgm:pt>
  </dgm:ptLst>
  <dgm:cxnLst>
    <dgm:cxn modelId="{16277145-DD97-4907-8339-8325CF5D5630}" type="presOf" srcId="{E412D700-2588-4AC2-A7BC-C8C5B882F04F}" destId="{4F25C7E7-2575-42BB-804F-5B6854FC397B}" srcOrd="0" destOrd="0" presId="urn:microsoft.com/office/officeart/2008/layout/VerticalCurvedList"/>
    <dgm:cxn modelId="{0559366C-3150-413A-9E0D-3812EEF44AF6}" type="presOf" srcId="{F45CD615-E292-47F3-ABB4-D1C3E58A56F0}" destId="{EAF13B9B-C20B-48E5-B1A3-FC6F9EEB3A4F}" srcOrd="0" destOrd="0" presId="urn:microsoft.com/office/officeart/2008/layout/VerticalCurvedList"/>
    <dgm:cxn modelId="{41B2D567-7508-47E4-8A36-41AB3E55150F}" srcId="{F45CD615-E292-47F3-ABB4-D1C3E58A56F0}" destId="{80A452FE-755F-46F4-A8D9-2F17BF3439E7}" srcOrd="5" destOrd="0" parTransId="{3053F319-39C4-490D-81BD-A36506A5B4EF}" sibTransId="{84F7C207-756B-4222-9BA4-4A4638155FA4}"/>
    <dgm:cxn modelId="{C61AD8AB-CAE0-482B-9F3B-FFCF027C0353}" type="presOf" srcId="{56DEF590-5BCB-41ED-AEA5-69DCCF81D29D}" destId="{F96A0297-F77B-4FF0-B59F-A6AF4537A030}" srcOrd="0" destOrd="0" presId="urn:microsoft.com/office/officeart/2008/layout/VerticalCurvedList"/>
    <dgm:cxn modelId="{EF3F639E-0037-4C37-BDEF-672257FFB79E}" srcId="{F45CD615-E292-47F3-ABB4-D1C3E58A56F0}" destId="{1A4ED7F2-6840-4BB8-9FED-102ED612674D}" srcOrd="4" destOrd="0" parTransId="{BD161B73-80D2-4858-AEEF-952EABAB87FD}" sibTransId="{D9683F9D-EDFA-45B8-8A0F-F6897455133F}"/>
    <dgm:cxn modelId="{C643FF55-D434-4925-9A91-71966D3FA201}" type="presOf" srcId="{DB546817-F846-47D6-AF78-341BA76DED09}" destId="{0E1A6D46-D689-4F68-A600-18914B029F19}" srcOrd="0" destOrd="0" presId="urn:microsoft.com/office/officeart/2008/layout/VerticalCurvedList"/>
    <dgm:cxn modelId="{9ECC4460-F0F6-4B62-95D3-5F70880704DB}" type="presOf" srcId="{708CFFAD-9BC7-40DD-BE45-495D342E95A7}" destId="{71D99CE4-C442-4D77-B06E-336F056B9B50}" srcOrd="0" destOrd="0" presId="urn:microsoft.com/office/officeart/2008/layout/VerticalCurvedList"/>
    <dgm:cxn modelId="{EF968FE4-3364-4BA5-A8BE-E1AC8FF26980}" srcId="{F45CD615-E292-47F3-ABB4-D1C3E58A56F0}" destId="{EC097FF6-5D08-47B5-9B82-BE6E2AEA7A21}" srcOrd="8" destOrd="0" parTransId="{D173C41F-C0EA-49AD-8080-358896C1E30D}" sibTransId="{92DEBACD-0DB2-4BCA-8B03-2BDC64DB0093}"/>
    <dgm:cxn modelId="{A5D68006-1672-4D51-BF42-59E591BF23A7}" srcId="{F45CD615-E292-47F3-ABB4-D1C3E58A56F0}" destId="{EE1B232C-7DDE-49EC-9986-5CDE4D778400}" srcOrd="0" destOrd="0" parTransId="{FA30A50C-1118-4528-AEC9-66663E7A4F43}" sibTransId="{708CFFAD-9BC7-40DD-BE45-495D342E95A7}"/>
    <dgm:cxn modelId="{D010CAB8-9761-41E5-B21C-BDCE6E352BA9}" srcId="{F45CD615-E292-47F3-ABB4-D1C3E58A56F0}" destId="{56DEF590-5BCB-41ED-AEA5-69DCCF81D29D}" srcOrd="2" destOrd="0" parTransId="{EAC65212-8BCF-475B-8842-34D9D69172EF}" sibTransId="{ECEE4266-6C69-4D26-B0C1-EF8802E7D29C}"/>
    <dgm:cxn modelId="{5D126575-CEE2-4E0D-BE1C-9B5BFFD2ECD6}" srcId="{F45CD615-E292-47F3-ABB4-D1C3E58A56F0}" destId="{053EB7D2-107B-4A60-B12F-A9616BFC70BF}" srcOrd="6" destOrd="0" parTransId="{117C4A23-C859-4D1C-B2E9-272A65756460}" sibTransId="{2092DAD6-93B8-48EC-A5FF-C67156C619A3}"/>
    <dgm:cxn modelId="{D97E7A50-9858-495C-89A2-6291F897B491}" srcId="{F45CD615-E292-47F3-ABB4-D1C3E58A56F0}" destId="{A56A15B4-EE4A-4C21-B02E-083E74141477}" srcOrd="7" destOrd="0" parTransId="{4F6F4D94-D787-45F4-8ACC-FDD25128AC4F}" sibTransId="{B57D7A43-CD22-417C-B35C-47ED2A14DC71}"/>
    <dgm:cxn modelId="{5528E60E-6EED-4EEF-9B5F-FA4BBBA6B27B}" type="presOf" srcId="{EE1B232C-7DDE-49EC-9986-5CDE4D778400}" destId="{CEF59EFD-1098-44E1-82DB-7EF370A60C3B}" srcOrd="0" destOrd="0" presId="urn:microsoft.com/office/officeart/2008/layout/VerticalCurvedList"/>
    <dgm:cxn modelId="{A048A9FB-834A-4D56-B294-EFA4886D36E4}" type="presOf" srcId="{1A4ED7F2-6840-4BB8-9FED-102ED612674D}" destId="{39F6F2D2-694E-43F2-8B47-44391D0307FF}" srcOrd="0" destOrd="0" presId="urn:microsoft.com/office/officeart/2008/layout/VerticalCurvedList"/>
    <dgm:cxn modelId="{30047406-2834-44AA-8056-06A391DE513D}" type="presOf" srcId="{053EB7D2-107B-4A60-B12F-A9616BFC70BF}" destId="{C7A4E222-4ED6-4E60-9496-D82A99E4BA4E}" srcOrd="0" destOrd="0" presId="urn:microsoft.com/office/officeart/2008/layout/VerticalCurvedList"/>
    <dgm:cxn modelId="{A181473F-A83E-4AE3-BFBF-B823CC21DB7F}" srcId="{F45CD615-E292-47F3-ABB4-D1C3E58A56F0}" destId="{E412D700-2588-4AC2-A7BC-C8C5B882F04F}" srcOrd="3" destOrd="0" parTransId="{B89E4F1F-5529-4CEC-B391-7A3D2B52864B}" sibTransId="{5C9863B0-0D56-4704-9D0D-95CD3E49CCEB}"/>
    <dgm:cxn modelId="{2846DA9C-B2E0-4998-BB3D-C6DE77A0F620}" type="presOf" srcId="{80A452FE-755F-46F4-A8D9-2F17BF3439E7}" destId="{7776BD94-0193-47A8-BF0A-D8EC612F4F97}" srcOrd="0" destOrd="0" presId="urn:microsoft.com/office/officeart/2008/layout/VerticalCurvedList"/>
    <dgm:cxn modelId="{881CBCC9-4388-4D44-9EA9-D1EA75995335}" srcId="{F45CD615-E292-47F3-ABB4-D1C3E58A56F0}" destId="{DB546817-F846-47D6-AF78-341BA76DED09}" srcOrd="1" destOrd="0" parTransId="{EF7800E1-15A6-4EC4-AEF0-2FC9A8ABB3F4}" sibTransId="{0BC6766A-4D00-4C0D-9AFD-F29F13418853}"/>
    <dgm:cxn modelId="{D0D014BF-2FD0-470A-AFB5-905CD69B2A27}" type="presParOf" srcId="{EAF13B9B-C20B-48E5-B1A3-FC6F9EEB3A4F}" destId="{FB1880D7-1559-44B7-B17D-57FCA6C40251}" srcOrd="0" destOrd="0" presId="urn:microsoft.com/office/officeart/2008/layout/VerticalCurvedList"/>
    <dgm:cxn modelId="{70705918-8114-49DC-A82E-5C5C58CAC731}" type="presParOf" srcId="{FB1880D7-1559-44B7-B17D-57FCA6C40251}" destId="{0B992896-FC51-488A-B310-732E9C18AC38}" srcOrd="0" destOrd="0" presId="urn:microsoft.com/office/officeart/2008/layout/VerticalCurvedList"/>
    <dgm:cxn modelId="{6B4C1B03-E490-439E-A7ED-23BE7B8134C7}" type="presParOf" srcId="{0B992896-FC51-488A-B310-732E9C18AC38}" destId="{731BF562-67D4-4FB5-B35A-8D8F008D771D}" srcOrd="0" destOrd="0" presId="urn:microsoft.com/office/officeart/2008/layout/VerticalCurvedList"/>
    <dgm:cxn modelId="{8C290CD9-289B-45FF-9EF1-42D0D6A66B77}" type="presParOf" srcId="{0B992896-FC51-488A-B310-732E9C18AC38}" destId="{71D99CE4-C442-4D77-B06E-336F056B9B50}" srcOrd="1" destOrd="0" presId="urn:microsoft.com/office/officeart/2008/layout/VerticalCurvedList"/>
    <dgm:cxn modelId="{BA31055E-1854-4233-BE13-FD71A62AB3D7}" type="presParOf" srcId="{0B992896-FC51-488A-B310-732E9C18AC38}" destId="{35D2C80C-6B92-4DEA-8198-BB1E8E4392AE}" srcOrd="2" destOrd="0" presId="urn:microsoft.com/office/officeart/2008/layout/VerticalCurvedList"/>
    <dgm:cxn modelId="{4358C136-78C4-41B0-BEC7-A5B69114B22D}" type="presParOf" srcId="{0B992896-FC51-488A-B310-732E9C18AC38}" destId="{D0FBF369-822B-45F6-AA16-7226A4380479}" srcOrd="3" destOrd="0" presId="urn:microsoft.com/office/officeart/2008/layout/VerticalCurvedList"/>
    <dgm:cxn modelId="{938E3DF4-CF95-432E-8A65-ED3324A4773B}" type="presParOf" srcId="{FB1880D7-1559-44B7-B17D-57FCA6C40251}" destId="{CEF59EFD-1098-44E1-82DB-7EF370A60C3B}" srcOrd="1" destOrd="0" presId="urn:microsoft.com/office/officeart/2008/layout/VerticalCurvedList"/>
    <dgm:cxn modelId="{EF8CE54D-842D-4263-9EE1-C137D8C9F5C4}" type="presParOf" srcId="{FB1880D7-1559-44B7-B17D-57FCA6C40251}" destId="{B0EB9A3B-BDD9-460E-83E0-7B5087E737A3}" srcOrd="2" destOrd="0" presId="urn:microsoft.com/office/officeart/2008/layout/VerticalCurvedList"/>
    <dgm:cxn modelId="{FE3173E5-490F-4CA5-9C40-F12AA27385FD}" type="presParOf" srcId="{B0EB9A3B-BDD9-460E-83E0-7B5087E737A3}" destId="{56CA7111-E1CA-433C-BBB2-C7239231FFCB}" srcOrd="0" destOrd="0" presId="urn:microsoft.com/office/officeart/2008/layout/VerticalCurvedList"/>
    <dgm:cxn modelId="{466B6E97-6C9D-47CA-8542-D4E73825437C}" type="presParOf" srcId="{FB1880D7-1559-44B7-B17D-57FCA6C40251}" destId="{0E1A6D46-D689-4F68-A600-18914B029F19}" srcOrd="3" destOrd="0" presId="urn:microsoft.com/office/officeart/2008/layout/VerticalCurvedList"/>
    <dgm:cxn modelId="{B2D15D5B-CD75-444C-A847-E806DFF11A55}" type="presParOf" srcId="{FB1880D7-1559-44B7-B17D-57FCA6C40251}" destId="{6449D760-7BAD-4966-8A5C-31BCFE624368}" srcOrd="4" destOrd="0" presId="urn:microsoft.com/office/officeart/2008/layout/VerticalCurvedList"/>
    <dgm:cxn modelId="{4E87D3FB-9F0F-4325-88F0-1B681E3698D7}" type="presParOf" srcId="{6449D760-7BAD-4966-8A5C-31BCFE624368}" destId="{F20ED410-6975-4085-8916-22A63CC64D66}" srcOrd="0" destOrd="0" presId="urn:microsoft.com/office/officeart/2008/layout/VerticalCurvedList"/>
    <dgm:cxn modelId="{F30916D8-C832-4BA8-926C-BDA64D1F6758}" type="presParOf" srcId="{FB1880D7-1559-44B7-B17D-57FCA6C40251}" destId="{F96A0297-F77B-4FF0-B59F-A6AF4537A030}" srcOrd="5" destOrd="0" presId="urn:microsoft.com/office/officeart/2008/layout/VerticalCurvedList"/>
    <dgm:cxn modelId="{A99DFCF9-2C00-49CA-9E85-EEEF36825A3A}" type="presParOf" srcId="{FB1880D7-1559-44B7-B17D-57FCA6C40251}" destId="{92280D3F-0394-456C-BD86-839732C235F5}" srcOrd="6" destOrd="0" presId="urn:microsoft.com/office/officeart/2008/layout/VerticalCurvedList"/>
    <dgm:cxn modelId="{A841CC64-5FB2-41F7-824C-E0D7BAF1CB86}" type="presParOf" srcId="{92280D3F-0394-456C-BD86-839732C235F5}" destId="{D4E4A7BD-6756-425A-B748-F62F93021525}" srcOrd="0" destOrd="0" presId="urn:microsoft.com/office/officeart/2008/layout/VerticalCurvedList"/>
    <dgm:cxn modelId="{79BD9B2F-5198-4DE4-9DB9-76B5996F33F9}" type="presParOf" srcId="{FB1880D7-1559-44B7-B17D-57FCA6C40251}" destId="{4F25C7E7-2575-42BB-804F-5B6854FC397B}" srcOrd="7" destOrd="0" presId="urn:microsoft.com/office/officeart/2008/layout/VerticalCurvedList"/>
    <dgm:cxn modelId="{27A1502B-FF42-457C-8DC5-A80BA327EA3C}" type="presParOf" srcId="{FB1880D7-1559-44B7-B17D-57FCA6C40251}" destId="{495479CC-5366-4744-A123-781F2A562480}" srcOrd="8" destOrd="0" presId="urn:microsoft.com/office/officeart/2008/layout/VerticalCurvedList"/>
    <dgm:cxn modelId="{4758F1B9-5A76-4AB2-A2EB-0DE3A49A2F91}" type="presParOf" srcId="{495479CC-5366-4744-A123-781F2A562480}" destId="{C473A4A6-325D-46D0-B055-EF8FC11E6B0C}" srcOrd="0" destOrd="0" presId="urn:microsoft.com/office/officeart/2008/layout/VerticalCurvedList"/>
    <dgm:cxn modelId="{BCF65EFD-A62F-45C8-AAA0-8012396C367E}" type="presParOf" srcId="{FB1880D7-1559-44B7-B17D-57FCA6C40251}" destId="{39F6F2D2-694E-43F2-8B47-44391D0307FF}" srcOrd="9" destOrd="0" presId="urn:microsoft.com/office/officeart/2008/layout/VerticalCurvedList"/>
    <dgm:cxn modelId="{2AD77C7E-CA0C-4179-8711-E68A63AB0B45}" type="presParOf" srcId="{FB1880D7-1559-44B7-B17D-57FCA6C40251}" destId="{F9FA7920-2675-486C-A5B5-30E739EBF984}" srcOrd="10" destOrd="0" presId="urn:microsoft.com/office/officeart/2008/layout/VerticalCurvedList"/>
    <dgm:cxn modelId="{EF59AA10-38E0-4F73-B866-D9E3AA75FA23}" type="presParOf" srcId="{F9FA7920-2675-486C-A5B5-30E739EBF984}" destId="{6DE5CB8A-7910-483A-B7AB-4B4440B54567}" srcOrd="0" destOrd="0" presId="urn:microsoft.com/office/officeart/2008/layout/VerticalCurvedList"/>
    <dgm:cxn modelId="{C734E619-434B-4052-9B76-70DA4C8AAB7D}" type="presParOf" srcId="{FB1880D7-1559-44B7-B17D-57FCA6C40251}" destId="{7776BD94-0193-47A8-BF0A-D8EC612F4F97}" srcOrd="11" destOrd="0" presId="urn:microsoft.com/office/officeart/2008/layout/VerticalCurvedList"/>
    <dgm:cxn modelId="{B700A215-4E9D-496E-8D10-353286BE7F9D}" type="presParOf" srcId="{FB1880D7-1559-44B7-B17D-57FCA6C40251}" destId="{E1728526-E50D-473D-9F14-0D23D6FFCF83}" srcOrd="12" destOrd="0" presId="urn:microsoft.com/office/officeart/2008/layout/VerticalCurvedList"/>
    <dgm:cxn modelId="{2DD84E21-B729-4406-A525-3461F7E10407}" type="presParOf" srcId="{E1728526-E50D-473D-9F14-0D23D6FFCF83}" destId="{2A0DAD70-F90A-459A-8CF4-4CBE2A0D8D35}" srcOrd="0" destOrd="0" presId="urn:microsoft.com/office/officeart/2008/layout/VerticalCurvedList"/>
    <dgm:cxn modelId="{311390A1-5069-4E8B-8A54-A24E173912D8}" type="presParOf" srcId="{FB1880D7-1559-44B7-B17D-57FCA6C40251}" destId="{C7A4E222-4ED6-4E60-9496-D82A99E4BA4E}" srcOrd="13" destOrd="0" presId="urn:microsoft.com/office/officeart/2008/layout/VerticalCurvedList"/>
    <dgm:cxn modelId="{F9D54590-19C3-4EAB-A7E3-5F0E537A6D8C}" type="presParOf" srcId="{FB1880D7-1559-44B7-B17D-57FCA6C40251}" destId="{026D5A1F-E37A-4841-953B-51E2E8397B57}" srcOrd="14" destOrd="0" presId="urn:microsoft.com/office/officeart/2008/layout/VerticalCurvedList"/>
    <dgm:cxn modelId="{C6EA398F-A6D8-4404-991F-89707E51C813}" type="presParOf" srcId="{026D5A1F-E37A-4841-953B-51E2E8397B57}" destId="{49E17CBA-F0EB-419A-A1BE-0C4978FD21A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6FF525-BADB-4EA1-AF95-B053CE8B2672}" type="doc">
      <dgm:prSet loTypeId="urn:microsoft.com/office/officeart/2005/8/layout/arrow3" loCatId="relationship" qsTypeId="urn:microsoft.com/office/officeart/2005/8/quickstyle/simple2" qsCatId="simple" csTypeId="urn:microsoft.com/office/officeart/2005/8/colors/colorful2" csCatId="colorful" phldr="1"/>
      <dgm:spPr/>
      <dgm:t>
        <a:bodyPr/>
        <a:lstStyle/>
        <a:p>
          <a:endParaRPr lang="el-GR"/>
        </a:p>
      </dgm:t>
    </dgm:pt>
    <dgm:pt modelId="{3419C5E5-1889-4CD1-AB18-50FB93CA151C}">
      <dgm:prSet phldrT="[Text]"/>
      <dgm:spPr/>
      <dgm:t>
        <a:bodyPr/>
        <a:lstStyle/>
        <a:p>
          <a:r>
            <a:rPr lang="da-DK" b="1" dirty="0">
              <a:solidFill>
                <a:schemeClr val="tx2"/>
              </a:solidFill>
            </a:rPr>
            <a:t>Maskuline samfunds </a:t>
          </a:r>
          <a:r>
            <a:rPr lang="da-DK" dirty="0">
              <a:solidFill>
                <a:schemeClr val="tx2"/>
              </a:solidFill>
            </a:rPr>
            <a:t>køn og følelsesmæssige roller er forskellige. Mænd forventes at være autoritære og hårde, mens kvinder skal være blide og bløde</a:t>
          </a:r>
          <a:endParaRPr lang="da-DK" noProof="0" dirty="0">
            <a:solidFill>
              <a:schemeClr val="tx2"/>
            </a:solidFill>
          </a:endParaRPr>
        </a:p>
      </dgm:t>
    </dgm:pt>
    <dgm:pt modelId="{157DD0C6-3809-4ABD-9031-1B3E46F14FA4}" type="parTrans" cxnId="{4754BA8C-D433-45ED-90A5-B83F8708D76E}">
      <dgm:prSet/>
      <dgm:spPr/>
      <dgm:t>
        <a:bodyPr/>
        <a:lstStyle/>
        <a:p>
          <a:endParaRPr lang="el-GR"/>
        </a:p>
      </dgm:t>
    </dgm:pt>
    <dgm:pt modelId="{838FA139-2D38-4379-94F0-1A795960E318}" type="sibTrans" cxnId="{4754BA8C-D433-45ED-90A5-B83F8708D76E}">
      <dgm:prSet/>
      <dgm:spPr/>
      <dgm:t>
        <a:bodyPr/>
        <a:lstStyle/>
        <a:p>
          <a:endParaRPr lang="el-GR"/>
        </a:p>
      </dgm:t>
    </dgm:pt>
    <dgm:pt modelId="{D3F3A54A-8DD8-4DA2-9484-FF97169644B9}">
      <dgm:prSet phldrT="[Text]"/>
      <dgm:spPr/>
      <dgm:t>
        <a:bodyPr/>
        <a:lstStyle/>
        <a:p>
          <a:r>
            <a:rPr lang="da-DK" b="1" dirty="0">
              <a:solidFill>
                <a:schemeClr val="tx2"/>
              </a:solidFill>
            </a:rPr>
            <a:t>Feminine samfund</a:t>
          </a:r>
          <a:r>
            <a:rPr lang="da-DK" dirty="0">
              <a:solidFill>
                <a:schemeClr val="tx2"/>
              </a:solidFill>
            </a:rPr>
            <a:t> har mere flydende og mindre klare grænser</a:t>
          </a:r>
          <a:endParaRPr lang="da-DK" noProof="0" dirty="0">
            <a:solidFill>
              <a:schemeClr val="tx2"/>
            </a:solidFill>
          </a:endParaRPr>
        </a:p>
      </dgm:t>
    </dgm:pt>
    <dgm:pt modelId="{1DFAF4EA-79EA-4175-9122-B443D82880FD}" type="parTrans" cxnId="{79FB860D-CB9E-4A66-80C6-ACFCAFE18FB8}">
      <dgm:prSet/>
      <dgm:spPr/>
      <dgm:t>
        <a:bodyPr/>
        <a:lstStyle/>
        <a:p>
          <a:endParaRPr lang="el-GR"/>
        </a:p>
      </dgm:t>
    </dgm:pt>
    <dgm:pt modelId="{872E0A36-CE6D-491F-BB4B-1F149012167B}" type="sibTrans" cxnId="{79FB860D-CB9E-4A66-80C6-ACFCAFE18FB8}">
      <dgm:prSet/>
      <dgm:spPr/>
      <dgm:t>
        <a:bodyPr/>
        <a:lstStyle/>
        <a:p>
          <a:endParaRPr lang="el-GR"/>
        </a:p>
      </dgm:t>
    </dgm:pt>
    <dgm:pt modelId="{9EBDA66A-948F-4258-AD26-DDC86A026547}" type="pres">
      <dgm:prSet presAssocID="{B46FF525-BADB-4EA1-AF95-B053CE8B2672}" presName="compositeShape" presStyleCnt="0">
        <dgm:presLayoutVars>
          <dgm:chMax val="2"/>
          <dgm:dir/>
          <dgm:resizeHandles val="exact"/>
        </dgm:presLayoutVars>
      </dgm:prSet>
      <dgm:spPr/>
      <dgm:t>
        <a:bodyPr/>
        <a:lstStyle/>
        <a:p>
          <a:endParaRPr lang="en-GB"/>
        </a:p>
      </dgm:t>
    </dgm:pt>
    <dgm:pt modelId="{67DCB76B-0004-45BF-B698-BD979FD8E2A8}" type="pres">
      <dgm:prSet presAssocID="{B46FF525-BADB-4EA1-AF95-B053CE8B2672}" presName="divider" presStyleLbl="fgShp" presStyleIdx="0" presStyleCnt="1"/>
      <dgm:spPr/>
    </dgm:pt>
    <dgm:pt modelId="{C4ED7D5E-E724-447F-B2A5-72E683BE78D9}" type="pres">
      <dgm:prSet presAssocID="{3419C5E5-1889-4CD1-AB18-50FB93CA151C}" presName="downArrow" presStyleLbl="node1" presStyleIdx="0" presStyleCnt="2"/>
      <dgm:spPr/>
    </dgm:pt>
    <dgm:pt modelId="{491A61FB-4BFD-441F-9AD2-F6543FBF1FA7}" type="pres">
      <dgm:prSet presAssocID="{3419C5E5-1889-4CD1-AB18-50FB93CA151C}" presName="downArrowText" presStyleLbl="revTx" presStyleIdx="0" presStyleCnt="2">
        <dgm:presLayoutVars>
          <dgm:bulletEnabled val="1"/>
        </dgm:presLayoutVars>
      </dgm:prSet>
      <dgm:spPr/>
      <dgm:t>
        <a:bodyPr/>
        <a:lstStyle/>
        <a:p>
          <a:endParaRPr lang="en-GB"/>
        </a:p>
      </dgm:t>
    </dgm:pt>
    <dgm:pt modelId="{6678F6FA-00A1-47DE-BAEE-AAC4BF61077D}" type="pres">
      <dgm:prSet presAssocID="{D3F3A54A-8DD8-4DA2-9484-FF97169644B9}" presName="upArrow" presStyleLbl="node1" presStyleIdx="1" presStyleCnt="2"/>
      <dgm:spPr/>
    </dgm:pt>
    <dgm:pt modelId="{98B4CC20-72EB-4A82-98AE-ECE80D521824}" type="pres">
      <dgm:prSet presAssocID="{D3F3A54A-8DD8-4DA2-9484-FF97169644B9}" presName="upArrowText" presStyleLbl="revTx" presStyleIdx="1" presStyleCnt="2">
        <dgm:presLayoutVars>
          <dgm:bulletEnabled val="1"/>
        </dgm:presLayoutVars>
      </dgm:prSet>
      <dgm:spPr/>
      <dgm:t>
        <a:bodyPr/>
        <a:lstStyle/>
        <a:p>
          <a:endParaRPr lang="en-GB"/>
        </a:p>
      </dgm:t>
    </dgm:pt>
  </dgm:ptLst>
  <dgm:cxnLst>
    <dgm:cxn modelId="{60834138-4C57-47C0-B7EA-9CD584ED905F}" type="presOf" srcId="{3419C5E5-1889-4CD1-AB18-50FB93CA151C}" destId="{491A61FB-4BFD-441F-9AD2-F6543FBF1FA7}" srcOrd="0" destOrd="0" presId="urn:microsoft.com/office/officeart/2005/8/layout/arrow3"/>
    <dgm:cxn modelId="{79FB860D-CB9E-4A66-80C6-ACFCAFE18FB8}" srcId="{B46FF525-BADB-4EA1-AF95-B053CE8B2672}" destId="{D3F3A54A-8DD8-4DA2-9484-FF97169644B9}" srcOrd="1" destOrd="0" parTransId="{1DFAF4EA-79EA-4175-9122-B443D82880FD}" sibTransId="{872E0A36-CE6D-491F-BB4B-1F149012167B}"/>
    <dgm:cxn modelId="{360D95AE-4DA3-4711-A8A7-E6392C633FAE}" type="presOf" srcId="{B46FF525-BADB-4EA1-AF95-B053CE8B2672}" destId="{9EBDA66A-948F-4258-AD26-DDC86A026547}" srcOrd="0" destOrd="0" presId="urn:microsoft.com/office/officeart/2005/8/layout/arrow3"/>
    <dgm:cxn modelId="{4754BA8C-D433-45ED-90A5-B83F8708D76E}" srcId="{B46FF525-BADB-4EA1-AF95-B053CE8B2672}" destId="{3419C5E5-1889-4CD1-AB18-50FB93CA151C}" srcOrd="0" destOrd="0" parTransId="{157DD0C6-3809-4ABD-9031-1B3E46F14FA4}" sibTransId="{838FA139-2D38-4379-94F0-1A795960E318}"/>
    <dgm:cxn modelId="{D71C4AF2-B749-4CA7-B702-A9E0A6140F9D}" type="presOf" srcId="{D3F3A54A-8DD8-4DA2-9484-FF97169644B9}" destId="{98B4CC20-72EB-4A82-98AE-ECE80D521824}" srcOrd="0" destOrd="0" presId="urn:microsoft.com/office/officeart/2005/8/layout/arrow3"/>
    <dgm:cxn modelId="{A56A9C98-ED02-46FD-B911-4E84909E2213}" type="presParOf" srcId="{9EBDA66A-948F-4258-AD26-DDC86A026547}" destId="{67DCB76B-0004-45BF-B698-BD979FD8E2A8}" srcOrd="0" destOrd="0" presId="urn:microsoft.com/office/officeart/2005/8/layout/arrow3"/>
    <dgm:cxn modelId="{0634FF65-4D93-4198-A202-1D3D0F4D1AE3}" type="presParOf" srcId="{9EBDA66A-948F-4258-AD26-DDC86A026547}" destId="{C4ED7D5E-E724-447F-B2A5-72E683BE78D9}" srcOrd="1" destOrd="0" presId="urn:microsoft.com/office/officeart/2005/8/layout/arrow3"/>
    <dgm:cxn modelId="{60A2134C-9295-4FAF-8C15-3F5820BAD505}" type="presParOf" srcId="{9EBDA66A-948F-4258-AD26-DDC86A026547}" destId="{491A61FB-4BFD-441F-9AD2-F6543FBF1FA7}" srcOrd="2" destOrd="0" presId="urn:microsoft.com/office/officeart/2005/8/layout/arrow3"/>
    <dgm:cxn modelId="{0A37BEE7-43E2-4238-A09B-FDF4C29D0B68}" type="presParOf" srcId="{9EBDA66A-948F-4258-AD26-DDC86A026547}" destId="{6678F6FA-00A1-47DE-BAEE-AAC4BF61077D}" srcOrd="3" destOrd="0" presId="urn:microsoft.com/office/officeart/2005/8/layout/arrow3"/>
    <dgm:cxn modelId="{DE05FDC6-501C-4646-B0CB-191A9BEEE527}" type="presParOf" srcId="{9EBDA66A-948F-4258-AD26-DDC86A026547}" destId="{98B4CC20-72EB-4A82-98AE-ECE80D521824}"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A7281F-8EED-45F0-8E7D-3EA29855068C}"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l-GR"/>
        </a:p>
      </dgm:t>
    </dgm:pt>
    <dgm:pt modelId="{332D1303-B371-4495-A066-85B21BD5308A}">
      <dgm:prSet phldrT="[Text]"/>
      <dgm:spPr/>
      <dgm:t>
        <a:bodyPr/>
        <a:lstStyle/>
        <a:p>
          <a:pPr algn="l"/>
          <a:r>
            <a:rPr lang="da-DK" dirty="0"/>
            <a:t>a. Fransk kys: et elskovskys, hvor partnernes tunger strækker sig ud for at røre hinandens læber eller tunge</a:t>
          </a:r>
          <a:endParaRPr lang="el-GR" dirty="0"/>
        </a:p>
      </dgm:t>
    </dgm:pt>
    <dgm:pt modelId="{4EFE5EE5-CD0F-444B-B0A4-9384BE2C53C4}" type="parTrans" cxnId="{5D483A5A-9D13-42F2-A033-4E6A58DAC012}">
      <dgm:prSet/>
      <dgm:spPr/>
      <dgm:t>
        <a:bodyPr/>
        <a:lstStyle/>
        <a:p>
          <a:endParaRPr lang="el-GR"/>
        </a:p>
      </dgm:t>
    </dgm:pt>
    <dgm:pt modelId="{3F62BB8D-C1A6-4EFE-9A77-178CDEDC3F19}" type="sibTrans" cxnId="{5D483A5A-9D13-42F2-A033-4E6A58DAC012}">
      <dgm:prSet/>
      <dgm:spPr/>
      <dgm:t>
        <a:bodyPr/>
        <a:lstStyle/>
        <a:p>
          <a:endParaRPr lang="el-GR"/>
        </a:p>
      </dgm:t>
    </dgm:pt>
    <dgm:pt modelId="{178B8AED-99F1-42F6-949B-DEFD698B2DC9}">
      <dgm:prSet phldrT="[Text]"/>
      <dgm:spPr/>
      <dgm:t>
        <a:bodyPr/>
        <a:lstStyle/>
        <a:p>
          <a:pPr algn="l"/>
          <a:r>
            <a:rPr lang="da-DK" dirty="0"/>
            <a:t>b. Gribende kys: når vores underlæbe rører ved vores partners underlæbe, uden at røre overlæben</a:t>
          </a:r>
          <a:endParaRPr lang="el-GR" dirty="0"/>
        </a:p>
      </dgm:t>
    </dgm:pt>
    <dgm:pt modelId="{DF34ED51-27AD-4381-A6FD-B13D66735AFE}" type="parTrans" cxnId="{7EEC7782-D6B9-4C02-9FDC-D84E4BAA0B18}">
      <dgm:prSet/>
      <dgm:spPr/>
      <dgm:t>
        <a:bodyPr/>
        <a:lstStyle/>
        <a:p>
          <a:endParaRPr lang="el-GR"/>
        </a:p>
      </dgm:t>
    </dgm:pt>
    <dgm:pt modelId="{C147828C-EA08-4FEE-B27B-9DF28CF2EBA7}" type="sibTrans" cxnId="{7EEC7782-D6B9-4C02-9FDC-D84E4BAA0B18}">
      <dgm:prSet/>
      <dgm:spPr/>
      <dgm:t>
        <a:bodyPr/>
        <a:lstStyle/>
        <a:p>
          <a:endParaRPr lang="el-GR"/>
        </a:p>
      </dgm:t>
    </dgm:pt>
    <dgm:pt modelId="{BE542BE9-B93F-492C-8E94-28F093B1209F}">
      <dgm:prSet phldrT="[Text]"/>
      <dgm:spPr/>
      <dgm:t>
        <a:bodyPr/>
        <a:lstStyle/>
        <a:p>
          <a:pPr algn="l"/>
          <a:r>
            <a:rPr lang="da-DK" dirty="0"/>
            <a:t>c. Kraftfuldt kys: når vi rører ved vores </a:t>
          </a:r>
          <a:r>
            <a:rPr lang="da-DK" dirty="0" err="1"/>
            <a:t>patners</a:t>
          </a:r>
          <a:r>
            <a:rPr lang="da-DK" dirty="0"/>
            <a:t> underlæbe med stor kraft</a:t>
          </a:r>
          <a:endParaRPr lang="el-GR" dirty="0"/>
        </a:p>
      </dgm:t>
    </dgm:pt>
    <dgm:pt modelId="{E5E5EC06-EFE4-4CFC-BF44-944D0E95CCCD}" type="parTrans" cxnId="{6941896F-A4A0-4EB0-A295-71E578712073}">
      <dgm:prSet/>
      <dgm:spPr/>
      <dgm:t>
        <a:bodyPr/>
        <a:lstStyle/>
        <a:p>
          <a:endParaRPr lang="el-GR"/>
        </a:p>
      </dgm:t>
    </dgm:pt>
    <dgm:pt modelId="{7E6C4AC6-CE10-419A-AB92-959BA1F1B712}" type="sibTrans" cxnId="{6941896F-A4A0-4EB0-A295-71E578712073}">
      <dgm:prSet/>
      <dgm:spPr/>
      <dgm:t>
        <a:bodyPr/>
        <a:lstStyle/>
        <a:p>
          <a:endParaRPr lang="el-GR"/>
        </a:p>
      </dgm:t>
    </dgm:pt>
    <dgm:pt modelId="{AC744AAE-B8C1-4C6E-A6B1-7D5093343575}">
      <dgm:prSet phldrT="[Text]"/>
      <dgm:spPr/>
      <dgm:t>
        <a:bodyPr/>
        <a:lstStyle/>
        <a:p>
          <a:pPr algn="l"/>
          <a:r>
            <a:rPr lang="da-DK" dirty="0"/>
            <a:t>d. Berøringskys: når vores tunge rører vores partners læbe, vi lukker øjnene og vores hænder rører vores partners</a:t>
          </a:r>
          <a:endParaRPr lang="el-GR" dirty="0"/>
        </a:p>
      </dgm:t>
    </dgm:pt>
    <dgm:pt modelId="{36F7594B-9B2B-448B-8FC7-6BC42846C999}" type="parTrans" cxnId="{C34352FA-8CE8-4164-99DC-FF6C58AAEB77}">
      <dgm:prSet/>
      <dgm:spPr/>
      <dgm:t>
        <a:bodyPr/>
        <a:lstStyle/>
        <a:p>
          <a:endParaRPr lang="el-GR"/>
        </a:p>
      </dgm:t>
    </dgm:pt>
    <dgm:pt modelId="{F0AA6C10-9446-44A2-8136-25FFD43FAA73}" type="sibTrans" cxnId="{C34352FA-8CE8-4164-99DC-FF6C58AAEB77}">
      <dgm:prSet/>
      <dgm:spPr/>
      <dgm:t>
        <a:bodyPr/>
        <a:lstStyle/>
        <a:p>
          <a:endParaRPr lang="el-GR"/>
        </a:p>
      </dgm:t>
    </dgm:pt>
    <dgm:pt modelId="{542901CC-5319-4BDF-A3CE-B15956D57BCF}" type="pres">
      <dgm:prSet presAssocID="{67A7281F-8EED-45F0-8E7D-3EA29855068C}" presName="diagram" presStyleCnt="0">
        <dgm:presLayoutVars>
          <dgm:dir/>
          <dgm:resizeHandles val="exact"/>
        </dgm:presLayoutVars>
      </dgm:prSet>
      <dgm:spPr/>
      <dgm:t>
        <a:bodyPr/>
        <a:lstStyle/>
        <a:p>
          <a:endParaRPr lang="en-GB"/>
        </a:p>
      </dgm:t>
    </dgm:pt>
    <dgm:pt modelId="{3FEDC407-06D8-4222-B7BA-971C1BFF2DE2}" type="pres">
      <dgm:prSet presAssocID="{332D1303-B371-4495-A066-85B21BD5308A}" presName="node" presStyleLbl="node1" presStyleIdx="0" presStyleCnt="4">
        <dgm:presLayoutVars>
          <dgm:bulletEnabled val="1"/>
        </dgm:presLayoutVars>
      </dgm:prSet>
      <dgm:spPr/>
      <dgm:t>
        <a:bodyPr/>
        <a:lstStyle/>
        <a:p>
          <a:endParaRPr lang="en-GB"/>
        </a:p>
      </dgm:t>
    </dgm:pt>
    <dgm:pt modelId="{9B5D63E8-957C-4526-9DF7-08819F93EDC7}" type="pres">
      <dgm:prSet presAssocID="{3F62BB8D-C1A6-4EFE-9A77-178CDEDC3F19}" presName="sibTrans" presStyleCnt="0"/>
      <dgm:spPr/>
    </dgm:pt>
    <dgm:pt modelId="{3553980E-A2CB-4453-B0B5-8011DAFA846B}" type="pres">
      <dgm:prSet presAssocID="{178B8AED-99F1-42F6-949B-DEFD698B2DC9}" presName="node" presStyleLbl="node1" presStyleIdx="1" presStyleCnt="4" custLinFactNeighborX="502" custLinFactNeighborY="-998">
        <dgm:presLayoutVars>
          <dgm:bulletEnabled val="1"/>
        </dgm:presLayoutVars>
      </dgm:prSet>
      <dgm:spPr/>
      <dgm:t>
        <a:bodyPr/>
        <a:lstStyle/>
        <a:p>
          <a:endParaRPr lang="en-GB"/>
        </a:p>
      </dgm:t>
    </dgm:pt>
    <dgm:pt modelId="{68A8E5FC-7214-432D-A931-ACD17D096E5A}" type="pres">
      <dgm:prSet presAssocID="{C147828C-EA08-4FEE-B27B-9DF28CF2EBA7}" presName="sibTrans" presStyleCnt="0"/>
      <dgm:spPr/>
    </dgm:pt>
    <dgm:pt modelId="{BB07A557-8472-492B-A303-A69CA0ED26E1}" type="pres">
      <dgm:prSet presAssocID="{BE542BE9-B93F-492C-8E94-28F093B1209F}" presName="node" presStyleLbl="node1" presStyleIdx="2" presStyleCnt="4" custLinFactNeighborX="-2001" custLinFactNeighborY="2181">
        <dgm:presLayoutVars>
          <dgm:bulletEnabled val="1"/>
        </dgm:presLayoutVars>
      </dgm:prSet>
      <dgm:spPr/>
      <dgm:t>
        <a:bodyPr/>
        <a:lstStyle/>
        <a:p>
          <a:endParaRPr lang="en-GB"/>
        </a:p>
      </dgm:t>
    </dgm:pt>
    <dgm:pt modelId="{681C47F4-42E4-4102-BBDC-4690C952BC45}" type="pres">
      <dgm:prSet presAssocID="{7E6C4AC6-CE10-419A-AB92-959BA1F1B712}" presName="sibTrans" presStyleCnt="0"/>
      <dgm:spPr/>
    </dgm:pt>
    <dgm:pt modelId="{F786B4C6-46AD-4B95-9896-B69795DD7A9F}" type="pres">
      <dgm:prSet presAssocID="{AC744AAE-B8C1-4C6E-A6B1-7D5093343575}" presName="node" presStyleLbl="node1" presStyleIdx="3" presStyleCnt="4">
        <dgm:presLayoutVars>
          <dgm:bulletEnabled val="1"/>
        </dgm:presLayoutVars>
      </dgm:prSet>
      <dgm:spPr/>
      <dgm:t>
        <a:bodyPr/>
        <a:lstStyle/>
        <a:p>
          <a:endParaRPr lang="en-GB"/>
        </a:p>
      </dgm:t>
    </dgm:pt>
  </dgm:ptLst>
  <dgm:cxnLst>
    <dgm:cxn modelId="{7EEC7782-D6B9-4C02-9FDC-D84E4BAA0B18}" srcId="{67A7281F-8EED-45F0-8E7D-3EA29855068C}" destId="{178B8AED-99F1-42F6-949B-DEFD698B2DC9}" srcOrd="1" destOrd="0" parTransId="{DF34ED51-27AD-4381-A6FD-B13D66735AFE}" sibTransId="{C147828C-EA08-4FEE-B27B-9DF28CF2EBA7}"/>
    <dgm:cxn modelId="{1BDE6434-95BA-4504-9A21-4E8854F35295}" type="presOf" srcId="{BE542BE9-B93F-492C-8E94-28F093B1209F}" destId="{BB07A557-8472-492B-A303-A69CA0ED26E1}" srcOrd="0" destOrd="0" presId="urn:microsoft.com/office/officeart/2005/8/layout/default"/>
    <dgm:cxn modelId="{ED9219AF-C3EE-4F99-B9DC-34C908B45548}" type="presOf" srcId="{AC744AAE-B8C1-4C6E-A6B1-7D5093343575}" destId="{F786B4C6-46AD-4B95-9896-B69795DD7A9F}" srcOrd="0" destOrd="0" presId="urn:microsoft.com/office/officeart/2005/8/layout/default"/>
    <dgm:cxn modelId="{DE81EAF4-F87A-4A01-B391-9206B6DD564E}" type="presOf" srcId="{67A7281F-8EED-45F0-8E7D-3EA29855068C}" destId="{542901CC-5319-4BDF-A3CE-B15956D57BCF}" srcOrd="0" destOrd="0" presId="urn:microsoft.com/office/officeart/2005/8/layout/default"/>
    <dgm:cxn modelId="{74DB2EAC-3755-440C-A332-3B8E3FFED2D9}" type="presOf" srcId="{332D1303-B371-4495-A066-85B21BD5308A}" destId="{3FEDC407-06D8-4222-B7BA-971C1BFF2DE2}" srcOrd="0" destOrd="0" presId="urn:microsoft.com/office/officeart/2005/8/layout/default"/>
    <dgm:cxn modelId="{E7C677A4-3B11-4A04-BFE2-77BC920F3B70}" type="presOf" srcId="{178B8AED-99F1-42F6-949B-DEFD698B2DC9}" destId="{3553980E-A2CB-4453-B0B5-8011DAFA846B}" srcOrd="0" destOrd="0" presId="urn:microsoft.com/office/officeart/2005/8/layout/default"/>
    <dgm:cxn modelId="{6941896F-A4A0-4EB0-A295-71E578712073}" srcId="{67A7281F-8EED-45F0-8E7D-3EA29855068C}" destId="{BE542BE9-B93F-492C-8E94-28F093B1209F}" srcOrd="2" destOrd="0" parTransId="{E5E5EC06-EFE4-4CFC-BF44-944D0E95CCCD}" sibTransId="{7E6C4AC6-CE10-419A-AB92-959BA1F1B712}"/>
    <dgm:cxn modelId="{5D483A5A-9D13-42F2-A033-4E6A58DAC012}" srcId="{67A7281F-8EED-45F0-8E7D-3EA29855068C}" destId="{332D1303-B371-4495-A066-85B21BD5308A}" srcOrd="0" destOrd="0" parTransId="{4EFE5EE5-CD0F-444B-B0A4-9384BE2C53C4}" sibTransId="{3F62BB8D-C1A6-4EFE-9A77-178CDEDC3F19}"/>
    <dgm:cxn modelId="{C34352FA-8CE8-4164-99DC-FF6C58AAEB77}" srcId="{67A7281F-8EED-45F0-8E7D-3EA29855068C}" destId="{AC744AAE-B8C1-4C6E-A6B1-7D5093343575}" srcOrd="3" destOrd="0" parTransId="{36F7594B-9B2B-448B-8FC7-6BC42846C999}" sibTransId="{F0AA6C10-9446-44A2-8136-25FFD43FAA73}"/>
    <dgm:cxn modelId="{6774157D-217D-4E93-A5DC-CBC7B0C041FD}" type="presParOf" srcId="{542901CC-5319-4BDF-A3CE-B15956D57BCF}" destId="{3FEDC407-06D8-4222-B7BA-971C1BFF2DE2}" srcOrd="0" destOrd="0" presId="urn:microsoft.com/office/officeart/2005/8/layout/default"/>
    <dgm:cxn modelId="{28A178BA-5DB7-42BE-996A-F0CBAA30CFB4}" type="presParOf" srcId="{542901CC-5319-4BDF-A3CE-B15956D57BCF}" destId="{9B5D63E8-957C-4526-9DF7-08819F93EDC7}" srcOrd="1" destOrd="0" presId="urn:microsoft.com/office/officeart/2005/8/layout/default"/>
    <dgm:cxn modelId="{DF86245F-A514-4E15-AC2C-5BF827B9AACB}" type="presParOf" srcId="{542901CC-5319-4BDF-A3CE-B15956D57BCF}" destId="{3553980E-A2CB-4453-B0B5-8011DAFA846B}" srcOrd="2" destOrd="0" presId="urn:microsoft.com/office/officeart/2005/8/layout/default"/>
    <dgm:cxn modelId="{7ECBD5CA-877D-4FD5-A273-916313764ABF}" type="presParOf" srcId="{542901CC-5319-4BDF-A3CE-B15956D57BCF}" destId="{68A8E5FC-7214-432D-A931-ACD17D096E5A}" srcOrd="3" destOrd="0" presId="urn:microsoft.com/office/officeart/2005/8/layout/default"/>
    <dgm:cxn modelId="{A55ECED3-3848-4F2B-8EE8-09791291EB96}" type="presParOf" srcId="{542901CC-5319-4BDF-A3CE-B15956D57BCF}" destId="{BB07A557-8472-492B-A303-A69CA0ED26E1}" srcOrd="4" destOrd="0" presId="urn:microsoft.com/office/officeart/2005/8/layout/default"/>
    <dgm:cxn modelId="{6772AD77-122B-402A-97A8-195E09A3BEF1}" type="presParOf" srcId="{542901CC-5319-4BDF-A3CE-B15956D57BCF}" destId="{681C47F4-42E4-4102-BBDC-4690C952BC45}" srcOrd="5" destOrd="0" presId="urn:microsoft.com/office/officeart/2005/8/layout/default"/>
    <dgm:cxn modelId="{B972A8AF-1691-4C76-91E2-D512638E048F}" type="presParOf" srcId="{542901CC-5319-4BDF-A3CE-B15956D57BCF}" destId="{F786B4C6-46AD-4B95-9896-B69795DD7A9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2594DB-C870-4B92-AC1F-D60DF92709C4}" type="doc">
      <dgm:prSet loTypeId="urn:microsoft.com/office/officeart/2005/8/layout/gear1" loCatId="cycle" qsTypeId="urn:microsoft.com/office/officeart/2005/8/quickstyle/simple4" qsCatId="simple" csTypeId="urn:microsoft.com/office/officeart/2005/8/colors/colorful1" csCatId="colorful" phldr="1"/>
      <dgm:spPr/>
      <dgm:t>
        <a:bodyPr/>
        <a:lstStyle/>
        <a:p>
          <a:endParaRPr lang="el-GR"/>
        </a:p>
      </dgm:t>
    </dgm:pt>
    <dgm:pt modelId="{FBEE3C34-F344-40E2-8DCA-DE19E2103310}">
      <dgm:prSet custT="1"/>
      <dgm:spPr/>
      <dgm:t>
        <a:bodyPr/>
        <a:lstStyle/>
        <a:p>
          <a:r>
            <a:rPr lang="da-DK" sz="1200" b="1" dirty="0"/>
            <a:t>Interkulturelle termer</a:t>
          </a:r>
          <a:r>
            <a:rPr lang="da-DK" sz="1200" dirty="0"/>
            <a:t> Multikulturel</a:t>
          </a:r>
        </a:p>
        <a:p>
          <a:r>
            <a:rPr lang="da-DK" sz="1200" dirty="0"/>
            <a:t>Racisme</a:t>
          </a:r>
        </a:p>
        <a:p>
          <a:r>
            <a:rPr lang="da-DK" sz="1200" dirty="0"/>
            <a:t>Interkulturel</a:t>
          </a:r>
        </a:p>
        <a:p>
          <a:r>
            <a:rPr lang="da-DK" sz="1200" dirty="0"/>
            <a:t>Indvandrer</a:t>
          </a:r>
        </a:p>
        <a:p>
          <a:r>
            <a:rPr lang="da-DK" sz="1200" dirty="0"/>
            <a:t>Kultur </a:t>
          </a:r>
          <a:endParaRPr lang="el-GR" sz="1200" dirty="0">
            <a:solidFill>
              <a:schemeClr val="bg2"/>
            </a:solidFill>
          </a:endParaRPr>
        </a:p>
      </dgm:t>
    </dgm:pt>
    <dgm:pt modelId="{2376253F-1005-4DA3-ADDB-225B98F91280}" type="parTrans" cxnId="{D4F7BAAE-A9B2-4D54-A973-F22E0359F51B}">
      <dgm:prSet/>
      <dgm:spPr/>
      <dgm:t>
        <a:bodyPr/>
        <a:lstStyle/>
        <a:p>
          <a:endParaRPr lang="el-GR"/>
        </a:p>
      </dgm:t>
    </dgm:pt>
    <dgm:pt modelId="{E430BEC1-6660-4255-890D-90B2AF633D13}" type="sibTrans" cxnId="{D4F7BAAE-A9B2-4D54-A973-F22E0359F51B}">
      <dgm:prSet/>
      <dgm:spPr/>
      <dgm:t>
        <a:bodyPr/>
        <a:lstStyle/>
        <a:p>
          <a:endParaRPr lang="el-GR"/>
        </a:p>
      </dgm:t>
    </dgm:pt>
    <dgm:pt modelId="{E0172319-63FA-4B5E-BE73-8D470061AB97}">
      <dgm:prSet custT="1"/>
      <dgm:spPr/>
      <dgm:t>
        <a:bodyPr/>
        <a:lstStyle/>
        <a:p>
          <a:r>
            <a:rPr lang="da-DK" sz="1200" b="1" dirty="0"/>
            <a:t>Kønstermer</a:t>
          </a:r>
          <a:r>
            <a:rPr lang="da-DK" sz="1200" dirty="0"/>
            <a:t> Seksualitet</a:t>
          </a:r>
        </a:p>
        <a:p>
          <a:r>
            <a:rPr lang="da-DK" sz="1200" dirty="0"/>
            <a:t>Feminisme</a:t>
          </a:r>
        </a:p>
        <a:p>
          <a:r>
            <a:rPr lang="da-DK" sz="1200" dirty="0"/>
            <a:t>Sexisme</a:t>
          </a:r>
        </a:p>
        <a:p>
          <a:r>
            <a:rPr lang="da-DK" sz="1200" dirty="0"/>
            <a:t>Køn</a:t>
          </a:r>
          <a:endParaRPr lang="el-GR" sz="1200" dirty="0">
            <a:solidFill>
              <a:schemeClr val="bg2"/>
            </a:solidFill>
          </a:endParaRPr>
        </a:p>
      </dgm:t>
    </dgm:pt>
    <dgm:pt modelId="{58BB6028-E2E7-4138-BE95-9DA8DB33D810}" type="parTrans" cxnId="{097EDDAA-D97C-4434-93D2-861FDD72C103}">
      <dgm:prSet/>
      <dgm:spPr/>
      <dgm:t>
        <a:bodyPr/>
        <a:lstStyle/>
        <a:p>
          <a:endParaRPr lang="el-GR"/>
        </a:p>
      </dgm:t>
    </dgm:pt>
    <dgm:pt modelId="{7B64A17E-405B-405B-8E24-445BE235D1A6}" type="sibTrans" cxnId="{097EDDAA-D97C-4434-93D2-861FDD72C103}">
      <dgm:prSet/>
      <dgm:spPr/>
      <dgm:t>
        <a:bodyPr/>
        <a:lstStyle/>
        <a:p>
          <a:endParaRPr lang="el-GR"/>
        </a:p>
      </dgm:t>
    </dgm:pt>
    <dgm:pt modelId="{D07A1FBF-52A1-4922-ABB4-7F8F90241870}">
      <dgm:prSet/>
      <dgm:spPr/>
      <dgm:t>
        <a:bodyPr/>
        <a:lstStyle/>
        <a:p>
          <a:endParaRPr lang="el-GR" dirty="0"/>
        </a:p>
      </dgm:t>
    </dgm:pt>
    <dgm:pt modelId="{FEF708E8-2CF1-4BEB-A4C7-0620916BC201}" type="parTrans" cxnId="{3E741550-CA79-46DA-9AA3-55909E39F710}">
      <dgm:prSet/>
      <dgm:spPr/>
      <dgm:t>
        <a:bodyPr/>
        <a:lstStyle/>
        <a:p>
          <a:endParaRPr lang="el-GR"/>
        </a:p>
      </dgm:t>
    </dgm:pt>
    <dgm:pt modelId="{59E21894-9BB7-4664-BFB1-950EAE5D38F1}" type="sibTrans" cxnId="{3E741550-CA79-46DA-9AA3-55909E39F710}">
      <dgm:prSet/>
      <dgm:spPr/>
      <dgm:t>
        <a:bodyPr/>
        <a:lstStyle/>
        <a:p>
          <a:endParaRPr lang="el-GR"/>
        </a:p>
      </dgm:t>
    </dgm:pt>
    <dgm:pt modelId="{097CB558-6E95-4DD8-8FBB-E804CD65FB1B}">
      <dgm:prSet/>
      <dgm:spPr/>
      <dgm:t>
        <a:bodyPr/>
        <a:lstStyle/>
        <a:p>
          <a:endParaRPr lang="el-GR" dirty="0"/>
        </a:p>
      </dgm:t>
    </dgm:pt>
    <dgm:pt modelId="{52785222-B5A0-48C8-BB64-797A2F104FBB}" type="parTrans" cxnId="{8BAECFEB-7303-4441-A1CD-2C5AEB1992BC}">
      <dgm:prSet/>
      <dgm:spPr/>
      <dgm:t>
        <a:bodyPr/>
        <a:lstStyle/>
        <a:p>
          <a:endParaRPr lang="el-GR"/>
        </a:p>
      </dgm:t>
    </dgm:pt>
    <dgm:pt modelId="{6FB99932-D219-4698-8124-1391CCDD4C48}" type="sibTrans" cxnId="{8BAECFEB-7303-4441-A1CD-2C5AEB1992BC}">
      <dgm:prSet/>
      <dgm:spPr/>
      <dgm:t>
        <a:bodyPr/>
        <a:lstStyle/>
        <a:p>
          <a:endParaRPr lang="el-GR"/>
        </a:p>
      </dgm:t>
    </dgm:pt>
    <dgm:pt modelId="{7A8514F4-FACC-4242-80A4-CC97F0B71858}">
      <dgm:prSet/>
      <dgm:spPr/>
      <dgm:t>
        <a:bodyPr/>
        <a:lstStyle/>
        <a:p>
          <a:endParaRPr lang="el-GR"/>
        </a:p>
      </dgm:t>
    </dgm:pt>
    <dgm:pt modelId="{470A876C-9E91-4101-92E9-75F9012FDC16}" type="parTrans" cxnId="{196AC132-553B-415C-B260-E1DB3A84B8FC}">
      <dgm:prSet/>
      <dgm:spPr/>
      <dgm:t>
        <a:bodyPr/>
        <a:lstStyle/>
        <a:p>
          <a:endParaRPr lang="el-GR"/>
        </a:p>
      </dgm:t>
    </dgm:pt>
    <dgm:pt modelId="{55F3727D-A63A-4EAE-AB2A-B06C89F6824C}" type="sibTrans" cxnId="{196AC132-553B-415C-B260-E1DB3A84B8FC}">
      <dgm:prSet/>
      <dgm:spPr/>
      <dgm:t>
        <a:bodyPr/>
        <a:lstStyle/>
        <a:p>
          <a:endParaRPr lang="el-GR"/>
        </a:p>
      </dgm:t>
    </dgm:pt>
    <dgm:pt modelId="{DEC42FF1-20B4-4F11-B20B-9CE19A69C7A5}">
      <dgm:prSet custT="1"/>
      <dgm:spPr/>
      <dgm:t>
        <a:bodyPr/>
        <a:lstStyle/>
        <a:p>
          <a:r>
            <a:rPr lang="da-DK" sz="1100" b="1" dirty="0"/>
            <a:t>Fælles termer</a:t>
          </a:r>
          <a:r>
            <a:rPr lang="da-DK" sz="1100" dirty="0"/>
            <a:t> Stereotyper</a:t>
          </a:r>
        </a:p>
        <a:p>
          <a:r>
            <a:rPr lang="da-DK" sz="1100" dirty="0"/>
            <a:t>Diskrimination</a:t>
          </a:r>
        </a:p>
        <a:p>
          <a:r>
            <a:rPr lang="da-DK" sz="1100" dirty="0"/>
            <a:t>Tolerance</a:t>
          </a:r>
        </a:p>
        <a:p>
          <a:r>
            <a:rPr lang="da-DK" sz="1100" dirty="0"/>
            <a:t>Ligestilling</a:t>
          </a:r>
        </a:p>
        <a:p>
          <a:r>
            <a:rPr lang="da-DK" sz="1100" dirty="0"/>
            <a:t>Socialisering</a:t>
          </a:r>
        </a:p>
        <a:p>
          <a:r>
            <a:rPr lang="da-DK" sz="1100" dirty="0"/>
            <a:t>Minoriteter</a:t>
          </a:r>
          <a:endParaRPr lang="el-GR" sz="1100" dirty="0">
            <a:solidFill>
              <a:schemeClr val="bg2"/>
            </a:solidFill>
          </a:endParaRPr>
        </a:p>
      </dgm:t>
    </dgm:pt>
    <dgm:pt modelId="{F8952896-ECB0-4B2B-816B-A211B434D45C}" type="parTrans" cxnId="{CA3DE1DB-5217-4780-BEDC-7E0C49EAF41C}">
      <dgm:prSet/>
      <dgm:spPr/>
      <dgm:t>
        <a:bodyPr/>
        <a:lstStyle/>
        <a:p>
          <a:endParaRPr lang="el-GR"/>
        </a:p>
      </dgm:t>
    </dgm:pt>
    <dgm:pt modelId="{0AD54157-F4C4-410F-9708-69766C3A054A}" type="sibTrans" cxnId="{CA3DE1DB-5217-4780-BEDC-7E0C49EAF41C}">
      <dgm:prSet/>
      <dgm:spPr/>
      <dgm:t>
        <a:bodyPr/>
        <a:lstStyle/>
        <a:p>
          <a:endParaRPr lang="el-GR"/>
        </a:p>
      </dgm:t>
    </dgm:pt>
    <dgm:pt modelId="{E4F74ECC-B7F3-43E2-9411-94E76B3F5F03}">
      <dgm:prSet/>
      <dgm:spPr/>
      <dgm:t>
        <a:bodyPr/>
        <a:lstStyle/>
        <a:p>
          <a:endParaRPr lang="el-GR" dirty="0"/>
        </a:p>
      </dgm:t>
    </dgm:pt>
    <dgm:pt modelId="{2AE03602-9418-4EA0-A4FA-58B0179FA241}" type="parTrans" cxnId="{3CEECAE3-4FCC-48BE-8038-83C1F5DCF5BC}">
      <dgm:prSet/>
      <dgm:spPr/>
      <dgm:t>
        <a:bodyPr/>
        <a:lstStyle/>
        <a:p>
          <a:endParaRPr lang="el-GR"/>
        </a:p>
      </dgm:t>
    </dgm:pt>
    <dgm:pt modelId="{5C1BC7FE-870D-42A8-AA9C-EE6BCCC529E9}" type="sibTrans" cxnId="{3CEECAE3-4FCC-48BE-8038-83C1F5DCF5BC}">
      <dgm:prSet/>
      <dgm:spPr/>
      <dgm:t>
        <a:bodyPr/>
        <a:lstStyle/>
        <a:p>
          <a:endParaRPr lang="el-GR"/>
        </a:p>
      </dgm:t>
    </dgm:pt>
    <dgm:pt modelId="{BAE63390-5E2B-48D3-B6E7-B31CA73DA147}">
      <dgm:prSet custScaleX="128211" custScaleY="133473" custLinFactNeighborX="-9181" custLinFactNeighborY="9038"/>
      <dgm:spPr/>
      <dgm:t>
        <a:bodyPr/>
        <a:lstStyle/>
        <a:p>
          <a:endParaRPr lang="el-GR"/>
        </a:p>
      </dgm:t>
    </dgm:pt>
    <dgm:pt modelId="{1CC8B8BF-E4EC-47E5-B48B-6339BE4836A1}" type="parTrans" cxnId="{C8CD6B9C-6EC1-4B81-801F-14E5C21A72AF}">
      <dgm:prSet/>
      <dgm:spPr/>
      <dgm:t>
        <a:bodyPr/>
        <a:lstStyle/>
        <a:p>
          <a:endParaRPr lang="el-GR"/>
        </a:p>
      </dgm:t>
    </dgm:pt>
    <dgm:pt modelId="{6AAAAF70-0A88-42B9-854A-D59BAE0A77AB}" type="sibTrans" cxnId="{C8CD6B9C-6EC1-4B81-801F-14E5C21A72AF}">
      <dgm:prSet custAng="7575861" custLinFactNeighborX="7201" custLinFactNeighborY="-319"/>
      <dgm:spPr/>
      <dgm:t>
        <a:bodyPr/>
        <a:lstStyle/>
        <a:p>
          <a:endParaRPr lang="el-GR"/>
        </a:p>
      </dgm:t>
    </dgm:pt>
    <dgm:pt modelId="{4E0872CA-18B4-49D5-8637-F4DD5E1AA1AA}">
      <dgm:prSet custScaleX="128211" custScaleY="133473" custLinFactNeighborX="-9181" custLinFactNeighborY="9038"/>
      <dgm:spPr/>
      <dgm:t>
        <a:bodyPr/>
        <a:lstStyle/>
        <a:p>
          <a:endParaRPr lang="el-GR" dirty="0"/>
        </a:p>
      </dgm:t>
    </dgm:pt>
    <dgm:pt modelId="{5204C3C6-60BD-4E04-9510-E862CEFB1E2F}" type="parTrans" cxnId="{1D6D4A3E-0BC1-4478-8123-9C6753109FB4}">
      <dgm:prSet/>
      <dgm:spPr/>
      <dgm:t>
        <a:bodyPr/>
        <a:lstStyle/>
        <a:p>
          <a:endParaRPr lang="el-GR"/>
        </a:p>
      </dgm:t>
    </dgm:pt>
    <dgm:pt modelId="{0EAE3E87-1F1D-4AF0-A6A1-D34CD3C58109}" type="sibTrans" cxnId="{1D6D4A3E-0BC1-4478-8123-9C6753109FB4}">
      <dgm:prSet custAng="7575861" custLinFactNeighborX="7201" custLinFactNeighborY="-319"/>
      <dgm:spPr/>
      <dgm:t>
        <a:bodyPr/>
        <a:lstStyle/>
        <a:p>
          <a:endParaRPr lang="el-GR"/>
        </a:p>
      </dgm:t>
    </dgm:pt>
    <dgm:pt modelId="{FC19F1C0-ED0F-45AD-8658-6501162B410D}" type="pres">
      <dgm:prSet presAssocID="{0E2594DB-C870-4B92-AC1F-D60DF92709C4}" presName="composite" presStyleCnt="0">
        <dgm:presLayoutVars>
          <dgm:chMax val="3"/>
          <dgm:animLvl val="lvl"/>
          <dgm:resizeHandles val="exact"/>
        </dgm:presLayoutVars>
      </dgm:prSet>
      <dgm:spPr/>
      <dgm:t>
        <a:bodyPr/>
        <a:lstStyle/>
        <a:p>
          <a:endParaRPr lang="en-GB"/>
        </a:p>
      </dgm:t>
    </dgm:pt>
    <dgm:pt modelId="{EF6B7678-83C0-45BD-A93E-D3F309A6D5FC}" type="pres">
      <dgm:prSet presAssocID="{FBEE3C34-F344-40E2-8DCA-DE19E2103310}" presName="gear1" presStyleLbl="node1" presStyleIdx="0" presStyleCnt="3" custScaleX="113413" custScaleY="118488" custLinFactNeighborX="22890" custLinFactNeighborY="-3003">
        <dgm:presLayoutVars>
          <dgm:chMax val="1"/>
          <dgm:bulletEnabled val="1"/>
        </dgm:presLayoutVars>
      </dgm:prSet>
      <dgm:spPr/>
      <dgm:t>
        <a:bodyPr/>
        <a:lstStyle/>
        <a:p>
          <a:endParaRPr lang="en-GB"/>
        </a:p>
      </dgm:t>
    </dgm:pt>
    <dgm:pt modelId="{7FB9C22A-B9B1-4F72-8583-EC61EF60F6CD}" type="pres">
      <dgm:prSet presAssocID="{FBEE3C34-F344-40E2-8DCA-DE19E2103310}" presName="gear1srcNode" presStyleLbl="node1" presStyleIdx="0" presStyleCnt="3"/>
      <dgm:spPr/>
      <dgm:t>
        <a:bodyPr/>
        <a:lstStyle/>
        <a:p>
          <a:endParaRPr lang="en-GB"/>
        </a:p>
      </dgm:t>
    </dgm:pt>
    <dgm:pt modelId="{475DD113-29B2-4F98-89C8-5947ED1F68AC}" type="pres">
      <dgm:prSet presAssocID="{FBEE3C34-F344-40E2-8DCA-DE19E2103310}" presName="gear1dstNode" presStyleLbl="node1" presStyleIdx="0" presStyleCnt="3"/>
      <dgm:spPr/>
      <dgm:t>
        <a:bodyPr/>
        <a:lstStyle/>
        <a:p>
          <a:endParaRPr lang="en-GB"/>
        </a:p>
      </dgm:t>
    </dgm:pt>
    <dgm:pt modelId="{636ABA58-802F-4F6E-AB92-D7D0419ED7A0}" type="pres">
      <dgm:prSet presAssocID="{E0172319-63FA-4B5E-BE73-8D470061AB97}" presName="gear2" presStyleLbl="node1" presStyleIdx="1" presStyleCnt="3" custScaleX="137449" custScaleY="125423" custLinFactNeighborX="-17191" custLinFactNeighborY="44028">
        <dgm:presLayoutVars>
          <dgm:chMax val="1"/>
          <dgm:bulletEnabled val="1"/>
        </dgm:presLayoutVars>
      </dgm:prSet>
      <dgm:spPr/>
      <dgm:t>
        <a:bodyPr/>
        <a:lstStyle/>
        <a:p>
          <a:endParaRPr lang="en-GB"/>
        </a:p>
      </dgm:t>
    </dgm:pt>
    <dgm:pt modelId="{FA51BE62-0B85-4ECB-BFA7-27A0A28DB0AB}" type="pres">
      <dgm:prSet presAssocID="{E0172319-63FA-4B5E-BE73-8D470061AB97}" presName="gear2srcNode" presStyleLbl="node1" presStyleIdx="1" presStyleCnt="3"/>
      <dgm:spPr/>
      <dgm:t>
        <a:bodyPr/>
        <a:lstStyle/>
        <a:p>
          <a:endParaRPr lang="en-GB"/>
        </a:p>
      </dgm:t>
    </dgm:pt>
    <dgm:pt modelId="{E11F9121-D48B-4F0B-A1D0-9DFB3EC6E177}" type="pres">
      <dgm:prSet presAssocID="{E0172319-63FA-4B5E-BE73-8D470061AB97}" presName="gear2dstNode" presStyleLbl="node1" presStyleIdx="1" presStyleCnt="3"/>
      <dgm:spPr/>
      <dgm:t>
        <a:bodyPr/>
        <a:lstStyle/>
        <a:p>
          <a:endParaRPr lang="en-GB"/>
        </a:p>
      </dgm:t>
    </dgm:pt>
    <dgm:pt modelId="{990FAB52-13AE-427D-896F-942A0192AF91}" type="pres">
      <dgm:prSet presAssocID="{DEC42FF1-20B4-4F11-B20B-9CE19A69C7A5}" presName="gear3" presStyleLbl="node1" presStyleIdx="2" presStyleCnt="3" custScaleX="128211" custScaleY="133473" custLinFactNeighborX="-9933" custLinFactNeighborY="9099"/>
      <dgm:spPr/>
      <dgm:t>
        <a:bodyPr/>
        <a:lstStyle/>
        <a:p>
          <a:endParaRPr lang="en-GB"/>
        </a:p>
      </dgm:t>
    </dgm:pt>
    <dgm:pt modelId="{8F962802-5C27-4EE3-A454-37B81FAC89C0}" type="pres">
      <dgm:prSet presAssocID="{DEC42FF1-20B4-4F11-B20B-9CE19A69C7A5}" presName="gear3tx" presStyleLbl="node1" presStyleIdx="2" presStyleCnt="3">
        <dgm:presLayoutVars>
          <dgm:chMax val="1"/>
          <dgm:bulletEnabled val="1"/>
        </dgm:presLayoutVars>
      </dgm:prSet>
      <dgm:spPr/>
      <dgm:t>
        <a:bodyPr/>
        <a:lstStyle/>
        <a:p>
          <a:endParaRPr lang="en-GB"/>
        </a:p>
      </dgm:t>
    </dgm:pt>
    <dgm:pt modelId="{5DB002E4-92F9-4B70-A308-546F44967CA7}" type="pres">
      <dgm:prSet presAssocID="{DEC42FF1-20B4-4F11-B20B-9CE19A69C7A5}" presName="gear3srcNode" presStyleLbl="node1" presStyleIdx="2" presStyleCnt="3"/>
      <dgm:spPr/>
      <dgm:t>
        <a:bodyPr/>
        <a:lstStyle/>
        <a:p>
          <a:endParaRPr lang="en-GB"/>
        </a:p>
      </dgm:t>
    </dgm:pt>
    <dgm:pt modelId="{2811295B-8A77-4078-A135-79B70364395A}" type="pres">
      <dgm:prSet presAssocID="{DEC42FF1-20B4-4F11-B20B-9CE19A69C7A5}" presName="gear3dstNode" presStyleLbl="node1" presStyleIdx="2" presStyleCnt="3"/>
      <dgm:spPr/>
      <dgm:t>
        <a:bodyPr/>
        <a:lstStyle/>
        <a:p>
          <a:endParaRPr lang="en-GB"/>
        </a:p>
      </dgm:t>
    </dgm:pt>
    <dgm:pt modelId="{860BF717-1F1E-4BD3-956E-BCC025A18BD3}" type="pres">
      <dgm:prSet presAssocID="{E430BEC1-6660-4255-890D-90B2AF633D13}" presName="connector1" presStyleLbl="sibTrans2D1" presStyleIdx="0" presStyleCnt="3" custLinFactNeighborX="36016" custLinFactNeighborY="-7266"/>
      <dgm:spPr/>
      <dgm:t>
        <a:bodyPr/>
        <a:lstStyle/>
        <a:p>
          <a:endParaRPr lang="en-GB"/>
        </a:p>
      </dgm:t>
    </dgm:pt>
    <dgm:pt modelId="{83BC53AA-0172-4468-92A5-BD5F2C06526F}" type="pres">
      <dgm:prSet presAssocID="{7B64A17E-405B-405B-8E24-445BE235D1A6}" presName="connector2" presStyleLbl="sibTrans2D1" presStyleIdx="1" presStyleCnt="3" custLinFactNeighborX="-41892" custLinFactNeighborY="34789"/>
      <dgm:spPr/>
      <dgm:t>
        <a:bodyPr/>
        <a:lstStyle/>
        <a:p>
          <a:endParaRPr lang="en-GB"/>
        </a:p>
      </dgm:t>
    </dgm:pt>
    <dgm:pt modelId="{7BEF1560-2726-4AE0-B67C-327024FEFD90}" type="pres">
      <dgm:prSet presAssocID="{0AD54157-F4C4-410F-9708-69766C3A054A}" presName="connector3" presStyleLbl="sibTrans2D1" presStyleIdx="2" presStyleCnt="3" custAng="7575861" custLinFactNeighborX="7201" custLinFactNeighborY="-319"/>
      <dgm:spPr/>
      <dgm:t>
        <a:bodyPr/>
        <a:lstStyle/>
        <a:p>
          <a:endParaRPr lang="en-GB"/>
        </a:p>
      </dgm:t>
    </dgm:pt>
  </dgm:ptLst>
  <dgm:cxnLst>
    <dgm:cxn modelId="{4C7BE86C-5705-4430-8647-0C5321C6F096}" type="presOf" srcId="{DEC42FF1-20B4-4F11-B20B-9CE19A69C7A5}" destId="{8F962802-5C27-4EE3-A454-37B81FAC89C0}" srcOrd="1" destOrd="0" presId="urn:microsoft.com/office/officeart/2005/8/layout/gear1"/>
    <dgm:cxn modelId="{EDB67097-8D76-47B3-AEFB-A603DBA27DC8}" type="presOf" srcId="{7B64A17E-405B-405B-8E24-445BE235D1A6}" destId="{83BC53AA-0172-4468-92A5-BD5F2C06526F}" srcOrd="0" destOrd="0" presId="urn:microsoft.com/office/officeart/2005/8/layout/gear1"/>
    <dgm:cxn modelId="{3E741550-CA79-46DA-9AA3-55909E39F710}" srcId="{0E2594DB-C870-4B92-AC1F-D60DF92709C4}" destId="{D07A1FBF-52A1-4922-ABB4-7F8F90241870}" srcOrd="4" destOrd="0" parTransId="{FEF708E8-2CF1-4BEB-A4C7-0620916BC201}" sibTransId="{59E21894-9BB7-4664-BFB1-950EAE5D38F1}"/>
    <dgm:cxn modelId="{8BAECFEB-7303-4441-A1CD-2C5AEB1992BC}" srcId="{0E2594DB-C870-4B92-AC1F-D60DF92709C4}" destId="{097CB558-6E95-4DD8-8FBB-E804CD65FB1B}" srcOrd="5" destOrd="0" parTransId="{52785222-B5A0-48C8-BB64-797A2F104FBB}" sibTransId="{6FB99932-D219-4698-8124-1391CCDD4C48}"/>
    <dgm:cxn modelId="{196AC132-553B-415C-B260-E1DB3A84B8FC}" srcId="{0E2594DB-C870-4B92-AC1F-D60DF92709C4}" destId="{7A8514F4-FACC-4242-80A4-CC97F0B71858}" srcOrd="6" destOrd="0" parTransId="{470A876C-9E91-4101-92E9-75F9012FDC16}" sibTransId="{55F3727D-A63A-4EAE-AB2A-B06C89F6824C}"/>
    <dgm:cxn modelId="{513267C6-48BC-4A8A-B488-D08CF5570CFF}" type="presOf" srcId="{E0172319-63FA-4B5E-BE73-8D470061AB97}" destId="{FA51BE62-0B85-4ECB-BFA7-27A0A28DB0AB}" srcOrd="1" destOrd="0" presId="urn:microsoft.com/office/officeart/2005/8/layout/gear1"/>
    <dgm:cxn modelId="{E6D6E95D-FEE2-415D-A0CC-DE56FA087CC6}" type="presOf" srcId="{FBEE3C34-F344-40E2-8DCA-DE19E2103310}" destId="{475DD113-29B2-4F98-89C8-5947ED1F68AC}" srcOrd="2" destOrd="0" presId="urn:microsoft.com/office/officeart/2005/8/layout/gear1"/>
    <dgm:cxn modelId="{6B3005B1-1403-42CE-9A42-387943091FD1}" type="presOf" srcId="{DEC42FF1-20B4-4F11-B20B-9CE19A69C7A5}" destId="{990FAB52-13AE-427D-896F-942A0192AF91}" srcOrd="0" destOrd="0" presId="urn:microsoft.com/office/officeart/2005/8/layout/gear1"/>
    <dgm:cxn modelId="{910F8205-3324-41DB-9F3B-E739D6D6D53C}" type="presOf" srcId="{FBEE3C34-F344-40E2-8DCA-DE19E2103310}" destId="{7FB9C22A-B9B1-4F72-8583-EC61EF60F6CD}" srcOrd="1" destOrd="0" presId="urn:microsoft.com/office/officeart/2005/8/layout/gear1"/>
    <dgm:cxn modelId="{7FD47958-A103-4C0C-98CE-0A1CD0898345}" type="presOf" srcId="{DEC42FF1-20B4-4F11-B20B-9CE19A69C7A5}" destId="{5DB002E4-92F9-4B70-A308-546F44967CA7}" srcOrd="2" destOrd="0" presId="urn:microsoft.com/office/officeart/2005/8/layout/gear1"/>
    <dgm:cxn modelId="{C8CD6B9C-6EC1-4B81-801F-14E5C21A72AF}" srcId="{0E2594DB-C870-4B92-AC1F-D60DF92709C4}" destId="{BAE63390-5E2B-48D3-B6E7-B31CA73DA147}" srcOrd="7" destOrd="0" parTransId="{1CC8B8BF-E4EC-47E5-B48B-6339BE4836A1}" sibTransId="{6AAAAF70-0A88-42B9-854A-D59BAE0A77AB}"/>
    <dgm:cxn modelId="{F0E8DB22-7A7C-442A-8691-2E1BD8B418B8}" type="presOf" srcId="{DEC42FF1-20B4-4F11-B20B-9CE19A69C7A5}" destId="{2811295B-8A77-4078-A135-79B70364395A}" srcOrd="3" destOrd="0" presId="urn:microsoft.com/office/officeart/2005/8/layout/gear1"/>
    <dgm:cxn modelId="{68AB982E-F342-4D8A-BB93-C5E0AF34287D}" type="presOf" srcId="{0E2594DB-C870-4B92-AC1F-D60DF92709C4}" destId="{FC19F1C0-ED0F-45AD-8658-6501162B410D}" srcOrd="0" destOrd="0" presId="urn:microsoft.com/office/officeart/2005/8/layout/gear1"/>
    <dgm:cxn modelId="{F7020F02-9DAF-4027-8502-328095A3E879}" type="presOf" srcId="{E0172319-63FA-4B5E-BE73-8D470061AB97}" destId="{636ABA58-802F-4F6E-AB92-D7D0419ED7A0}" srcOrd="0" destOrd="0" presId="urn:microsoft.com/office/officeart/2005/8/layout/gear1"/>
    <dgm:cxn modelId="{AD793808-05B8-4FF0-ACB0-6FB21D45EA93}" type="presOf" srcId="{E0172319-63FA-4B5E-BE73-8D470061AB97}" destId="{E11F9121-D48B-4F0B-A1D0-9DFB3EC6E177}" srcOrd="2" destOrd="0" presId="urn:microsoft.com/office/officeart/2005/8/layout/gear1"/>
    <dgm:cxn modelId="{C5276EFA-915E-47F3-B2DB-618A11B5CAF6}" type="presOf" srcId="{FBEE3C34-F344-40E2-8DCA-DE19E2103310}" destId="{EF6B7678-83C0-45BD-A93E-D3F309A6D5FC}" srcOrd="0" destOrd="0" presId="urn:microsoft.com/office/officeart/2005/8/layout/gear1"/>
    <dgm:cxn modelId="{B16B6DF7-AA04-49D9-8ED0-8C83BD4AC4A7}" type="presOf" srcId="{0AD54157-F4C4-410F-9708-69766C3A054A}" destId="{7BEF1560-2726-4AE0-B67C-327024FEFD90}" srcOrd="0" destOrd="0" presId="urn:microsoft.com/office/officeart/2005/8/layout/gear1"/>
    <dgm:cxn modelId="{097EDDAA-D97C-4434-93D2-861FDD72C103}" srcId="{0E2594DB-C870-4B92-AC1F-D60DF92709C4}" destId="{E0172319-63FA-4B5E-BE73-8D470061AB97}" srcOrd="1" destOrd="0" parTransId="{58BB6028-E2E7-4138-BE95-9DA8DB33D810}" sibTransId="{7B64A17E-405B-405B-8E24-445BE235D1A6}"/>
    <dgm:cxn modelId="{CA3DE1DB-5217-4780-BEDC-7E0C49EAF41C}" srcId="{0E2594DB-C870-4B92-AC1F-D60DF92709C4}" destId="{DEC42FF1-20B4-4F11-B20B-9CE19A69C7A5}" srcOrd="2" destOrd="0" parTransId="{F8952896-ECB0-4B2B-816B-A211B434D45C}" sibTransId="{0AD54157-F4C4-410F-9708-69766C3A054A}"/>
    <dgm:cxn modelId="{1D6D4A3E-0BC1-4478-8123-9C6753109FB4}" srcId="{0E2594DB-C870-4B92-AC1F-D60DF92709C4}" destId="{4E0872CA-18B4-49D5-8637-F4DD5E1AA1AA}" srcOrd="8" destOrd="0" parTransId="{5204C3C6-60BD-4E04-9510-E862CEFB1E2F}" sibTransId="{0EAE3E87-1F1D-4AF0-A6A1-D34CD3C58109}"/>
    <dgm:cxn modelId="{3CEECAE3-4FCC-48BE-8038-83C1F5DCF5BC}" srcId="{0E2594DB-C870-4B92-AC1F-D60DF92709C4}" destId="{E4F74ECC-B7F3-43E2-9411-94E76B3F5F03}" srcOrd="3" destOrd="0" parTransId="{2AE03602-9418-4EA0-A4FA-58B0179FA241}" sibTransId="{5C1BC7FE-870D-42A8-AA9C-EE6BCCC529E9}"/>
    <dgm:cxn modelId="{D4F7BAAE-A9B2-4D54-A973-F22E0359F51B}" srcId="{0E2594DB-C870-4B92-AC1F-D60DF92709C4}" destId="{FBEE3C34-F344-40E2-8DCA-DE19E2103310}" srcOrd="0" destOrd="0" parTransId="{2376253F-1005-4DA3-ADDB-225B98F91280}" sibTransId="{E430BEC1-6660-4255-890D-90B2AF633D13}"/>
    <dgm:cxn modelId="{7CD5E6A8-15A5-4279-B957-56DFD1D92282}" type="presOf" srcId="{E430BEC1-6660-4255-890D-90B2AF633D13}" destId="{860BF717-1F1E-4BD3-956E-BCC025A18BD3}" srcOrd="0" destOrd="0" presId="urn:microsoft.com/office/officeart/2005/8/layout/gear1"/>
    <dgm:cxn modelId="{FC17EACE-F2FF-46CB-919A-C671280FB1C7}" type="presParOf" srcId="{FC19F1C0-ED0F-45AD-8658-6501162B410D}" destId="{EF6B7678-83C0-45BD-A93E-D3F309A6D5FC}" srcOrd="0" destOrd="0" presId="urn:microsoft.com/office/officeart/2005/8/layout/gear1"/>
    <dgm:cxn modelId="{6B5C1480-B7A9-47C1-BE62-3FCCB2013791}" type="presParOf" srcId="{FC19F1C0-ED0F-45AD-8658-6501162B410D}" destId="{7FB9C22A-B9B1-4F72-8583-EC61EF60F6CD}" srcOrd="1" destOrd="0" presId="urn:microsoft.com/office/officeart/2005/8/layout/gear1"/>
    <dgm:cxn modelId="{9F253BF0-D3CC-445A-992A-6A056DBF37A5}" type="presParOf" srcId="{FC19F1C0-ED0F-45AD-8658-6501162B410D}" destId="{475DD113-29B2-4F98-89C8-5947ED1F68AC}" srcOrd="2" destOrd="0" presId="urn:microsoft.com/office/officeart/2005/8/layout/gear1"/>
    <dgm:cxn modelId="{0D90BA0F-9F4F-4CB2-BF97-A922DFAF1F55}" type="presParOf" srcId="{FC19F1C0-ED0F-45AD-8658-6501162B410D}" destId="{636ABA58-802F-4F6E-AB92-D7D0419ED7A0}" srcOrd="3" destOrd="0" presId="urn:microsoft.com/office/officeart/2005/8/layout/gear1"/>
    <dgm:cxn modelId="{309D8556-283C-4F9A-B11F-14E154F4C292}" type="presParOf" srcId="{FC19F1C0-ED0F-45AD-8658-6501162B410D}" destId="{FA51BE62-0B85-4ECB-BFA7-27A0A28DB0AB}" srcOrd="4" destOrd="0" presId="urn:microsoft.com/office/officeart/2005/8/layout/gear1"/>
    <dgm:cxn modelId="{41011225-245E-49CD-8663-AA2BCB807AE2}" type="presParOf" srcId="{FC19F1C0-ED0F-45AD-8658-6501162B410D}" destId="{E11F9121-D48B-4F0B-A1D0-9DFB3EC6E177}" srcOrd="5" destOrd="0" presId="urn:microsoft.com/office/officeart/2005/8/layout/gear1"/>
    <dgm:cxn modelId="{73B53A80-0CBD-4B4E-A93B-AD2D27C85D76}" type="presParOf" srcId="{FC19F1C0-ED0F-45AD-8658-6501162B410D}" destId="{990FAB52-13AE-427D-896F-942A0192AF91}" srcOrd="6" destOrd="0" presId="urn:microsoft.com/office/officeart/2005/8/layout/gear1"/>
    <dgm:cxn modelId="{BD64B84F-640D-4375-B027-95D9FA4D1A29}" type="presParOf" srcId="{FC19F1C0-ED0F-45AD-8658-6501162B410D}" destId="{8F962802-5C27-4EE3-A454-37B81FAC89C0}" srcOrd="7" destOrd="0" presId="urn:microsoft.com/office/officeart/2005/8/layout/gear1"/>
    <dgm:cxn modelId="{98FF3F29-D426-4C67-BC4D-212996FC9839}" type="presParOf" srcId="{FC19F1C0-ED0F-45AD-8658-6501162B410D}" destId="{5DB002E4-92F9-4B70-A308-546F44967CA7}" srcOrd="8" destOrd="0" presId="urn:microsoft.com/office/officeart/2005/8/layout/gear1"/>
    <dgm:cxn modelId="{83A730D4-AC16-4282-9084-709B1CC14C36}" type="presParOf" srcId="{FC19F1C0-ED0F-45AD-8658-6501162B410D}" destId="{2811295B-8A77-4078-A135-79B70364395A}" srcOrd="9" destOrd="0" presId="urn:microsoft.com/office/officeart/2005/8/layout/gear1"/>
    <dgm:cxn modelId="{E884D403-6B71-445E-9290-5FCA6C03E590}" type="presParOf" srcId="{FC19F1C0-ED0F-45AD-8658-6501162B410D}" destId="{860BF717-1F1E-4BD3-956E-BCC025A18BD3}" srcOrd="10" destOrd="0" presId="urn:microsoft.com/office/officeart/2005/8/layout/gear1"/>
    <dgm:cxn modelId="{6D17BCC6-8EEC-48EE-92F3-82A2C8066D8F}" type="presParOf" srcId="{FC19F1C0-ED0F-45AD-8658-6501162B410D}" destId="{83BC53AA-0172-4468-92A5-BD5F2C06526F}" srcOrd="11" destOrd="0" presId="urn:microsoft.com/office/officeart/2005/8/layout/gear1"/>
    <dgm:cxn modelId="{886236FD-6A80-4ECA-B95F-0D9AF9162C9A}" type="presParOf" srcId="{FC19F1C0-ED0F-45AD-8658-6501162B410D}" destId="{7BEF1560-2726-4AE0-B67C-327024FEFD90}"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C47B5F-8F91-4643-9A06-90284083E60B}" type="doc">
      <dgm:prSet loTypeId="urn:microsoft.com/office/officeart/2005/8/layout/arrow1" loCatId="process" qsTypeId="urn:microsoft.com/office/officeart/2005/8/quickstyle/simple3" qsCatId="simple" csTypeId="urn:microsoft.com/office/officeart/2005/8/colors/accent0_3" csCatId="mainScheme" phldr="1"/>
      <dgm:spPr/>
      <dgm:t>
        <a:bodyPr/>
        <a:lstStyle/>
        <a:p>
          <a:endParaRPr lang="el-GR"/>
        </a:p>
      </dgm:t>
    </dgm:pt>
    <dgm:pt modelId="{C6EF7D5E-EF51-4129-A40C-0D33939ABA52}">
      <dgm:prSet phldrT="[Text]"/>
      <dgm:spPr/>
      <dgm:t>
        <a:bodyPr/>
        <a:lstStyle/>
        <a:p>
          <a:r>
            <a:rPr lang="da-DK" noProof="0" dirty="0"/>
            <a:t>Der er </a:t>
          </a:r>
          <a:r>
            <a:rPr lang="da-DK" b="1" noProof="0" dirty="0"/>
            <a:t>ikke</a:t>
          </a:r>
          <a:r>
            <a:rPr lang="da-DK" b="0" noProof="0" dirty="0"/>
            <a:t> nødvendigt</a:t>
          </a:r>
          <a:endParaRPr lang="da-DK" noProof="0" dirty="0"/>
        </a:p>
      </dgm:t>
    </dgm:pt>
    <dgm:pt modelId="{CBF1B21A-CB8F-41E5-B8C7-1D85D83B3D43}" type="parTrans" cxnId="{D610DF1D-6B50-42C8-B5A4-05414D1D8D68}">
      <dgm:prSet/>
      <dgm:spPr/>
      <dgm:t>
        <a:bodyPr/>
        <a:lstStyle/>
        <a:p>
          <a:endParaRPr lang="el-GR"/>
        </a:p>
      </dgm:t>
    </dgm:pt>
    <dgm:pt modelId="{19FC432C-A24F-4B1E-BABE-696D1FFA687B}" type="sibTrans" cxnId="{D610DF1D-6B50-42C8-B5A4-05414D1D8D68}">
      <dgm:prSet/>
      <dgm:spPr/>
      <dgm:t>
        <a:bodyPr/>
        <a:lstStyle/>
        <a:p>
          <a:endParaRPr lang="el-GR"/>
        </a:p>
      </dgm:t>
    </dgm:pt>
    <dgm:pt modelId="{A703ECEB-52E5-43B6-A3BA-4298B17EF37B}">
      <dgm:prSet phldrT="[Text]"/>
      <dgm:spPr/>
      <dgm:t>
        <a:bodyPr/>
        <a:lstStyle/>
        <a:p>
          <a:r>
            <a:rPr lang="da-DK" noProof="0" dirty="0"/>
            <a:t>Det </a:t>
          </a:r>
          <a:r>
            <a:rPr lang="da-DK" b="1" noProof="0" dirty="0"/>
            <a:t>er</a:t>
          </a:r>
          <a:r>
            <a:rPr lang="da-DK" b="0" noProof="0" dirty="0"/>
            <a:t> nødvendigt</a:t>
          </a:r>
          <a:endParaRPr lang="da-DK" noProof="0" dirty="0"/>
        </a:p>
      </dgm:t>
    </dgm:pt>
    <dgm:pt modelId="{9B023842-911E-4ADD-99A0-2ECF370FEA2C}" type="parTrans" cxnId="{27FAFAD5-DBEF-4706-A831-F28C1D3B2A49}">
      <dgm:prSet/>
      <dgm:spPr/>
      <dgm:t>
        <a:bodyPr/>
        <a:lstStyle/>
        <a:p>
          <a:endParaRPr lang="el-GR"/>
        </a:p>
      </dgm:t>
    </dgm:pt>
    <dgm:pt modelId="{80634D36-5A69-4867-B148-39C10F12A302}" type="sibTrans" cxnId="{27FAFAD5-DBEF-4706-A831-F28C1D3B2A49}">
      <dgm:prSet/>
      <dgm:spPr/>
      <dgm:t>
        <a:bodyPr/>
        <a:lstStyle/>
        <a:p>
          <a:endParaRPr lang="el-GR"/>
        </a:p>
      </dgm:t>
    </dgm:pt>
    <dgm:pt modelId="{5E364CD2-1D0E-4E9F-AE18-695BCE11F4B0}" type="pres">
      <dgm:prSet presAssocID="{22C47B5F-8F91-4643-9A06-90284083E60B}" presName="cycle" presStyleCnt="0">
        <dgm:presLayoutVars>
          <dgm:dir/>
          <dgm:resizeHandles val="exact"/>
        </dgm:presLayoutVars>
      </dgm:prSet>
      <dgm:spPr/>
      <dgm:t>
        <a:bodyPr/>
        <a:lstStyle/>
        <a:p>
          <a:endParaRPr lang="en-GB"/>
        </a:p>
      </dgm:t>
    </dgm:pt>
    <dgm:pt modelId="{D29C3DBB-C6BC-4DBE-AA5C-CA553C5785B1}" type="pres">
      <dgm:prSet presAssocID="{C6EF7D5E-EF51-4129-A40C-0D33939ABA52}" presName="arrow" presStyleLbl="node1" presStyleIdx="0" presStyleCnt="2">
        <dgm:presLayoutVars>
          <dgm:bulletEnabled val="1"/>
        </dgm:presLayoutVars>
      </dgm:prSet>
      <dgm:spPr/>
      <dgm:t>
        <a:bodyPr/>
        <a:lstStyle/>
        <a:p>
          <a:endParaRPr lang="en-GB"/>
        </a:p>
      </dgm:t>
    </dgm:pt>
    <dgm:pt modelId="{7310081C-67AC-4CBE-80FD-8E6D9259354F}" type="pres">
      <dgm:prSet presAssocID="{A703ECEB-52E5-43B6-A3BA-4298B17EF37B}" presName="arrow" presStyleLbl="node1" presStyleIdx="1" presStyleCnt="2">
        <dgm:presLayoutVars>
          <dgm:bulletEnabled val="1"/>
        </dgm:presLayoutVars>
      </dgm:prSet>
      <dgm:spPr/>
      <dgm:t>
        <a:bodyPr/>
        <a:lstStyle/>
        <a:p>
          <a:endParaRPr lang="en-GB"/>
        </a:p>
      </dgm:t>
    </dgm:pt>
  </dgm:ptLst>
  <dgm:cxnLst>
    <dgm:cxn modelId="{F8716AF3-A340-4EE0-BC7D-DFF3DBF0E408}" type="presOf" srcId="{C6EF7D5E-EF51-4129-A40C-0D33939ABA52}" destId="{D29C3DBB-C6BC-4DBE-AA5C-CA553C5785B1}" srcOrd="0" destOrd="0" presId="urn:microsoft.com/office/officeart/2005/8/layout/arrow1"/>
    <dgm:cxn modelId="{27FAFAD5-DBEF-4706-A831-F28C1D3B2A49}" srcId="{22C47B5F-8F91-4643-9A06-90284083E60B}" destId="{A703ECEB-52E5-43B6-A3BA-4298B17EF37B}" srcOrd="1" destOrd="0" parTransId="{9B023842-911E-4ADD-99A0-2ECF370FEA2C}" sibTransId="{80634D36-5A69-4867-B148-39C10F12A302}"/>
    <dgm:cxn modelId="{D373F8DF-D8C7-4964-86B9-A07EC5E66E69}" type="presOf" srcId="{22C47B5F-8F91-4643-9A06-90284083E60B}" destId="{5E364CD2-1D0E-4E9F-AE18-695BCE11F4B0}" srcOrd="0" destOrd="0" presId="urn:microsoft.com/office/officeart/2005/8/layout/arrow1"/>
    <dgm:cxn modelId="{D610DF1D-6B50-42C8-B5A4-05414D1D8D68}" srcId="{22C47B5F-8F91-4643-9A06-90284083E60B}" destId="{C6EF7D5E-EF51-4129-A40C-0D33939ABA52}" srcOrd="0" destOrd="0" parTransId="{CBF1B21A-CB8F-41E5-B8C7-1D85D83B3D43}" sibTransId="{19FC432C-A24F-4B1E-BABE-696D1FFA687B}"/>
    <dgm:cxn modelId="{1A704C2E-863E-479D-BE7C-D12A58324859}" type="presOf" srcId="{A703ECEB-52E5-43B6-A3BA-4298B17EF37B}" destId="{7310081C-67AC-4CBE-80FD-8E6D9259354F}" srcOrd="0" destOrd="0" presId="urn:microsoft.com/office/officeart/2005/8/layout/arrow1"/>
    <dgm:cxn modelId="{4EFE2175-2F04-4B3C-B1D6-631160E87667}" type="presParOf" srcId="{5E364CD2-1D0E-4E9F-AE18-695BCE11F4B0}" destId="{D29C3DBB-C6BC-4DBE-AA5C-CA553C5785B1}" srcOrd="0" destOrd="0" presId="urn:microsoft.com/office/officeart/2005/8/layout/arrow1"/>
    <dgm:cxn modelId="{86424981-9C21-4E8C-8F99-05F270B53F90}" type="presParOf" srcId="{5E364CD2-1D0E-4E9F-AE18-695BCE11F4B0}" destId="{7310081C-67AC-4CBE-80FD-8E6D9259354F}"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A03F5E-4C3F-47CD-A5B5-78AD0BD37B98}" type="doc">
      <dgm:prSet loTypeId="urn:microsoft.com/office/officeart/2005/8/layout/hChevron3" loCatId="process" qsTypeId="urn:microsoft.com/office/officeart/2005/8/quickstyle/simple1" qsCatId="simple" csTypeId="urn:microsoft.com/office/officeart/2005/8/colors/colorful3" csCatId="colorful" phldr="1"/>
      <dgm:spPr/>
    </dgm:pt>
    <dgm:pt modelId="{E77ACC1E-799A-451D-8999-167F36EEACBA}">
      <dgm:prSet phldrT="[Text]"/>
      <dgm:spPr/>
      <dgm:t>
        <a:bodyPr/>
        <a:lstStyle/>
        <a:p>
          <a:r>
            <a:rPr lang="da-DK" dirty="0"/>
            <a:t>Interkulturel kompetence med hensyn til køn/kroppen</a:t>
          </a:r>
          <a:endParaRPr lang="el-GR" dirty="0"/>
        </a:p>
      </dgm:t>
    </dgm:pt>
    <dgm:pt modelId="{4835EA1C-2C23-42C6-AD08-444032303F91}" type="parTrans" cxnId="{D93C6DC2-D7F8-4795-A42D-6DBC33B60F19}">
      <dgm:prSet/>
      <dgm:spPr/>
      <dgm:t>
        <a:bodyPr/>
        <a:lstStyle/>
        <a:p>
          <a:endParaRPr lang="el-GR"/>
        </a:p>
      </dgm:t>
    </dgm:pt>
    <dgm:pt modelId="{FA1517EF-DEAB-4F67-996F-8D51E41A7046}" type="sibTrans" cxnId="{D93C6DC2-D7F8-4795-A42D-6DBC33B60F19}">
      <dgm:prSet/>
      <dgm:spPr/>
      <dgm:t>
        <a:bodyPr/>
        <a:lstStyle/>
        <a:p>
          <a:endParaRPr lang="el-GR"/>
        </a:p>
      </dgm:t>
    </dgm:pt>
    <dgm:pt modelId="{57BA6732-E2C1-4AC8-A18D-3397F942C72C}">
      <dgm:prSet phldrT="[Text]"/>
      <dgm:spPr/>
      <dgm:t>
        <a:bodyPr/>
        <a:lstStyle/>
        <a:p>
          <a:r>
            <a:rPr lang="da-DK" dirty="0"/>
            <a:t>evnen til at indgå i en effektiv dialog og tackle vanskelige emner</a:t>
          </a:r>
          <a:endParaRPr lang="el-GR" dirty="0"/>
        </a:p>
      </dgm:t>
    </dgm:pt>
    <dgm:pt modelId="{E434D24C-8AD8-4678-BC3C-987765D1ED43}" type="parTrans" cxnId="{A72BB3D6-768B-4A30-AE1E-DD4100747168}">
      <dgm:prSet/>
      <dgm:spPr/>
      <dgm:t>
        <a:bodyPr/>
        <a:lstStyle/>
        <a:p>
          <a:endParaRPr lang="el-GR"/>
        </a:p>
      </dgm:t>
    </dgm:pt>
    <dgm:pt modelId="{462E5254-312C-4705-BDB7-DE52ADAEFFCD}" type="sibTrans" cxnId="{A72BB3D6-768B-4A30-AE1E-DD4100747168}">
      <dgm:prSet/>
      <dgm:spPr/>
      <dgm:t>
        <a:bodyPr/>
        <a:lstStyle/>
        <a:p>
          <a:endParaRPr lang="el-GR"/>
        </a:p>
      </dgm:t>
    </dgm:pt>
    <dgm:pt modelId="{A9249F74-34E7-48B6-979B-FAD960D1DFB4}">
      <dgm:prSet phldrT="[Text]"/>
      <dgm:spPr/>
      <dgm:t>
        <a:bodyPr/>
        <a:lstStyle/>
        <a:p>
          <a:r>
            <a:rPr lang="da-DK" dirty="0"/>
            <a:t>forståelse for patienten og behandling af høj kvalitet</a:t>
          </a:r>
          <a:endParaRPr lang="el-GR" dirty="0"/>
        </a:p>
      </dgm:t>
    </dgm:pt>
    <dgm:pt modelId="{616729F7-74B9-456C-9F9E-05C14E55B0ED}" type="parTrans" cxnId="{94E6186E-950D-4068-87A4-EC15889580AB}">
      <dgm:prSet/>
      <dgm:spPr/>
      <dgm:t>
        <a:bodyPr/>
        <a:lstStyle/>
        <a:p>
          <a:endParaRPr lang="el-GR"/>
        </a:p>
      </dgm:t>
    </dgm:pt>
    <dgm:pt modelId="{AE2AD78D-7A2C-4C05-80C9-5B718FF24842}" type="sibTrans" cxnId="{94E6186E-950D-4068-87A4-EC15889580AB}">
      <dgm:prSet/>
      <dgm:spPr/>
      <dgm:t>
        <a:bodyPr/>
        <a:lstStyle/>
        <a:p>
          <a:endParaRPr lang="el-GR"/>
        </a:p>
      </dgm:t>
    </dgm:pt>
    <dgm:pt modelId="{A3B7F68D-F648-4485-BF62-59C62161308B}" type="pres">
      <dgm:prSet presAssocID="{FAA03F5E-4C3F-47CD-A5B5-78AD0BD37B98}" presName="Name0" presStyleCnt="0">
        <dgm:presLayoutVars>
          <dgm:dir/>
          <dgm:resizeHandles val="exact"/>
        </dgm:presLayoutVars>
      </dgm:prSet>
      <dgm:spPr/>
    </dgm:pt>
    <dgm:pt modelId="{D0D1162E-5244-4DDC-A498-90EA4543E77E}" type="pres">
      <dgm:prSet presAssocID="{E77ACC1E-799A-451D-8999-167F36EEACBA}" presName="parTxOnly" presStyleLbl="node1" presStyleIdx="0" presStyleCnt="3">
        <dgm:presLayoutVars>
          <dgm:bulletEnabled val="1"/>
        </dgm:presLayoutVars>
      </dgm:prSet>
      <dgm:spPr/>
      <dgm:t>
        <a:bodyPr/>
        <a:lstStyle/>
        <a:p>
          <a:endParaRPr lang="en-GB"/>
        </a:p>
      </dgm:t>
    </dgm:pt>
    <dgm:pt modelId="{539C97DF-E481-4770-9F4E-393F3FA92309}" type="pres">
      <dgm:prSet presAssocID="{FA1517EF-DEAB-4F67-996F-8D51E41A7046}" presName="parSpace" presStyleCnt="0"/>
      <dgm:spPr/>
    </dgm:pt>
    <dgm:pt modelId="{FD11AC0B-FDC3-4605-A466-E8AA894BC644}" type="pres">
      <dgm:prSet presAssocID="{57BA6732-E2C1-4AC8-A18D-3397F942C72C}" presName="parTxOnly" presStyleLbl="node1" presStyleIdx="1" presStyleCnt="3">
        <dgm:presLayoutVars>
          <dgm:bulletEnabled val="1"/>
        </dgm:presLayoutVars>
      </dgm:prSet>
      <dgm:spPr/>
      <dgm:t>
        <a:bodyPr/>
        <a:lstStyle/>
        <a:p>
          <a:endParaRPr lang="en-GB"/>
        </a:p>
      </dgm:t>
    </dgm:pt>
    <dgm:pt modelId="{8505E85A-3ABF-4CF5-A0A8-852820F05484}" type="pres">
      <dgm:prSet presAssocID="{462E5254-312C-4705-BDB7-DE52ADAEFFCD}" presName="parSpace" presStyleCnt="0"/>
      <dgm:spPr/>
    </dgm:pt>
    <dgm:pt modelId="{59588CFD-31C8-48FA-BFC1-0FA3DD30F168}" type="pres">
      <dgm:prSet presAssocID="{A9249F74-34E7-48B6-979B-FAD960D1DFB4}" presName="parTxOnly" presStyleLbl="node1" presStyleIdx="2" presStyleCnt="3">
        <dgm:presLayoutVars>
          <dgm:bulletEnabled val="1"/>
        </dgm:presLayoutVars>
      </dgm:prSet>
      <dgm:spPr/>
      <dgm:t>
        <a:bodyPr/>
        <a:lstStyle/>
        <a:p>
          <a:endParaRPr lang="en-GB"/>
        </a:p>
      </dgm:t>
    </dgm:pt>
  </dgm:ptLst>
  <dgm:cxnLst>
    <dgm:cxn modelId="{94E6186E-950D-4068-87A4-EC15889580AB}" srcId="{FAA03F5E-4C3F-47CD-A5B5-78AD0BD37B98}" destId="{A9249F74-34E7-48B6-979B-FAD960D1DFB4}" srcOrd="2" destOrd="0" parTransId="{616729F7-74B9-456C-9F9E-05C14E55B0ED}" sibTransId="{AE2AD78D-7A2C-4C05-80C9-5B718FF24842}"/>
    <dgm:cxn modelId="{D93C6DC2-D7F8-4795-A42D-6DBC33B60F19}" srcId="{FAA03F5E-4C3F-47CD-A5B5-78AD0BD37B98}" destId="{E77ACC1E-799A-451D-8999-167F36EEACBA}" srcOrd="0" destOrd="0" parTransId="{4835EA1C-2C23-42C6-AD08-444032303F91}" sibTransId="{FA1517EF-DEAB-4F67-996F-8D51E41A7046}"/>
    <dgm:cxn modelId="{690C0C35-A743-4CC0-B4B1-DAB2A60B639D}" type="presOf" srcId="{57BA6732-E2C1-4AC8-A18D-3397F942C72C}" destId="{FD11AC0B-FDC3-4605-A466-E8AA894BC644}" srcOrd="0" destOrd="0" presId="urn:microsoft.com/office/officeart/2005/8/layout/hChevron3"/>
    <dgm:cxn modelId="{B859E800-2C94-495E-BF27-95E5F83F81BF}" type="presOf" srcId="{E77ACC1E-799A-451D-8999-167F36EEACBA}" destId="{D0D1162E-5244-4DDC-A498-90EA4543E77E}" srcOrd="0" destOrd="0" presId="urn:microsoft.com/office/officeart/2005/8/layout/hChevron3"/>
    <dgm:cxn modelId="{A72BB3D6-768B-4A30-AE1E-DD4100747168}" srcId="{FAA03F5E-4C3F-47CD-A5B5-78AD0BD37B98}" destId="{57BA6732-E2C1-4AC8-A18D-3397F942C72C}" srcOrd="1" destOrd="0" parTransId="{E434D24C-8AD8-4678-BC3C-987765D1ED43}" sibTransId="{462E5254-312C-4705-BDB7-DE52ADAEFFCD}"/>
    <dgm:cxn modelId="{BD20E62D-7946-4261-852C-843A9644F280}" type="presOf" srcId="{A9249F74-34E7-48B6-979B-FAD960D1DFB4}" destId="{59588CFD-31C8-48FA-BFC1-0FA3DD30F168}" srcOrd="0" destOrd="0" presId="urn:microsoft.com/office/officeart/2005/8/layout/hChevron3"/>
    <dgm:cxn modelId="{8B9F2666-74E4-4B00-8F15-B7C0CCF443BD}" type="presOf" srcId="{FAA03F5E-4C3F-47CD-A5B5-78AD0BD37B98}" destId="{A3B7F68D-F648-4485-BF62-59C62161308B}" srcOrd="0" destOrd="0" presId="urn:microsoft.com/office/officeart/2005/8/layout/hChevron3"/>
    <dgm:cxn modelId="{96A40CCE-C8EC-43BC-A0F9-E0CE9EA1E4AD}" type="presParOf" srcId="{A3B7F68D-F648-4485-BF62-59C62161308B}" destId="{D0D1162E-5244-4DDC-A498-90EA4543E77E}" srcOrd="0" destOrd="0" presId="urn:microsoft.com/office/officeart/2005/8/layout/hChevron3"/>
    <dgm:cxn modelId="{CE47053A-7449-41C3-BD90-80E738113671}" type="presParOf" srcId="{A3B7F68D-F648-4485-BF62-59C62161308B}" destId="{539C97DF-E481-4770-9F4E-393F3FA92309}" srcOrd="1" destOrd="0" presId="urn:microsoft.com/office/officeart/2005/8/layout/hChevron3"/>
    <dgm:cxn modelId="{8D4EE53B-3902-423F-BF2B-574C90CE5919}" type="presParOf" srcId="{A3B7F68D-F648-4485-BF62-59C62161308B}" destId="{FD11AC0B-FDC3-4605-A466-E8AA894BC644}" srcOrd="2" destOrd="0" presId="urn:microsoft.com/office/officeart/2005/8/layout/hChevron3"/>
    <dgm:cxn modelId="{EF274EE8-A49B-4671-9309-DC51AFF2A812}" type="presParOf" srcId="{A3B7F68D-F648-4485-BF62-59C62161308B}" destId="{8505E85A-3ABF-4CF5-A0A8-852820F05484}" srcOrd="3" destOrd="0" presId="urn:microsoft.com/office/officeart/2005/8/layout/hChevron3"/>
    <dgm:cxn modelId="{0398C5B4-466E-4862-839B-5601488BC7E2}" type="presParOf" srcId="{A3B7F68D-F648-4485-BF62-59C62161308B}" destId="{59588CFD-31C8-48FA-BFC1-0FA3DD30F168}"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FE5B4EDC-59C0-49C7-8ADA-5A781B329E02}" type="datetimeFigureOut">
              <a:rPr lang="en-US"/>
              <a:t>1/30/2022</a:t>
            </a:fld>
            <a:endParaRPr/>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2D8D46A-B586-417D-BFBD-8C8FE0AAF762}" type="datetimeFigureOut">
              <a:rPr lang="en-US"/>
              <a:t>1/30/2022</a:t>
            </a:fld>
            <a:endParaRPr/>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EBA5BD7-F043-4D1B-AA17-CD412FC534DE}" type="slidenum">
              <a:rPr lang="da-DK" smtClean="0"/>
              <a:t>8</a:t>
            </a:fld>
            <a:endParaRPr lang="da-DK"/>
          </a:p>
        </p:txBody>
      </p:sp>
    </p:spTree>
    <p:extLst>
      <p:ext uri="{BB962C8B-B14F-4D97-AF65-F5344CB8AC3E}">
        <p14:creationId xmlns:p14="http://schemas.microsoft.com/office/powerpoint/2010/main" val="2624745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EBA5BD7-F043-4D1B-AA17-CD412FC534DE}" type="slidenum">
              <a:rPr lang="da-DK" smtClean="0"/>
              <a:t>21</a:t>
            </a:fld>
            <a:endParaRPr lang="da-DK"/>
          </a:p>
        </p:txBody>
      </p:sp>
    </p:spTree>
    <p:extLst>
      <p:ext uri="{BB962C8B-B14F-4D97-AF65-F5344CB8AC3E}">
        <p14:creationId xmlns:p14="http://schemas.microsoft.com/office/powerpoint/2010/main" val="1141478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8700" y="8963"/>
            <a:ext cx="12180125" cy="6197114"/>
          </a:xfrm>
          <a:prstGeom prst="rect">
            <a:avLst/>
          </a:prstGeom>
        </p:spPr>
      </p:pic>
      <p:pic>
        <p:nvPicPr>
          <p:cNvPr id="12" name="Picture 11"/>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88826" cy="6201541"/>
          </a:xfrm>
          <a:prstGeom prst="rect">
            <a:avLst/>
          </a:prstGeom>
        </p:spPr>
      </p:pic>
      <p:sp>
        <p:nvSpPr>
          <p:cNvPr id="2" name="Title 1"/>
          <p:cNvSpPr>
            <a:spLocks noGrp="1"/>
          </p:cNvSpPr>
          <p:nvPr>
            <p:ph type="ctrTitle"/>
          </p:nvPr>
        </p:nvSpPr>
        <p:spPr>
          <a:xfrm>
            <a:off x="1914630" y="1788454"/>
            <a:ext cx="8359052" cy="2098226"/>
          </a:xfrm>
        </p:spPr>
        <p:txBody>
          <a:bodyPr anchor="b">
            <a:noAutofit/>
          </a:bodyPr>
          <a:lstStyle>
            <a:lvl1pPr algn="ctr">
              <a:defRPr sz="7198" cap="all"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679209" y="3956280"/>
            <a:ext cx="6829894" cy="1086237"/>
          </a:xfrm>
        </p:spPr>
        <p:txBody>
          <a:bodyPr>
            <a:normAutofit/>
          </a:bodyPr>
          <a:lstStyle>
            <a:lvl1pPr marL="0" indent="0" algn="ctr">
              <a:lnSpc>
                <a:spcPct val="112000"/>
              </a:lnSpc>
              <a:spcBef>
                <a:spcPts val="0"/>
              </a:spcBef>
              <a:spcAft>
                <a:spcPts val="0"/>
              </a:spcAft>
              <a:buNone/>
              <a:defRPr sz="2299">
                <a:solidFill>
                  <a:schemeClr val="bg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0588712" y="6429772"/>
            <a:ext cx="1595876" cy="404614"/>
          </a:xfrm>
        </p:spPr>
        <p:txBody>
          <a:bodyPr/>
          <a:lstStyle>
            <a:lvl1pPr>
              <a:defRPr baseline="0">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5"/>
          <a:stretch>
            <a:fillRect/>
          </a:stretch>
        </p:blipFill>
        <p:spPr>
          <a:xfrm>
            <a:off x="134354" y="6217865"/>
            <a:ext cx="2255716" cy="640135"/>
          </a:xfrm>
          <a:prstGeom prst="rect">
            <a:avLst/>
          </a:prstGeom>
        </p:spPr>
      </p:pic>
      <p:pic>
        <p:nvPicPr>
          <p:cNvPr id="9" name="Picture 8"/>
          <p:cNvPicPr>
            <a:picLocks noChangeAspect="1"/>
          </p:cNvPicPr>
          <p:nvPr userDrawn="1"/>
        </p:nvPicPr>
        <p:blipFill>
          <a:blip r:embed="rId6"/>
          <a:stretch>
            <a:fillRect/>
          </a:stretch>
        </p:blipFill>
        <p:spPr>
          <a:xfrm>
            <a:off x="2782044" y="6303215"/>
            <a:ext cx="5834378" cy="469433"/>
          </a:xfrm>
          <a:prstGeom prst="rect">
            <a:avLst/>
          </a:prstGeom>
        </p:spPr>
      </p:pic>
      <p:pic>
        <p:nvPicPr>
          <p:cNvPr id="8" name="Picture 7"/>
          <p:cNvPicPr>
            <a:picLocks noChangeAspect="1"/>
          </p:cNvPicPr>
          <p:nvPr userDrawn="1"/>
        </p:nvPicPr>
        <p:blipFill>
          <a:blip r:embed="rId7"/>
          <a:stretch>
            <a:fillRect/>
          </a:stretch>
        </p:blipFill>
        <p:spPr>
          <a:xfrm>
            <a:off x="10126860" y="6303215"/>
            <a:ext cx="1414395" cy="475529"/>
          </a:xfrm>
          <a:prstGeom prst="rect">
            <a:avLst/>
          </a:prstGeom>
        </p:spPr>
      </p:pic>
      <p:cxnSp>
        <p:nvCxnSpPr>
          <p:cNvPr id="13" name="Straight Connector 12"/>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8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rmAutofit/>
          </a:bodyPr>
          <a:lstStyle>
            <a:lvl1pPr>
              <a:lnSpc>
                <a:spcPct val="84000"/>
              </a:lnSpc>
              <a:defRPr sz="4799" baseline="0">
                <a:solidFill>
                  <a:schemeClr val="bg2"/>
                </a:solidFill>
              </a:defRPr>
            </a:lvl1pPr>
          </a:lstStyle>
          <a:p>
            <a:r>
              <a:rPr lang="en-US" dirty="0"/>
              <a:t>Click to edit Master title style</a:t>
            </a:r>
          </a:p>
        </p:txBody>
      </p:sp>
      <p:sp>
        <p:nvSpPr>
          <p:cNvPr id="3" name="Picture Placeholder 2"/>
          <p:cNvSpPr>
            <a:spLocks noGrp="1" noChangeAspect="1"/>
          </p:cNvSpPr>
          <p:nvPr>
            <p:ph type="pic" idx="1"/>
          </p:nvPr>
        </p:nvSpPr>
        <p:spPr>
          <a:xfrm>
            <a:off x="5530679" y="1"/>
            <a:ext cx="6658146" cy="6857999"/>
          </a:xfrm>
        </p:spPr>
        <p:txBody>
          <a:bodyPr anchor="t">
            <a:normAutofit/>
          </a:bodyPr>
          <a:lstStyle>
            <a:lvl1pPr marL="0" indent="0">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723711" y="2855968"/>
            <a:ext cx="3854716" cy="3011432"/>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81761" y="6453574"/>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stretch>
            <a:fillRect/>
          </a:stretch>
        </p:blipFill>
        <p:spPr>
          <a:xfrm>
            <a:off x="10683689" y="95971"/>
            <a:ext cx="1414395" cy="475529"/>
          </a:xfrm>
          <a:prstGeom prst="rect">
            <a:avLst/>
          </a:prstGeom>
        </p:spPr>
      </p:pic>
      <p:pic>
        <p:nvPicPr>
          <p:cNvPr id="5" name="Picture 4"/>
          <p:cNvPicPr>
            <a:picLocks noChangeAspect="1"/>
          </p:cNvPicPr>
          <p:nvPr userDrawn="1"/>
        </p:nvPicPr>
        <p:blipFill>
          <a:blip r:embed="rId3"/>
          <a:stretch>
            <a:fillRect/>
          </a:stretch>
        </p:blipFill>
        <p:spPr>
          <a:xfrm>
            <a:off x="5759219" y="6309320"/>
            <a:ext cx="5303745" cy="426738"/>
          </a:xfrm>
          <a:prstGeom prst="rect">
            <a:avLst/>
          </a:prstGeom>
        </p:spPr>
      </p:pic>
    </p:spTree>
    <p:extLst>
      <p:ext uri="{BB962C8B-B14F-4D97-AF65-F5344CB8AC3E}">
        <p14:creationId xmlns:p14="http://schemas.microsoft.com/office/powerpoint/2010/main" val="24163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243" y="2295526"/>
            <a:ext cx="9598700" cy="357187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892811" y="6453386"/>
            <a:ext cx="6279194" cy="404614"/>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057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4062" y="624156"/>
            <a:ext cx="1565358"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243" y="624156"/>
            <a:ext cx="8177511" cy="5243244"/>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5" name="Picture 4"/>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9186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4" name="Picture 3"/>
          <p:cNvPicPr>
            <a:picLocks noChangeAspect="1"/>
          </p:cNvPicPr>
          <p:nvPr userDrawn="1"/>
        </p:nvPicPr>
        <p:blipFill>
          <a:blip r:embed="rId2"/>
          <a:stretch>
            <a:fillRect/>
          </a:stretch>
        </p:blipFill>
        <p:spPr>
          <a:xfrm>
            <a:off x="10572236" y="210271"/>
            <a:ext cx="1414395" cy="475529"/>
          </a:xfrm>
          <a:prstGeom prst="rect">
            <a:avLst/>
          </a:prstGeom>
        </p:spPr>
      </p:pic>
    </p:spTree>
    <p:extLst>
      <p:ext uri="{BB962C8B-B14F-4D97-AF65-F5344CB8AC3E}">
        <p14:creationId xmlns:p14="http://schemas.microsoft.com/office/powerpoint/2010/main" val="14660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lum bright="70000" contrast="-70000"/>
          </a:blip>
          <a:stretch>
            <a:fillRect/>
          </a:stretch>
        </p:blipFill>
        <p:spPr>
          <a:xfrm>
            <a:off x="0" y="0"/>
            <a:ext cx="12188826" cy="6201541"/>
          </a:xfrm>
          <a:prstGeom prst="rect">
            <a:avLst/>
          </a:prstGeom>
        </p:spPr>
      </p:pic>
      <p:sp>
        <p:nvSpPr>
          <p:cNvPr id="2" name="Title 1"/>
          <p:cNvSpPr>
            <a:spLocks noGrp="1"/>
          </p:cNvSpPr>
          <p:nvPr>
            <p:ph type="title"/>
          </p:nvPr>
        </p:nvSpPr>
        <p:spPr>
          <a:xfrm>
            <a:off x="1254026" y="1222953"/>
            <a:ext cx="9610468" cy="2885338"/>
          </a:xfrm>
        </p:spPr>
        <p:txBody>
          <a:bodyPr anchor="b">
            <a:normAutofit/>
          </a:bodyPr>
          <a:lstStyle>
            <a:lvl1pPr algn="r">
              <a:defRPr sz="7198" cap="all" baseline="0">
                <a:solidFill>
                  <a:srgbClr val="004680"/>
                </a:solidFill>
              </a:defRPr>
            </a:lvl1pPr>
          </a:lstStyle>
          <a:p>
            <a:r>
              <a:rPr lang="en-US" dirty="0"/>
              <a:t>Click to edit Master title style</a:t>
            </a:r>
          </a:p>
        </p:txBody>
      </p:sp>
      <p:sp>
        <p:nvSpPr>
          <p:cNvPr id="3" name="Text Placeholder 2"/>
          <p:cNvSpPr>
            <a:spLocks noGrp="1"/>
          </p:cNvSpPr>
          <p:nvPr>
            <p:ph type="body" idx="1"/>
          </p:nvPr>
        </p:nvSpPr>
        <p:spPr>
          <a:xfrm>
            <a:off x="1254026" y="4198958"/>
            <a:ext cx="9610468" cy="1143324"/>
          </a:xfrm>
        </p:spPr>
        <p:txBody>
          <a:bodyPr/>
          <a:lstStyle>
            <a:lvl1pPr marL="0" indent="0" algn="r">
              <a:lnSpc>
                <a:spcPct val="112000"/>
              </a:lnSpc>
              <a:spcBef>
                <a:spcPts val="0"/>
              </a:spcBef>
              <a:spcAft>
                <a:spcPts val="0"/>
              </a:spcAft>
              <a:buNone/>
              <a:defRPr sz="2399">
                <a:solidFill>
                  <a:srgbClr val="00468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828123" y="6453386"/>
            <a:ext cx="1595876" cy="404614"/>
          </a:xfrm>
        </p:spPr>
        <p:txBody>
          <a:bodyPr/>
          <a:lstStyle>
            <a:lvl1pPr>
              <a:defRPr>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3"/>
          <a:stretch>
            <a:fillRect/>
          </a:stretch>
        </p:blipFill>
        <p:spPr>
          <a:xfrm>
            <a:off x="10618693" y="260648"/>
            <a:ext cx="1414395" cy="475529"/>
          </a:xfrm>
          <a:prstGeom prst="rect">
            <a:avLst/>
          </a:prstGeom>
        </p:spPr>
      </p:pic>
      <p:cxnSp>
        <p:nvCxnSpPr>
          <p:cNvPr id="9" name="Straight Connector 8"/>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a:stretch>
            <a:fillRect/>
          </a:stretch>
        </p:blipFill>
        <p:spPr>
          <a:xfrm>
            <a:off x="2998068" y="6289298"/>
            <a:ext cx="5834378" cy="469433"/>
          </a:xfrm>
          <a:prstGeom prst="rect">
            <a:avLst/>
          </a:prstGeom>
          <a:solidFill>
            <a:schemeClr val="tx2"/>
          </a:solidFill>
          <a:ln>
            <a:solidFill>
              <a:srgbClr val="004680"/>
            </a:solidFill>
            <a:bevel/>
          </a:ln>
        </p:spPr>
      </p:pic>
    </p:spTree>
    <p:extLst>
      <p:ext uri="{BB962C8B-B14F-4D97-AF65-F5344CB8AC3E}">
        <p14:creationId xmlns:p14="http://schemas.microsoft.com/office/powerpoint/2010/main" val="3121964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243" y="2286000"/>
            <a:ext cx="4446628"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3704" y="2286000"/>
            <a:ext cx="4446628"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014DD1E-5D91-48A3-AD6D-45FBA980D106}" type="slidenum">
              <a:rPr lang="en-GB" smtClean="0"/>
              <a:t>‹#›</a:t>
            </a:fld>
            <a:endParaRPr lang="en-GB"/>
          </a:p>
        </p:txBody>
      </p:sp>
      <p:pic>
        <p:nvPicPr>
          <p:cNvPr id="6" name="Picture 5"/>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550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243"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243"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315"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315"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723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014DD1E-5D91-48A3-AD6D-45FBA980D106}" type="slidenum">
              <a:rPr lang="en-GB" smtClean="0"/>
              <a:t>‹#›</a:t>
            </a:fld>
            <a:endParaRPr lang="en-GB"/>
          </a:p>
        </p:txBody>
      </p:sp>
      <p:pic>
        <p:nvPicPr>
          <p:cNvPr id="7" name="Picture 6"/>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80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pic>
        <p:nvPicPr>
          <p:cNvPr id="3" name="Picture 2"/>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0857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p:cNvSpPr txBox="1"/>
          <p:nvPr userDrawn="1"/>
        </p:nvSpPr>
        <p:spPr>
          <a:xfrm>
            <a:off x="1295128" y="2505902"/>
            <a:ext cx="9790538" cy="1446550"/>
          </a:xfrm>
          <a:prstGeom prst="rect">
            <a:avLst/>
          </a:prstGeom>
          <a:noFill/>
        </p:spPr>
        <p:txBody>
          <a:bodyPr wrap="square" rtlCol="0">
            <a:spAutoFit/>
          </a:bodyPr>
          <a:lstStyle/>
          <a:p>
            <a:pPr algn="ctr"/>
            <a:r>
              <a:rPr lang="en-GB" sz="1800" kern="1200" dirty="0">
                <a:solidFill>
                  <a:schemeClr val="tx1"/>
                </a:solidFill>
                <a:effectLst/>
                <a:latin typeface="+mn-lt"/>
                <a:ea typeface="+mn-ea"/>
                <a:cs typeface="+mn-cs"/>
              </a:rPr>
              <a:t>This learning module has been developed as part of an</a:t>
            </a:r>
            <a:r>
              <a:rPr lang="en-GB" sz="1800" kern="1200" baseline="0" dirty="0">
                <a:solidFill>
                  <a:schemeClr val="tx1"/>
                </a:solidFill>
                <a:effectLst/>
                <a:latin typeface="+mn-lt"/>
                <a:ea typeface="+mn-ea"/>
                <a:cs typeface="+mn-cs"/>
              </a:rPr>
              <a:t> Erasmus+ KA2 project </a:t>
            </a:r>
          </a:p>
          <a:p>
            <a:pPr algn="ctr"/>
            <a:r>
              <a:rPr lang="en-US" sz="1800" b="1" dirty="0"/>
              <a:t>INTERCULTURAL CARE IN THE SOCIAL AND HEALTHCARE SECTOR (I-CARE)</a:t>
            </a:r>
          </a:p>
          <a:p>
            <a:pPr algn="ctr"/>
            <a:r>
              <a:rPr lang="en-GB" sz="1800" b="0" i="0" kern="1200" baseline="0" dirty="0">
                <a:solidFill>
                  <a:schemeClr val="tx1"/>
                </a:solidFill>
                <a:effectLst/>
                <a:latin typeface="+mn-lt"/>
                <a:ea typeface="+mn-ea"/>
                <a:cs typeface="+mn-cs"/>
              </a:rPr>
              <a:t>and</a:t>
            </a:r>
            <a:r>
              <a:rPr lang="en-GB" sz="1800" kern="1200" dirty="0">
                <a:solidFill>
                  <a:schemeClr val="tx1"/>
                </a:solidFill>
                <a:effectLst/>
                <a:latin typeface="+mn-lt"/>
                <a:ea typeface="+mn-ea"/>
                <a:cs typeface="+mn-cs"/>
              </a:rPr>
              <a:t> is funded with support from the European Commission.</a:t>
            </a:r>
          </a:p>
          <a:p>
            <a:pPr algn="just"/>
            <a:endParaRPr lang="en-GB" sz="1800" kern="1200" dirty="0">
              <a:solidFill>
                <a:schemeClr val="tx1"/>
              </a:solidFill>
              <a:effectLst/>
              <a:latin typeface="+mn-lt"/>
              <a:ea typeface="+mn-ea"/>
              <a:cs typeface="+mn-cs"/>
            </a:endParaRPr>
          </a:p>
          <a:p>
            <a:pPr algn="just"/>
            <a:endParaRPr lang="en-GB" sz="1600" kern="1200" dirty="0">
              <a:solidFill>
                <a:schemeClr val="tx1"/>
              </a:solidFill>
              <a:effectLst/>
              <a:latin typeface="+mn-lt"/>
              <a:ea typeface="+mn-ea"/>
              <a:cs typeface="+mn-cs"/>
            </a:endParaRPr>
          </a:p>
        </p:txBody>
      </p:sp>
      <p:pic>
        <p:nvPicPr>
          <p:cNvPr id="2" name="Picture 1"/>
          <p:cNvPicPr>
            <a:picLocks noChangeAspect="1"/>
          </p:cNvPicPr>
          <p:nvPr userDrawn="1"/>
        </p:nvPicPr>
        <p:blipFill>
          <a:blip r:embed="rId2"/>
          <a:stretch>
            <a:fillRect/>
          </a:stretch>
        </p:blipFill>
        <p:spPr>
          <a:xfrm>
            <a:off x="10255476" y="188640"/>
            <a:ext cx="1660379" cy="487722"/>
          </a:xfrm>
          <a:prstGeom prst="rect">
            <a:avLst/>
          </a:prstGeom>
        </p:spPr>
      </p:pic>
      <p:sp>
        <p:nvSpPr>
          <p:cNvPr id="3" name="TextBox 2"/>
          <p:cNvSpPr txBox="1"/>
          <p:nvPr userDrawn="1"/>
        </p:nvSpPr>
        <p:spPr>
          <a:xfrm>
            <a:off x="3298539" y="4797152"/>
            <a:ext cx="5783717" cy="92333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This publication reflects the views of the authors only, and the Commission cannot be held responsible for any use which may be made of the information contained therein</a:t>
            </a:r>
            <a:r>
              <a:rPr lang="en-GB" sz="1800" kern="1200" dirty="0">
                <a:solidFill>
                  <a:schemeClr val="tx1"/>
                </a:solidFill>
                <a:effectLst/>
                <a:latin typeface="+mn-lt"/>
                <a:ea typeface="+mn-ea"/>
                <a:cs typeface="+mn-cs"/>
              </a:rPr>
              <a:t>.</a:t>
            </a:r>
          </a:p>
        </p:txBody>
      </p:sp>
      <p:sp>
        <p:nvSpPr>
          <p:cNvPr id="7"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spTree>
    <p:extLst>
      <p:ext uri="{BB962C8B-B14F-4D97-AF65-F5344CB8AC3E}">
        <p14:creationId xmlns:p14="http://schemas.microsoft.com/office/powerpoint/2010/main" val="1445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Autofit/>
          </a:bodyPr>
          <a:lstStyle>
            <a:lvl1pPr>
              <a:lnSpc>
                <a:spcPct val="84000"/>
              </a:lnSpc>
              <a:defRPr sz="4799"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254391" y="685801"/>
            <a:ext cx="5210723" cy="5175250"/>
          </a:xfrm>
        </p:spPr>
        <p:txBody>
          <a:bodyPr/>
          <a:lstStyle>
            <a:lvl1pPr>
              <a:defRPr sz="1999">
                <a:solidFill>
                  <a:schemeClr val="tx2"/>
                </a:solidFill>
              </a:defRPr>
            </a:lvl1pPr>
            <a:lvl2pPr>
              <a:defRPr sz="1999">
                <a:solidFill>
                  <a:schemeClr val="tx2"/>
                </a:solidFill>
              </a:defRPr>
            </a:lvl2pPr>
            <a:lvl3pPr>
              <a:defRPr sz="1799">
                <a:solidFill>
                  <a:schemeClr val="tx2"/>
                </a:solidFill>
              </a:defRPr>
            </a:lvl3pPr>
            <a:lvl4pPr>
              <a:defRPr sz="1799">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711" y="2856344"/>
            <a:ext cx="3854716" cy="3011056"/>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48586" y="6420976"/>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a:stretch>
            <a:fillRect/>
          </a:stretch>
        </p:blipFill>
        <p:spPr>
          <a:xfrm>
            <a:off x="10683689" y="95971"/>
            <a:ext cx="1414395" cy="475529"/>
          </a:xfrm>
          <a:prstGeom prst="rect">
            <a:avLst/>
          </a:prstGeom>
        </p:spPr>
      </p:pic>
      <p:pic>
        <p:nvPicPr>
          <p:cNvPr id="12" name="Picture 11"/>
          <p:cNvPicPr>
            <a:picLocks noChangeAspect="1"/>
          </p:cNvPicPr>
          <p:nvPr userDrawn="1"/>
        </p:nvPicPr>
        <p:blipFill>
          <a:blip r:embed="rId3"/>
          <a:stretch>
            <a:fillRect/>
          </a:stretch>
        </p:blipFill>
        <p:spPr>
          <a:xfrm>
            <a:off x="5806800" y="6309320"/>
            <a:ext cx="5531612" cy="445073"/>
          </a:xfrm>
          <a:prstGeom prst="rect">
            <a:avLst/>
          </a:prstGeom>
        </p:spPr>
      </p:pic>
    </p:spTree>
    <p:extLst>
      <p:ext uri="{BB962C8B-B14F-4D97-AF65-F5344CB8AC3E}">
        <p14:creationId xmlns:p14="http://schemas.microsoft.com/office/powerpoint/2010/main" val="53157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243" y="685800"/>
            <a:ext cx="95987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243" y="2286000"/>
            <a:ext cx="95987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92949" y="6431926"/>
            <a:ext cx="1595876" cy="404614"/>
          </a:xfrm>
          <a:prstGeom prst="rect">
            <a:avLst/>
          </a:prstGeom>
        </p:spPr>
        <p:txBody>
          <a:bodyPr vert="horz" lIns="91440" tIns="45720" rIns="91440" bIns="45720" rtlCol="0" anchor="ctr"/>
          <a:lstStyle>
            <a:lvl1pPr algn="r">
              <a:defRPr sz="1200" baseline="0">
                <a:solidFill>
                  <a:schemeClr val="tx2"/>
                </a:solidFill>
              </a:defRPr>
            </a:lvl1pPr>
          </a:lstStyle>
          <a:p>
            <a:fld id="{C014DD1E-5D91-48A3-AD6D-45FBA980D106}" type="slidenum">
              <a:rPr lang="en-GB" smtClean="0"/>
              <a:pPr/>
              <a:t>‹#›</a:t>
            </a:fld>
            <a:endParaRPr lang="en-GB"/>
          </a:p>
        </p:txBody>
      </p:sp>
      <p:sp>
        <p:nvSpPr>
          <p:cNvPr id="9" name="Rectangle 8" title="Side bar"/>
          <p:cNvSpPr/>
          <p:nvPr/>
        </p:nvSpPr>
        <p:spPr>
          <a:xfrm>
            <a:off x="477971"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userDrawn="1"/>
        </p:nvPicPr>
        <p:blipFill>
          <a:blip r:embed="rId14"/>
          <a:stretch>
            <a:fillRect/>
          </a:stretch>
        </p:blipFill>
        <p:spPr>
          <a:xfrm>
            <a:off x="702319" y="6237312"/>
            <a:ext cx="2255716" cy="640135"/>
          </a:xfrm>
          <a:prstGeom prst="rect">
            <a:avLst/>
          </a:prstGeom>
        </p:spPr>
      </p:pic>
      <p:pic>
        <p:nvPicPr>
          <p:cNvPr id="4" name="Picture 3"/>
          <p:cNvPicPr>
            <a:picLocks noChangeAspect="1"/>
          </p:cNvPicPr>
          <p:nvPr userDrawn="1"/>
        </p:nvPicPr>
        <p:blipFill>
          <a:blip r:embed="rId15">
            <a:clrChange>
              <a:clrFrom>
                <a:srgbClr val="D0E2DA"/>
              </a:clrFrom>
              <a:clrTo>
                <a:srgbClr val="D0E2DA">
                  <a:alpha val="0"/>
                </a:srgbClr>
              </a:clrTo>
            </a:clrChange>
          </a:blip>
          <a:stretch>
            <a:fillRect/>
          </a:stretch>
        </p:blipFill>
        <p:spPr>
          <a:xfrm>
            <a:off x="3790157" y="6350299"/>
            <a:ext cx="5832648" cy="469230"/>
          </a:xfrm>
          <a:prstGeom prst="rect">
            <a:avLst/>
          </a:prstGeom>
        </p:spPr>
      </p:pic>
    </p:spTree>
    <p:extLst>
      <p:ext uri="{BB962C8B-B14F-4D97-AF65-F5344CB8AC3E}">
        <p14:creationId xmlns:p14="http://schemas.microsoft.com/office/powerpoint/2010/main" val="15068073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89000"/>
        </a:lnSpc>
        <a:spcBef>
          <a:spcPct val="0"/>
        </a:spcBef>
        <a:buNone/>
        <a:defRPr sz="4399" kern="1200" baseline="0">
          <a:solidFill>
            <a:schemeClr val="tx2"/>
          </a:solidFill>
          <a:latin typeface="+mj-lt"/>
          <a:ea typeface="+mj-ea"/>
          <a:cs typeface="+mj-cs"/>
        </a:defRPr>
      </a:lvl1pPr>
    </p:titleStyle>
    <p:body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4.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open.lib.umn.edu/sociology/chapter/11-1-understanding-sex-and-gender/" TargetMode="External"/><Relationship Id="rId7" Type="http://schemas.openxmlformats.org/officeDocument/2006/relationships/hyperlink" Target="https://opentextbc.ca/socialpsychology/chapter/person-gender-and-cultural-differences-in-conformity/" TargetMode="External"/><Relationship Id="rId2" Type="http://schemas.openxmlformats.org/officeDocument/2006/relationships/hyperlink" Target="https://ec.europa.eu/eurostat/cache/infographs/womenmen/index.html?lang=en" TargetMode="External"/><Relationship Id="rId1" Type="http://schemas.openxmlformats.org/officeDocument/2006/relationships/slideLayout" Target="../slideLayouts/slideLayout2.xml"/><Relationship Id="rId6" Type="http://schemas.openxmlformats.org/officeDocument/2006/relationships/hyperlink" Target="https://courses.lumenlearning.com/cochise-sociology-os/chapter/the-social-construction-of-gender/" TargetMode="External"/><Relationship Id="rId5" Type="http://schemas.openxmlformats.org/officeDocument/2006/relationships/hyperlink" Target="https://plato.stanford.edu/entries/feminism-gender/#SexDis" TargetMode="External"/><Relationship Id="rId4" Type="http://schemas.openxmlformats.org/officeDocument/2006/relationships/hyperlink" Target="https://opentextbc.ca/introductiontosociology/chapter/chapter12-gender-sex-and-sexuality/#:~:text=Sex%20refers%20to%20physical%20or,with%20being%20male%20or%20femal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bodyproject.eu/media/Final-anthology-mht-May2013.pdf" TargetMode="External"/><Relationship Id="rId2" Type="http://schemas.openxmlformats.org/officeDocument/2006/relationships/hyperlink" Target="http://wp5.developmenteducation.ie/resource/the-gender-and-intercultural-awareness-network-resource-for-teachers-and-trainer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a-DK" dirty="0"/>
              <a:t>Kroppen, køn, sex, intimitet</a:t>
            </a:r>
          </a:p>
        </p:txBody>
      </p:sp>
      <p:sp>
        <p:nvSpPr>
          <p:cNvPr id="3" name="Subtitle 2"/>
          <p:cNvSpPr>
            <a:spLocks noGrp="1"/>
          </p:cNvSpPr>
          <p:nvPr>
            <p:ph type="subTitle" idx="1"/>
          </p:nvPr>
        </p:nvSpPr>
        <p:spPr/>
        <p:txBody>
          <a:bodyPr>
            <a:normAutofit/>
          </a:bodyPr>
          <a:lstStyle/>
          <a:p>
            <a:r>
              <a:rPr lang="en-GB" sz="5400" dirty="0"/>
              <a:t>Modul 5</a:t>
            </a:r>
          </a:p>
        </p:txBody>
      </p:sp>
      <p:sp>
        <p:nvSpPr>
          <p:cNvPr id="4" name="Slide Number Placeholder 3"/>
          <p:cNvSpPr>
            <a:spLocks noGrp="1"/>
          </p:cNvSpPr>
          <p:nvPr>
            <p:ph type="sldNum" sz="quarter" idx="12"/>
          </p:nvPr>
        </p:nvSpPr>
        <p:spPr/>
        <p:txBody>
          <a:bodyPr/>
          <a:lstStyle/>
          <a:p>
            <a:fld id="{C014DD1E-5D91-48A3-AD6D-45FBA980D106}" type="slidenum">
              <a:rPr lang="en-GB" smtClean="0"/>
              <a:t>1</a:t>
            </a:fld>
            <a:endParaRPr lang="en-GB"/>
          </a:p>
        </p:txBody>
      </p:sp>
    </p:spTree>
    <p:extLst>
      <p:ext uri="{BB962C8B-B14F-4D97-AF65-F5344CB8AC3E}">
        <p14:creationId xmlns:p14="http://schemas.microsoft.com/office/powerpoint/2010/main" val="278779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CBD85-EDA2-4009-90EA-B9372D5E06FD}"/>
              </a:ext>
            </a:extLst>
          </p:cNvPr>
          <p:cNvSpPr>
            <a:spLocks noGrp="1"/>
          </p:cNvSpPr>
          <p:nvPr>
            <p:ph type="title"/>
          </p:nvPr>
        </p:nvSpPr>
        <p:spPr/>
        <p:txBody>
          <a:bodyPr/>
          <a:lstStyle/>
          <a:p>
            <a:r>
              <a:rPr lang="da-DK" dirty="0"/>
              <a:t>Køn som en social konstruktion</a:t>
            </a:r>
          </a:p>
        </p:txBody>
      </p:sp>
      <p:sp>
        <p:nvSpPr>
          <p:cNvPr id="4" name="Slide Number Placeholder 3">
            <a:extLst>
              <a:ext uri="{FF2B5EF4-FFF2-40B4-BE49-F238E27FC236}">
                <a16:creationId xmlns:a16="http://schemas.microsoft.com/office/drawing/2014/main" xmlns="" id="{36B8E04C-64E6-43AC-BEDB-B2A901423584}"/>
              </a:ext>
            </a:extLst>
          </p:cNvPr>
          <p:cNvSpPr>
            <a:spLocks noGrp="1"/>
          </p:cNvSpPr>
          <p:nvPr>
            <p:ph type="sldNum" sz="quarter" idx="12"/>
          </p:nvPr>
        </p:nvSpPr>
        <p:spPr/>
        <p:txBody>
          <a:bodyPr/>
          <a:lstStyle/>
          <a:p>
            <a:fld id="{C014DD1E-5D91-48A3-AD6D-45FBA980D106}" type="slidenum">
              <a:rPr lang="en-GB" smtClean="0"/>
              <a:t>10</a:t>
            </a:fld>
            <a:endParaRPr lang="en-GB"/>
          </a:p>
        </p:txBody>
      </p:sp>
      <p:graphicFrame>
        <p:nvGraphicFramePr>
          <p:cNvPr id="5" name="Diagram 4">
            <a:extLst>
              <a:ext uri="{FF2B5EF4-FFF2-40B4-BE49-F238E27FC236}">
                <a16:creationId xmlns:a16="http://schemas.microsoft.com/office/drawing/2014/main" xmlns="" id="{9D6C7D8A-348C-45B3-B6B4-1EE4FBC80A01}"/>
              </a:ext>
            </a:extLst>
          </p:cNvPr>
          <p:cNvGraphicFramePr/>
          <p:nvPr>
            <p:extLst>
              <p:ext uri="{D42A27DB-BD31-4B8C-83A1-F6EECF244321}">
                <p14:modId xmlns:p14="http://schemas.microsoft.com/office/powerpoint/2010/main" val="264265874"/>
              </p:ext>
            </p:extLst>
          </p:nvPr>
        </p:nvGraphicFramePr>
        <p:xfrm>
          <a:off x="1269877" y="1340768"/>
          <a:ext cx="4176463"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xmlns="" id="{29BEFBDA-DD34-4E36-ADD7-6F0E81BBC827}"/>
              </a:ext>
            </a:extLst>
          </p:cNvPr>
          <p:cNvGraphicFramePr/>
          <p:nvPr/>
        </p:nvGraphicFramePr>
        <p:xfrm>
          <a:off x="5158308" y="1556792"/>
          <a:ext cx="6192688" cy="41764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8463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E5D68E-52BB-4424-ABCE-4FFE0140ABE9}"/>
              </a:ext>
            </a:extLst>
          </p:cNvPr>
          <p:cNvSpPr>
            <a:spLocks noGrp="1"/>
          </p:cNvSpPr>
          <p:nvPr>
            <p:ph type="title"/>
          </p:nvPr>
        </p:nvSpPr>
        <p:spPr>
          <a:xfrm>
            <a:off x="1371243" y="692696"/>
            <a:ext cx="9598700" cy="1485900"/>
          </a:xfrm>
        </p:spPr>
        <p:txBody>
          <a:bodyPr/>
          <a:lstStyle/>
          <a:p>
            <a:r>
              <a:rPr lang="da-DK" dirty="0"/>
              <a:t>Køn som en social konstruktion</a:t>
            </a:r>
            <a:endParaRPr lang="el-GR" dirty="0"/>
          </a:p>
        </p:txBody>
      </p:sp>
      <p:sp>
        <p:nvSpPr>
          <p:cNvPr id="4" name="Slide Number Placeholder 3">
            <a:extLst>
              <a:ext uri="{FF2B5EF4-FFF2-40B4-BE49-F238E27FC236}">
                <a16:creationId xmlns:a16="http://schemas.microsoft.com/office/drawing/2014/main" xmlns="" id="{F2D39F75-639B-47E5-82D2-A60E03BA7982}"/>
              </a:ext>
            </a:extLst>
          </p:cNvPr>
          <p:cNvSpPr>
            <a:spLocks noGrp="1"/>
          </p:cNvSpPr>
          <p:nvPr>
            <p:ph type="sldNum" sz="quarter" idx="12"/>
          </p:nvPr>
        </p:nvSpPr>
        <p:spPr/>
        <p:txBody>
          <a:bodyPr/>
          <a:lstStyle/>
          <a:p>
            <a:fld id="{C014DD1E-5D91-48A3-AD6D-45FBA980D106}" type="slidenum">
              <a:rPr lang="en-GB" smtClean="0"/>
              <a:t>11</a:t>
            </a:fld>
            <a:endParaRPr lang="en-GB"/>
          </a:p>
        </p:txBody>
      </p:sp>
      <p:sp>
        <p:nvSpPr>
          <p:cNvPr id="10" name="Scroll: Vertical 9">
            <a:extLst>
              <a:ext uri="{FF2B5EF4-FFF2-40B4-BE49-F238E27FC236}">
                <a16:creationId xmlns:a16="http://schemas.microsoft.com/office/drawing/2014/main" xmlns="" id="{83D64700-FFFF-4F6B-83FD-233AD0D50605}"/>
              </a:ext>
            </a:extLst>
          </p:cNvPr>
          <p:cNvSpPr/>
          <p:nvPr/>
        </p:nvSpPr>
        <p:spPr>
          <a:xfrm>
            <a:off x="2854052" y="1988840"/>
            <a:ext cx="5852761" cy="4338414"/>
          </a:xfrm>
          <a:prstGeom prst="verticalScroll">
            <a:avLst/>
          </a:prstGeom>
        </p:spPr>
        <p:style>
          <a:lnRef idx="1">
            <a:schemeClr val="dk1"/>
          </a:lnRef>
          <a:fillRef idx="2">
            <a:schemeClr val="dk1"/>
          </a:fillRef>
          <a:effectRef idx="1">
            <a:schemeClr val="dk1"/>
          </a:effectRef>
          <a:fontRef idx="minor">
            <a:schemeClr val="dk1"/>
          </a:fontRef>
        </p:style>
        <p:txBody>
          <a:bodyPr rtlCol="0" anchor="ctr"/>
          <a:lstStyle/>
          <a:p>
            <a:pPr algn="ctr">
              <a:lnSpc>
                <a:spcPts val="1500"/>
              </a:lnSpc>
              <a:spcBef>
                <a:spcPts val="600"/>
              </a:spcBef>
            </a:pPr>
            <a:r>
              <a:rPr lang="da-DK"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Hvad er små drenge lavet af?</a:t>
            </a:r>
          </a:p>
          <a:p>
            <a:pPr algn="ctr">
              <a:lnSpc>
                <a:spcPts val="1500"/>
              </a:lnSpc>
              <a:spcBef>
                <a:spcPts val="600"/>
              </a:spcBef>
            </a:pPr>
            <a:r>
              <a:rPr lang="da-DK"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Fart og lopper</a:t>
            </a:r>
          </a:p>
          <a:p>
            <a:pPr algn="ctr">
              <a:lnSpc>
                <a:spcPts val="1500"/>
              </a:lnSpc>
              <a:spcBef>
                <a:spcPts val="600"/>
              </a:spcBef>
            </a:pPr>
            <a:r>
              <a:rPr lang="da-DK"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Som hvalpe, der hopper</a:t>
            </a:r>
          </a:p>
          <a:p>
            <a:pPr algn="ctr">
              <a:lnSpc>
                <a:spcPts val="1500"/>
              </a:lnSpc>
              <a:spcBef>
                <a:spcPts val="600"/>
              </a:spcBef>
            </a:pPr>
            <a:r>
              <a:rPr lang="da-DK"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Det er hvad små drenge er lavet af. </a:t>
            </a:r>
          </a:p>
          <a:p>
            <a:pPr algn="ctr">
              <a:lnSpc>
                <a:spcPts val="1500"/>
              </a:lnSpc>
              <a:spcBef>
                <a:spcPts val="600"/>
              </a:spcBef>
            </a:pPr>
            <a:r>
              <a:rPr lang="da-DK"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Hvad er små piger lavet af? </a:t>
            </a:r>
          </a:p>
          <a:p>
            <a:pPr algn="ctr">
              <a:lnSpc>
                <a:spcPts val="1500"/>
              </a:lnSpc>
              <a:spcBef>
                <a:spcPts val="600"/>
              </a:spcBef>
            </a:pPr>
            <a:r>
              <a:rPr lang="da-DK"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Sukker og krydderi, </a:t>
            </a:r>
          </a:p>
          <a:p>
            <a:pPr algn="ctr">
              <a:lnSpc>
                <a:spcPts val="1500"/>
              </a:lnSpc>
              <a:spcBef>
                <a:spcPts val="600"/>
              </a:spcBef>
            </a:pPr>
            <a:r>
              <a:rPr lang="da-DK"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Som alt det søde, vi kan li’ </a:t>
            </a:r>
          </a:p>
          <a:p>
            <a:pPr algn="ctr">
              <a:lnSpc>
                <a:spcPts val="1500"/>
              </a:lnSpc>
              <a:spcBef>
                <a:spcPts val="600"/>
              </a:spcBef>
            </a:pPr>
            <a:r>
              <a:rPr lang="da-DK"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Det er hvad små piger er lavet af</a:t>
            </a:r>
          </a:p>
        </p:txBody>
      </p:sp>
    </p:spTree>
    <p:extLst>
      <p:ext uri="{BB962C8B-B14F-4D97-AF65-F5344CB8AC3E}">
        <p14:creationId xmlns:p14="http://schemas.microsoft.com/office/powerpoint/2010/main" val="283153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7D6C4-0207-45D5-8239-FE1B19B3B129}"/>
              </a:ext>
            </a:extLst>
          </p:cNvPr>
          <p:cNvSpPr>
            <a:spLocks noGrp="1"/>
          </p:cNvSpPr>
          <p:nvPr>
            <p:ph type="title"/>
          </p:nvPr>
        </p:nvSpPr>
        <p:spPr/>
        <p:txBody>
          <a:bodyPr/>
          <a:lstStyle/>
          <a:p>
            <a:r>
              <a:rPr lang="da-DK" dirty="0"/>
              <a:t>Sukker og krydderier</a:t>
            </a:r>
          </a:p>
        </p:txBody>
      </p:sp>
      <p:sp>
        <p:nvSpPr>
          <p:cNvPr id="4" name="Slide Number Placeholder 3">
            <a:extLst>
              <a:ext uri="{FF2B5EF4-FFF2-40B4-BE49-F238E27FC236}">
                <a16:creationId xmlns:a16="http://schemas.microsoft.com/office/drawing/2014/main" xmlns="" id="{B18DF43C-CE1A-4A6A-83C1-D28134F2BA54}"/>
              </a:ext>
            </a:extLst>
          </p:cNvPr>
          <p:cNvSpPr>
            <a:spLocks noGrp="1"/>
          </p:cNvSpPr>
          <p:nvPr>
            <p:ph type="sldNum" sz="quarter" idx="12"/>
          </p:nvPr>
        </p:nvSpPr>
        <p:spPr/>
        <p:txBody>
          <a:bodyPr/>
          <a:lstStyle/>
          <a:p>
            <a:fld id="{C014DD1E-5D91-48A3-AD6D-45FBA980D106}" type="slidenum">
              <a:rPr lang="en-GB" smtClean="0"/>
              <a:t>12</a:t>
            </a:fld>
            <a:endParaRPr lang="en-GB"/>
          </a:p>
        </p:txBody>
      </p:sp>
      <p:sp>
        <p:nvSpPr>
          <p:cNvPr id="5" name="Content Placeholder 2">
            <a:extLst>
              <a:ext uri="{FF2B5EF4-FFF2-40B4-BE49-F238E27FC236}">
                <a16:creationId xmlns:a16="http://schemas.microsoft.com/office/drawing/2014/main" xmlns="" id="{8C096B51-1343-4EC4-81A0-525FF3200DA8}"/>
              </a:ext>
            </a:extLst>
          </p:cNvPr>
          <p:cNvSpPr>
            <a:spLocks noGrp="1"/>
          </p:cNvSpPr>
          <p:nvPr>
            <p:ph idx="1"/>
          </p:nvPr>
        </p:nvSpPr>
        <p:spPr>
          <a:xfrm>
            <a:off x="1370926" y="2348880"/>
            <a:ext cx="9598699" cy="3518520"/>
          </a:xfrm>
        </p:spPr>
        <p:txBody>
          <a:bodyPr>
            <a:noAutofit/>
          </a:bodyPr>
          <a:lstStyle/>
          <a:p>
            <a:pPr>
              <a:lnSpc>
                <a:spcPct val="100000"/>
              </a:lnSpc>
            </a:pPr>
            <a:r>
              <a:rPr lang="da-DK" sz="2000" dirty="0"/>
              <a:t>Reflekter over teksten</a:t>
            </a:r>
          </a:p>
          <a:p>
            <a:pPr>
              <a:lnSpc>
                <a:spcPct val="100000"/>
              </a:lnSpc>
              <a:spcBef>
                <a:spcPts val="600"/>
              </a:spcBef>
            </a:pPr>
            <a:r>
              <a:rPr lang="da-DK" sz="2000" dirty="0">
                <a:effectLst/>
                <a:ea typeface="Calibri" panose="020F0502020204030204" pitchFamily="34" charset="0"/>
                <a:cs typeface="Times New Roman" panose="02020603050405020304" pitchFamily="18" charset="0"/>
              </a:rPr>
              <a:t>Hvilke oplysninger om kønsudtryk får vi i dette rim?</a:t>
            </a:r>
          </a:p>
          <a:p>
            <a:pPr>
              <a:lnSpc>
                <a:spcPct val="100000"/>
              </a:lnSpc>
            </a:pPr>
            <a:r>
              <a:rPr lang="da-DK" sz="2000" dirty="0">
                <a:effectLst/>
                <a:ea typeface="Calibri" panose="020F0502020204030204" pitchFamily="34" charset="0"/>
                <a:cs typeface="Times New Roman" panose="02020603050405020304" pitchFamily="18" charset="0"/>
              </a:rPr>
              <a:t>Hvordan ser vi på disse opfattelser i dag i Vesten?</a:t>
            </a:r>
          </a:p>
          <a:p>
            <a:pPr>
              <a:lnSpc>
                <a:spcPct val="100000"/>
              </a:lnSpc>
            </a:pPr>
            <a:r>
              <a:rPr lang="da-DK" sz="2000" dirty="0">
                <a:effectLst/>
                <a:ea typeface="Calibri" panose="020F0502020204030204" pitchFamily="34" charset="0"/>
                <a:cs typeface="Times New Roman" panose="02020603050405020304" pitchFamily="18" charset="0"/>
              </a:rPr>
              <a:t>Prøv at lave en association mellem kønsudtryk-tid-rum.</a:t>
            </a:r>
            <a:endParaRPr lang="en-US" sz="2000" dirty="0"/>
          </a:p>
        </p:txBody>
      </p:sp>
      <p:pic>
        <p:nvPicPr>
          <p:cNvPr id="3" name="Picture 2">
            <a:extLst>
              <a:ext uri="{FF2B5EF4-FFF2-40B4-BE49-F238E27FC236}">
                <a16:creationId xmlns:a16="http://schemas.microsoft.com/office/drawing/2014/main" xmlns="" id="{3DC21BE4-72C4-4752-A290-38E15BA17F6D}"/>
              </a:ext>
            </a:extLst>
          </p:cNvPr>
          <p:cNvPicPr>
            <a:picLocks noChangeAspect="1"/>
          </p:cNvPicPr>
          <p:nvPr/>
        </p:nvPicPr>
        <p:blipFill>
          <a:blip r:embed="rId2"/>
          <a:stretch>
            <a:fillRect/>
          </a:stretch>
        </p:blipFill>
        <p:spPr>
          <a:xfrm>
            <a:off x="10805156" y="5266793"/>
            <a:ext cx="926672" cy="920576"/>
          </a:xfrm>
          <a:prstGeom prst="rect">
            <a:avLst/>
          </a:prstGeom>
        </p:spPr>
      </p:pic>
    </p:spTree>
    <p:extLst>
      <p:ext uri="{BB962C8B-B14F-4D97-AF65-F5344CB8AC3E}">
        <p14:creationId xmlns:p14="http://schemas.microsoft.com/office/powerpoint/2010/main" val="28195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7D6C4-0207-45D5-8239-FE1B19B3B129}"/>
              </a:ext>
            </a:extLst>
          </p:cNvPr>
          <p:cNvSpPr>
            <a:spLocks noGrp="1"/>
          </p:cNvSpPr>
          <p:nvPr>
            <p:ph type="title"/>
          </p:nvPr>
        </p:nvSpPr>
        <p:spPr/>
        <p:txBody>
          <a:bodyPr/>
          <a:lstStyle/>
          <a:p>
            <a:r>
              <a:rPr lang="da-DK" dirty="0"/>
              <a:t>Sammenfatning</a:t>
            </a:r>
          </a:p>
        </p:txBody>
      </p:sp>
      <p:sp>
        <p:nvSpPr>
          <p:cNvPr id="4" name="Slide Number Placeholder 3">
            <a:extLst>
              <a:ext uri="{FF2B5EF4-FFF2-40B4-BE49-F238E27FC236}">
                <a16:creationId xmlns:a16="http://schemas.microsoft.com/office/drawing/2014/main" xmlns="" id="{B18DF43C-CE1A-4A6A-83C1-D28134F2BA54}"/>
              </a:ext>
            </a:extLst>
          </p:cNvPr>
          <p:cNvSpPr>
            <a:spLocks noGrp="1"/>
          </p:cNvSpPr>
          <p:nvPr>
            <p:ph type="sldNum" sz="quarter" idx="12"/>
          </p:nvPr>
        </p:nvSpPr>
        <p:spPr/>
        <p:txBody>
          <a:bodyPr/>
          <a:lstStyle/>
          <a:p>
            <a:fld id="{C014DD1E-5D91-48A3-AD6D-45FBA980D106}" type="slidenum">
              <a:rPr lang="en-GB" smtClean="0"/>
              <a:t>13</a:t>
            </a:fld>
            <a:endParaRPr lang="en-GB"/>
          </a:p>
        </p:txBody>
      </p:sp>
      <p:sp>
        <p:nvSpPr>
          <p:cNvPr id="5" name="Content Placeholder 2">
            <a:extLst>
              <a:ext uri="{FF2B5EF4-FFF2-40B4-BE49-F238E27FC236}">
                <a16:creationId xmlns:a16="http://schemas.microsoft.com/office/drawing/2014/main" xmlns="" id="{8C096B51-1343-4EC4-81A0-525FF3200DA8}"/>
              </a:ext>
            </a:extLst>
          </p:cNvPr>
          <p:cNvSpPr>
            <a:spLocks noGrp="1"/>
          </p:cNvSpPr>
          <p:nvPr>
            <p:ph idx="1"/>
          </p:nvPr>
        </p:nvSpPr>
        <p:spPr>
          <a:xfrm>
            <a:off x="1370926" y="2348880"/>
            <a:ext cx="9598699" cy="3518520"/>
          </a:xfrm>
        </p:spPr>
        <p:txBody>
          <a:bodyPr>
            <a:noAutofit/>
          </a:bodyPr>
          <a:lstStyle/>
          <a:p>
            <a:r>
              <a:rPr lang="da-DK" sz="2000" i="1" dirty="0">
                <a:latin typeface="+mj-lt"/>
              </a:rPr>
              <a:t>Biologisk køn er de biologiske kendetegn, der adskiller det maskuline og feminine, mens socialt køn er den socialt og kulturelt konstruerede identitet. </a:t>
            </a:r>
          </a:p>
          <a:p>
            <a:r>
              <a:rPr lang="da-DK" sz="2000" i="1" dirty="0">
                <a:latin typeface="+mj-lt"/>
              </a:rPr>
              <a:t>Ifølge teorien om kønsperformativitet konstrueres og rekonstrueres kønsidentiteten gennem gentagne handlinger.</a:t>
            </a:r>
          </a:p>
          <a:p>
            <a:r>
              <a:rPr lang="da-DK" sz="2000" i="1" dirty="0">
                <a:latin typeface="+mj-lt"/>
              </a:rPr>
              <a:t>Vores daglige handlinger følger enten de sociale normer eller afviger fra dem.</a:t>
            </a:r>
          </a:p>
        </p:txBody>
      </p:sp>
    </p:spTree>
    <p:extLst>
      <p:ext uri="{BB962C8B-B14F-4D97-AF65-F5344CB8AC3E}">
        <p14:creationId xmlns:p14="http://schemas.microsoft.com/office/powerpoint/2010/main" val="27375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a-DK" sz="5400" dirty="0"/>
              <a:t>Kroppen</a:t>
            </a:r>
          </a:p>
        </p:txBody>
      </p:sp>
      <p:sp>
        <p:nvSpPr>
          <p:cNvPr id="4" name="Slide Number Placeholder 3"/>
          <p:cNvSpPr>
            <a:spLocks noGrp="1"/>
          </p:cNvSpPr>
          <p:nvPr>
            <p:ph type="sldNum" sz="quarter" idx="12"/>
          </p:nvPr>
        </p:nvSpPr>
        <p:spPr/>
        <p:txBody>
          <a:bodyPr/>
          <a:lstStyle/>
          <a:p>
            <a:fld id="{C014DD1E-5D91-48A3-AD6D-45FBA980D106}" type="slidenum">
              <a:rPr lang="en-GB" smtClean="0"/>
              <a:t>14</a:t>
            </a:fld>
            <a:endParaRPr lang="en-GB"/>
          </a:p>
        </p:txBody>
      </p:sp>
    </p:spTree>
    <p:extLst>
      <p:ext uri="{BB962C8B-B14F-4D97-AF65-F5344CB8AC3E}">
        <p14:creationId xmlns:p14="http://schemas.microsoft.com/office/powerpoint/2010/main" val="221922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9DCAD3-894A-44E6-98ED-8E88451A0F71}"/>
              </a:ext>
            </a:extLst>
          </p:cNvPr>
          <p:cNvSpPr>
            <a:spLocks noGrp="1"/>
          </p:cNvSpPr>
          <p:nvPr>
            <p:ph type="title"/>
          </p:nvPr>
        </p:nvSpPr>
        <p:spPr/>
        <p:txBody>
          <a:bodyPr/>
          <a:lstStyle/>
          <a:p>
            <a:r>
              <a:rPr lang="da-DK" dirty="0"/>
              <a:t>Kroppen</a:t>
            </a:r>
          </a:p>
        </p:txBody>
      </p:sp>
      <p:sp>
        <p:nvSpPr>
          <p:cNvPr id="3" name="Content Placeholder 2">
            <a:extLst>
              <a:ext uri="{FF2B5EF4-FFF2-40B4-BE49-F238E27FC236}">
                <a16:creationId xmlns:a16="http://schemas.microsoft.com/office/drawing/2014/main" xmlns="" id="{609CACF8-02B7-4A3D-BCD7-2A5CE49BE903}"/>
              </a:ext>
            </a:extLst>
          </p:cNvPr>
          <p:cNvSpPr>
            <a:spLocks noGrp="1"/>
          </p:cNvSpPr>
          <p:nvPr>
            <p:ph idx="1"/>
          </p:nvPr>
        </p:nvSpPr>
        <p:spPr/>
        <p:txBody>
          <a:bodyPr>
            <a:normAutofit/>
          </a:bodyPr>
          <a:lstStyle/>
          <a:p>
            <a:pPr>
              <a:lnSpc>
                <a:spcPct val="15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Kroppen er et vigtigt element i et menneskes identitet. </a:t>
            </a:r>
          </a:p>
          <a:p>
            <a:pPr>
              <a:lnSpc>
                <a:spcPct val="15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Den er igennem kroppen at identitet, kultur eller individualitet kommer til udtryk. </a:t>
            </a:r>
          </a:p>
          <a:p>
            <a:pPr>
              <a:lnSpc>
                <a:spcPct val="15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Kulturer og subkulturer, såsom klasse, religion og nationalitet, påvirker den måde, hvorpå personer opfatter sig selv og andre. På tværs af forskellige kulturer kan vi møde forskellige opfattelser af kroppen. </a:t>
            </a:r>
          </a:p>
          <a:p>
            <a:pPr>
              <a:lnSpc>
                <a:spcPct val="15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Det betyder, at der ikke findes noget "naturligt", når vi taler om kroppen. </a:t>
            </a:r>
            <a:endParaRPr lang="el-GR" sz="2000" dirty="0">
              <a:latin typeface="+mj-lt"/>
            </a:endParaRPr>
          </a:p>
        </p:txBody>
      </p:sp>
      <p:sp>
        <p:nvSpPr>
          <p:cNvPr id="4" name="Slide Number Placeholder 3">
            <a:extLst>
              <a:ext uri="{FF2B5EF4-FFF2-40B4-BE49-F238E27FC236}">
                <a16:creationId xmlns:a16="http://schemas.microsoft.com/office/drawing/2014/main" xmlns="" id="{76AD2A42-8549-4A74-8382-07D886BCFC3C}"/>
              </a:ext>
            </a:extLst>
          </p:cNvPr>
          <p:cNvSpPr>
            <a:spLocks noGrp="1"/>
          </p:cNvSpPr>
          <p:nvPr>
            <p:ph type="sldNum" sz="quarter" idx="12"/>
          </p:nvPr>
        </p:nvSpPr>
        <p:spPr/>
        <p:txBody>
          <a:bodyPr/>
          <a:lstStyle/>
          <a:p>
            <a:fld id="{C014DD1E-5D91-48A3-AD6D-45FBA980D106}" type="slidenum">
              <a:rPr lang="en-GB" smtClean="0"/>
              <a:t>15</a:t>
            </a:fld>
            <a:endParaRPr lang="en-GB"/>
          </a:p>
        </p:txBody>
      </p:sp>
    </p:spTree>
    <p:extLst>
      <p:ext uri="{BB962C8B-B14F-4D97-AF65-F5344CB8AC3E}">
        <p14:creationId xmlns:p14="http://schemas.microsoft.com/office/powerpoint/2010/main" val="102352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9DCAD3-894A-44E6-98ED-8E88451A0F71}"/>
              </a:ext>
            </a:extLst>
          </p:cNvPr>
          <p:cNvSpPr>
            <a:spLocks noGrp="1"/>
          </p:cNvSpPr>
          <p:nvPr>
            <p:ph type="title"/>
          </p:nvPr>
        </p:nvSpPr>
        <p:spPr/>
        <p:txBody>
          <a:bodyPr/>
          <a:lstStyle/>
          <a:p>
            <a:r>
              <a:rPr lang="da-DK" dirty="0"/>
              <a:t>Kroppen </a:t>
            </a:r>
            <a:r>
              <a:rPr lang="da-DK" sz="1600" dirty="0"/>
              <a:t>(fortsat)</a:t>
            </a:r>
          </a:p>
        </p:txBody>
      </p:sp>
      <p:sp>
        <p:nvSpPr>
          <p:cNvPr id="3" name="Content Placeholder 2">
            <a:extLst>
              <a:ext uri="{FF2B5EF4-FFF2-40B4-BE49-F238E27FC236}">
                <a16:creationId xmlns:a16="http://schemas.microsoft.com/office/drawing/2014/main" xmlns="" id="{609CACF8-02B7-4A3D-BCD7-2A5CE49BE903}"/>
              </a:ext>
            </a:extLst>
          </p:cNvPr>
          <p:cNvSpPr>
            <a:spLocks noGrp="1"/>
          </p:cNvSpPr>
          <p:nvPr>
            <p:ph idx="1"/>
          </p:nvPr>
        </p:nvSpPr>
        <p:spPr/>
        <p:txBody>
          <a:bodyPr>
            <a:normAutofit/>
          </a:bodyPr>
          <a:lstStyle/>
          <a:p>
            <a:pPr>
              <a:lnSpc>
                <a:spcPct val="15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Opfattelser af kroppen er ikke kun forskellige i forhold til rum eller kultur, men også i forhold til tid. Samfund er ikke statiske, men ændrer sig konstant </a:t>
            </a:r>
            <a:r>
              <a:rPr lang="da-DK" sz="1600" dirty="0">
                <a:effectLst/>
                <a:latin typeface="Calibri" panose="020F0502020204030204" pitchFamily="34" charset="0"/>
                <a:ea typeface="Calibri" panose="020F0502020204030204" pitchFamily="34" charset="0"/>
                <a:cs typeface="Times New Roman" panose="02020603050405020304" pitchFamily="18" charset="0"/>
              </a:rPr>
              <a:t>(”Body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Culture</a:t>
            </a:r>
            <a:r>
              <a:rPr lang="da-DK" sz="1600" dirty="0">
                <a:effectLst/>
                <a:latin typeface="Calibri" panose="020F0502020204030204" pitchFamily="34" charset="0"/>
                <a:ea typeface="Calibri" panose="020F0502020204030204" pitchFamily="34" charset="0"/>
                <a:cs typeface="Times New Roman" panose="02020603050405020304" pitchFamily="18" charset="0"/>
              </a:rPr>
              <a:t>, Body,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Gender</a:t>
            </a:r>
            <a:r>
              <a:rPr lang="da-DK" sz="1600" dirty="0">
                <a:effectLst/>
                <a:latin typeface="Calibri" panose="020F0502020204030204" pitchFamily="34" charset="0"/>
                <a:ea typeface="Calibri" panose="020F0502020204030204" pitchFamily="34" charset="0"/>
                <a:cs typeface="Times New Roman" panose="02020603050405020304" pitchFamily="18" charset="0"/>
              </a:rPr>
              <a:t>,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Sexuality</a:t>
            </a:r>
            <a:r>
              <a:rPr lang="da-DK" sz="1600" dirty="0">
                <a:effectLst/>
                <a:latin typeface="Calibri" panose="020F0502020204030204" pitchFamily="34" charset="0"/>
                <a:ea typeface="Calibri" panose="020F0502020204030204" pitchFamily="34" charset="0"/>
                <a:cs typeface="Times New Roman" panose="02020603050405020304" pitchFamily="18" charset="0"/>
              </a:rPr>
              <a:t> in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Adult</a:t>
            </a:r>
            <a:r>
              <a:rPr lang="da-DK" sz="1600" dirty="0">
                <a:effectLst/>
                <a:latin typeface="Calibri" panose="020F0502020204030204" pitchFamily="34" charset="0"/>
                <a:ea typeface="Calibri" panose="020F0502020204030204" pitchFamily="34" charset="0"/>
                <a:cs typeface="Times New Roman" panose="02020603050405020304" pitchFamily="18" charset="0"/>
              </a:rPr>
              <a:t> Trainings”, 2013). </a:t>
            </a:r>
          </a:p>
          <a:p>
            <a:pPr>
              <a:lnSpc>
                <a:spcPct val="15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Det afhænger af den specifikke  kulturelle kontekst, hvad der anses for acceptabelt.</a:t>
            </a:r>
          </a:p>
          <a:p>
            <a:pPr>
              <a:lnSpc>
                <a:spcPct val="15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For eksempel kan tatoveringer og piercinger være almindelige i én kultur, men uacceptable og en grund til diskrimination i andre kulturer. </a:t>
            </a:r>
            <a:endParaRPr lang="el-GR" sz="2000" dirty="0">
              <a:latin typeface="+mj-lt"/>
            </a:endParaRPr>
          </a:p>
        </p:txBody>
      </p:sp>
      <p:sp>
        <p:nvSpPr>
          <p:cNvPr id="4" name="Slide Number Placeholder 3">
            <a:extLst>
              <a:ext uri="{FF2B5EF4-FFF2-40B4-BE49-F238E27FC236}">
                <a16:creationId xmlns:a16="http://schemas.microsoft.com/office/drawing/2014/main" xmlns="" id="{76AD2A42-8549-4A74-8382-07D886BCFC3C}"/>
              </a:ext>
            </a:extLst>
          </p:cNvPr>
          <p:cNvSpPr>
            <a:spLocks noGrp="1"/>
          </p:cNvSpPr>
          <p:nvPr>
            <p:ph type="sldNum" sz="quarter" idx="12"/>
          </p:nvPr>
        </p:nvSpPr>
        <p:spPr/>
        <p:txBody>
          <a:bodyPr/>
          <a:lstStyle/>
          <a:p>
            <a:fld id="{C014DD1E-5D91-48A3-AD6D-45FBA980D106}" type="slidenum">
              <a:rPr lang="en-GB" smtClean="0"/>
              <a:t>16</a:t>
            </a:fld>
            <a:endParaRPr lang="en-GB"/>
          </a:p>
        </p:txBody>
      </p:sp>
    </p:spTree>
    <p:extLst>
      <p:ext uri="{BB962C8B-B14F-4D97-AF65-F5344CB8AC3E}">
        <p14:creationId xmlns:p14="http://schemas.microsoft.com/office/powerpoint/2010/main" val="81605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8786A-CF84-4475-92E9-77B1AB40054A}"/>
              </a:ext>
            </a:extLst>
          </p:cNvPr>
          <p:cNvSpPr>
            <a:spLocks noGrp="1"/>
          </p:cNvSpPr>
          <p:nvPr>
            <p:ph type="title"/>
          </p:nvPr>
        </p:nvSpPr>
        <p:spPr/>
        <p:txBody>
          <a:bodyPr/>
          <a:lstStyle/>
          <a:p>
            <a:r>
              <a:rPr lang="da-DK" dirty="0"/>
              <a:t>Forskelle i forhold til kropsopfattelser</a:t>
            </a:r>
          </a:p>
        </p:txBody>
      </p:sp>
      <p:graphicFrame>
        <p:nvGraphicFramePr>
          <p:cNvPr id="5" name="Content Placeholder 4">
            <a:extLst>
              <a:ext uri="{FF2B5EF4-FFF2-40B4-BE49-F238E27FC236}">
                <a16:creationId xmlns:a16="http://schemas.microsoft.com/office/drawing/2014/main" xmlns="" id="{E473AD40-C857-45EE-8303-DFE81D50C978}"/>
              </a:ext>
            </a:extLst>
          </p:cNvPr>
          <p:cNvGraphicFramePr>
            <a:graphicFrameLocks noGrp="1"/>
          </p:cNvGraphicFramePr>
          <p:nvPr>
            <p:ph idx="1"/>
          </p:nvPr>
        </p:nvGraphicFramePr>
        <p:xfrm>
          <a:off x="1371600" y="1844824"/>
          <a:ext cx="9598343" cy="4022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07FEC38D-A189-4F68-9927-A18450CA3864}"/>
              </a:ext>
            </a:extLst>
          </p:cNvPr>
          <p:cNvSpPr>
            <a:spLocks noGrp="1"/>
          </p:cNvSpPr>
          <p:nvPr>
            <p:ph type="sldNum" sz="quarter" idx="12"/>
          </p:nvPr>
        </p:nvSpPr>
        <p:spPr/>
        <p:txBody>
          <a:bodyPr/>
          <a:lstStyle/>
          <a:p>
            <a:fld id="{C014DD1E-5D91-48A3-AD6D-45FBA980D106}" type="slidenum">
              <a:rPr lang="en-GB" smtClean="0"/>
              <a:t>17</a:t>
            </a:fld>
            <a:endParaRPr lang="en-GB"/>
          </a:p>
        </p:txBody>
      </p:sp>
    </p:spTree>
    <p:extLst>
      <p:ext uri="{BB962C8B-B14F-4D97-AF65-F5344CB8AC3E}">
        <p14:creationId xmlns:p14="http://schemas.microsoft.com/office/powerpoint/2010/main" val="16724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7FEC38D-A189-4F68-9927-A18450CA3864}"/>
              </a:ext>
            </a:extLst>
          </p:cNvPr>
          <p:cNvSpPr>
            <a:spLocks noGrp="1"/>
          </p:cNvSpPr>
          <p:nvPr>
            <p:ph type="sldNum" sz="quarter" idx="12"/>
          </p:nvPr>
        </p:nvSpPr>
        <p:spPr/>
        <p:txBody>
          <a:bodyPr/>
          <a:lstStyle/>
          <a:p>
            <a:fld id="{C014DD1E-5D91-48A3-AD6D-45FBA980D106}" type="slidenum">
              <a:rPr lang="en-GB" smtClean="0"/>
              <a:t>18</a:t>
            </a:fld>
            <a:endParaRPr lang="en-GB"/>
          </a:p>
        </p:txBody>
      </p:sp>
      <p:sp>
        <p:nvSpPr>
          <p:cNvPr id="6" name="Content Placeholder 5">
            <a:extLst>
              <a:ext uri="{FF2B5EF4-FFF2-40B4-BE49-F238E27FC236}">
                <a16:creationId xmlns:a16="http://schemas.microsoft.com/office/drawing/2014/main" xmlns="" id="{414E953D-E7AE-42E0-83D5-DC215579344F}"/>
              </a:ext>
            </a:extLst>
          </p:cNvPr>
          <p:cNvSpPr>
            <a:spLocks noGrp="1"/>
          </p:cNvSpPr>
          <p:nvPr>
            <p:ph idx="1"/>
          </p:nvPr>
        </p:nvSpPr>
        <p:spPr>
          <a:xfrm>
            <a:off x="1371243" y="2286000"/>
            <a:ext cx="9403689" cy="1647056"/>
          </a:xfrm>
        </p:spPr>
        <p:txBody>
          <a:bodyPr>
            <a:normAutofit fontScale="92500"/>
          </a:bodyPr>
          <a:lstStyle/>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Tænk over situationen i dit hjemland:</a:t>
            </a:r>
          </a:p>
          <a:p>
            <a:pPr marL="342900" lvl="0" indent="-342900">
              <a:lnSpc>
                <a:spcPct val="100000"/>
              </a:lnSpc>
              <a:spcBef>
                <a:spcPts val="600"/>
              </a:spcBef>
              <a:buFont typeface="Franklin Gothic Book" panose="020B0503020102020204" pitchFamily="34" charset="0"/>
              <a:buChar char="■"/>
            </a:pPr>
            <a:r>
              <a:rPr lang="da-DK" sz="2000" dirty="0">
                <a:effectLst/>
                <a:latin typeface="Calibri" panose="020F0502020204030204" pitchFamily="34" charset="0"/>
                <a:ea typeface="Calibri" panose="020F0502020204030204" pitchFamily="34" charset="0"/>
                <a:cs typeface="Times New Roman" panose="02020603050405020304" pitchFamily="18" charset="0"/>
              </a:rPr>
              <a:t>Ville det v</a:t>
            </a:r>
            <a:r>
              <a:rPr lang="da-DK" sz="2000" dirty="0">
                <a:effectLst/>
                <a:latin typeface="Calibri" panose="020F0502020204030204" pitchFamily="34" charset="0"/>
                <a:ea typeface="Calibri" panose="020F0502020204030204" pitchFamily="34" charset="0"/>
                <a:cs typeface="Calibri" panose="020F0502020204030204" pitchFamily="34" charset="0"/>
              </a:rPr>
              <a:t>æ</a:t>
            </a:r>
            <a:r>
              <a:rPr lang="da-DK" sz="2000" dirty="0">
                <a:effectLst/>
                <a:latin typeface="Calibri" panose="020F0502020204030204" pitchFamily="34" charset="0"/>
                <a:ea typeface="Calibri" panose="020F0502020204030204" pitchFamily="34" charset="0"/>
                <a:cs typeface="Times New Roman" panose="02020603050405020304" pitchFamily="18" charset="0"/>
              </a:rPr>
              <a:t>re accepteret, at en l</a:t>
            </a:r>
            <a:r>
              <a:rPr lang="da-DK" sz="2000" dirty="0">
                <a:effectLst/>
                <a:latin typeface="Calibri" panose="020F0502020204030204" pitchFamily="34" charset="0"/>
                <a:ea typeface="Calibri" panose="020F0502020204030204" pitchFamily="34" charset="0"/>
                <a:cs typeface="Calibri" panose="020F0502020204030204" pitchFamily="34" charset="0"/>
              </a:rPr>
              <a:t>æ</a:t>
            </a:r>
            <a:r>
              <a:rPr lang="da-DK" sz="2000" dirty="0">
                <a:effectLst/>
                <a:latin typeface="Calibri" panose="020F0502020204030204" pitchFamily="34" charset="0"/>
                <a:ea typeface="Calibri" panose="020F0502020204030204" pitchFamily="34" charset="0"/>
                <a:cs typeface="Times New Roman" panose="02020603050405020304" pitchFamily="18" charset="0"/>
              </a:rPr>
              <a:t>rer p</a:t>
            </a:r>
            <a:r>
              <a:rPr lang="da-DK" sz="2000" dirty="0">
                <a:effectLst/>
                <a:latin typeface="Calibri" panose="020F0502020204030204" pitchFamily="34" charset="0"/>
                <a:ea typeface="Calibri" panose="020F0502020204030204" pitchFamily="34" charset="0"/>
                <a:cs typeface="Calibri" panose="020F0502020204030204" pitchFamily="34" charset="0"/>
              </a:rPr>
              <a:t>å</a:t>
            </a:r>
            <a:r>
              <a:rPr lang="da-DK" sz="2000" dirty="0">
                <a:effectLst/>
                <a:latin typeface="Calibri" panose="020F0502020204030204" pitchFamily="34" charset="0"/>
                <a:ea typeface="Calibri" panose="020F0502020204030204" pitchFamily="34" charset="0"/>
                <a:cs typeface="Times New Roman" panose="02020603050405020304" pitchFamily="18" charset="0"/>
              </a:rPr>
              <a:t> en skole eller et universitet har mange tatoveringer?</a:t>
            </a:r>
          </a:p>
          <a:p>
            <a:pPr marL="342900" lvl="0" indent="-342900">
              <a:lnSpc>
                <a:spcPct val="100000"/>
              </a:lnSpc>
              <a:buFont typeface="Franklin Gothic Book" panose="020B0503020102020204" pitchFamily="34" charset="0"/>
              <a:buChar char="■"/>
            </a:pPr>
            <a:r>
              <a:rPr lang="da-DK" sz="2000" dirty="0">
                <a:effectLst/>
                <a:latin typeface="Calibri" panose="020F0502020204030204" pitchFamily="34" charset="0"/>
                <a:ea typeface="Calibri" panose="020F0502020204030204" pitchFamily="34" charset="0"/>
                <a:cs typeface="Times New Roman" panose="02020603050405020304" pitchFamily="18" charset="0"/>
              </a:rPr>
              <a:t>Bliver personer med mange piercinger udsat for forskelsbehandling p</a:t>
            </a:r>
            <a:r>
              <a:rPr lang="da-DK" sz="2000" dirty="0">
                <a:effectLst/>
                <a:latin typeface="Calibri" panose="020F0502020204030204" pitchFamily="34" charset="0"/>
                <a:ea typeface="Calibri" panose="020F0502020204030204" pitchFamily="34" charset="0"/>
                <a:cs typeface="Calibri" panose="020F0502020204030204" pitchFamily="34" charset="0"/>
              </a:rPr>
              <a:t>å</a:t>
            </a:r>
            <a:r>
              <a:rPr lang="da-DK" sz="2000" dirty="0">
                <a:effectLst/>
                <a:latin typeface="Calibri" panose="020F0502020204030204" pitchFamily="34" charset="0"/>
                <a:ea typeface="Calibri" panose="020F0502020204030204" pitchFamily="34" charset="0"/>
                <a:cs typeface="Times New Roman" panose="02020603050405020304" pitchFamily="18" charset="0"/>
              </a:rPr>
              <a:t> arbejdspladsen?</a:t>
            </a:r>
          </a:p>
        </p:txBody>
      </p:sp>
      <p:pic>
        <p:nvPicPr>
          <p:cNvPr id="8" name="Picture 7">
            <a:extLst>
              <a:ext uri="{FF2B5EF4-FFF2-40B4-BE49-F238E27FC236}">
                <a16:creationId xmlns:a16="http://schemas.microsoft.com/office/drawing/2014/main" xmlns="" id="{B5F0E571-94E3-43CF-AA95-29890B339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412" y="3861048"/>
            <a:ext cx="4572000" cy="1514475"/>
          </a:xfrm>
          <a:prstGeom prst="rect">
            <a:avLst/>
          </a:prstGeom>
        </p:spPr>
      </p:pic>
      <p:pic>
        <p:nvPicPr>
          <p:cNvPr id="7" name="Picture 6">
            <a:extLst>
              <a:ext uri="{FF2B5EF4-FFF2-40B4-BE49-F238E27FC236}">
                <a16:creationId xmlns:a16="http://schemas.microsoft.com/office/drawing/2014/main" xmlns="" id="{16920BD5-23A8-4B15-9C7E-D2CD7461A293}"/>
              </a:ext>
            </a:extLst>
          </p:cNvPr>
          <p:cNvPicPr>
            <a:picLocks noChangeAspect="1"/>
          </p:cNvPicPr>
          <p:nvPr/>
        </p:nvPicPr>
        <p:blipFill>
          <a:blip r:embed="rId3"/>
          <a:stretch>
            <a:fillRect/>
          </a:stretch>
        </p:blipFill>
        <p:spPr>
          <a:xfrm>
            <a:off x="10805156" y="5266793"/>
            <a:ext cx="926672" cy="920576"/>
          </a:xfrm>
          <a:prstGeom prst="rect">
            <a:avLst/>
          </a:prstGeom>
        </p:spPr>
      </p:pic>
    </p:spTree>
    <p:extLst>
      <p:ext uri="{BB962C8B-B14F-4D97-AF65-F5344CB8AC3E}">
        <p14:creationId xmlns:p14="http://schemas.microsoft.com/office/powerpoint/2010/main" val="238516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8786A-CF84-4475-92E9-77B1AB40054A}"/>
              </a:ext>
            </a:extLst>
          </p:cNvPr>
          <p:cNvSpPr>
            <a:spLocks noGrp="1"/>
          </p:cNvSpPr>
          <p:nvPr>
            <p:ph type="title"/>
          </p:nvPr>
        </p:nvSpPr>
        <p:spPr/>
        <p:txBody>
          <a:bodyPr/>
          <a:lstStyle/>
          <a:p>
            <a:r>
              <a:rPr lang="da-DK" dirty="0"/>
              <a:t>Sammenfatning</a:t>
            </a:r>
          </a:p>
        </p:txBody>
      </p:sp>
      <p:sp>
        <p:nvSpPr>
          <p:cNvPr id="4" name="Slide Number Placeholder 3">
            <a:extLst>
              <a:ext uri="{FF2B5EF4-FFF2-40B4-BE49-F238E27FC236}">
                <a16:creationId xmlns:a16="http://schemas.microsoft.com/office/drawing/2014/main" xmlns="" id="{07FEC38D-A189-4F68-9927-A18450CA3864}"/>
              </a:ext>
            </a:extLst>
          </p:cNvPr>
          <p:cNvSpPr>
            <a:spLocks noGrp="1"/>
          </p:cNvSpPr>
          <p:nvPr>
            <p:ph type="sldNum" sz="quarter" idx="12"/>
          </p:nvPr>
        </p:nvSpPr>
        <p:spPr/>
        <p:txBody>
          <a:bodyPr/>
          <a:lstStyle/>
          <a:p>
            <a:fld id="{C014DD1E-5D91-48A3-AD6D-45FBA980D106}" type="slidenum">
              <a:rPr lang="en-GB" smtClean="0"/>
              <a:t>19</a:t>
            </a:fld>
            <a:endParaRPr lang="en-GB"/>
          </a:p>
        </p:txBody>
      </p:sp>
      <p:sp>
        <p:nvSpPr>
          <p:cNvPr id="6" name="Content Placeholder 5">
            <a:extLst>
              <a:ext uri="{FF2B5EF4-FFF2-40B4-BE49-F238E27FC236}">
                <a16:creationId xmlns:a16="http://schemas.microsoft.com/office/drawing/2014/main" xmlns="" id="{6509DBD9-441F-43BD-889A-6866615B1B05}"/>
              </a:ext>
            </a:extLst>
          </p:cNvPr>
          <p:cNvSpPr>
            <a:spLocks noGrp="1"/>
          </p:cNvSpPr>
          <p:nvPr>
            <p:ph idx="1"/>
          </p:nvPr>
        </p:nvSpPr>
        <p:spPr/>
        <p:txBody>
          <a:bodyPr>
            <a:normAutofit/>
          </a:bodyPr>
          <a:lstStyle/>
          <a:p>
            <a:pPr>
              <a:lnSpc>
                <a:spcPct val="100000"/>
              </a:lnSpc>
              <a:spcBef>
                <a:spcPts val="600"/>
              </a:spcBef>
              <a:tabLst>
                <a:tab pos="457200" algn="l"/>
              </a:tabLst>
            </a:pPr>
            <a:r>
              <a:rPr lang="da-DK" sz="2000" i="1" dirty="0">
                <a:effectLst/>
                <a:latin typeface="Calibri" panose="020F0502020204030204" pitchFamily="34" charset="0"/>
                <a:ea typeface="Calibri" panose="020F0502020204030204" pitchFamily="34" charset="0"/>
                <a:cs typeface="Times New Roman" panose="02020603050405020304" pitchFamily="18" charset="0"/>
              </a:rPr>
              <a:t>Identiteter og kulturer kommer til udtryk gennem kroppen. </a:t>
            </a:r>
          </a:p>
          <a:p>
            <a:pPr>
              <a:lnSpc>
                <a:spcPct val="100000"/>
              </a:lnSpc>
              <a:spcBef>
                <a:spcPts val="600"/>
              </a:spcBef>
              <a:tabLst>
                <a:tab pos="457200" algn="l"/>
              </a:tabLst>
            </a:pPr>
            <a:r>
              <a:rPr lang="da-DK" sz="2000" i="1" dirty="0">
                <a:effectLst/>
                <a:latin typeface="Calibri" panose="020F0502020204030204" pitchFamily="34" charset="0"/>
                <a:ea typeface="Calibri" panose="020F0502020204030204" pitchFamily="34" charset="0"/>
                <a:cs typeface="Times New Roman" panose="02020603050405020304" pitchFamily="18" charset="0"/>
              </a:rPr>
              <a:t>Der findes ikke noget, der er naturligt, når vi taler om kroppen. </a:t>
            </a:r>
          </a:p>
          <a:p>
            <a:pPr>
              <a:lnSpc>
                <a:spcPct val="100000"/>
              </a:lnSpc>
              <a:spcBef>
                <a:spcPts val="600"/>
              </a:spcBef>
              <a:tabLst>
                <a:tab pos="457200" algn="l"/>
              </a:tabLst>
            </a:pPr>
            <a:r>
              <a:rPr lang="da-DK" sz="2000" i="1" dirty="0">
                <a:effectLst/>
                <a:latin typeface="Calibri" panose="020F0502020204030204" pitchFamily="34" charset="0"/>
                <a:ea typeface="Calibri" panose="020F0502020204030204" pitchFamily="34" charset="0"/>
                <a:cs typeface="Times New Roman" panose="02020603050405020304" pitchFamily="18" charset="0"/>
              </a:rPr>
              <a:t>Kropsopfattelser ændrer sig gennem rum og tid. </a:t>
            </a:r>
          </a:p>
          <a:p>
            <a:pPr>
              <a:lnSpc>
                <a:spcPct val="100000"/>
              </a:lnSpc>
              <a:spcBef>
                <a:spcPts val="600"/>
              </a:spcBef>
              <a:tabLst>
                <a:tab pos="457200" algn="l"/>
              </a:tabLst>
            </a:pPr>
            <a:r>
              <a:rPr lang="da-DK" sz="2000" i="1" dirty="0">
                <a:effectLst/>
                <a:latin typeface="Calibri" panose="020F0502020204030204" pitchFamily="34" charset="0"/>
                <a:ea typeface="Calibri" panose="020F0502020204030204" pitchFamily="34" charset="0"/>
                <a:cs typeface="Times New Roman" panose="02020603050405020304" pitchFamily="18" charset="0"/>
              </a:rPr>
              <a:t>Vores kultur definerer, hvad der er acceptabelt ved vores kroppe.</a:t>
            </a:r>
          </a:p>
        </p:txBody>
      </p:sp>
    </p:spTree>
    <p:extLst>
      <p:ext uri="{BB962C8B-B14F-4D97-AF65-F5344CB8AC3E}">
        <p14:creationId xmlns:p14="http://schemas.microsoft.com/office/powerpoint/2010/main" val="421126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79044-9202-4F63-92A4-08D1DA8A16B9}"/>
              </a:ext>
            </a:extLst>
          </p:cNvPr>
          <p:cNvSpPr>
            <a:spLocks noGrp="1"/>
          </p:cNvSpPr>
          <p:nvPr>
            <p:ph type="title"/>
          </p:nvPr>
        </p:nvSpPr>
        <p:spPr>
          <a:xfrm>
            <a:off x="1371242" y="685800"/>
            <a:ext cx="9598700" cy="1485900"/>
          </a:xfrm>
        </p:spPr>
        <p:txBody>
          <a:bodyPr>
            <a:normAutofit/>
          </a:bodyPr>
          <a:lstStyle/>
          <a:p>
            <a:r>
              <a:rPr lang="da-DK" dirty="0"/>
              <a:t>Læringsmål</a:t>
            </a:r>
          </a:p>
        </p:txBody>
      </p:sp>
      <p:sp>
        <p:nvSpPr>
          <p:cNvPr id="4" name="Slide Number Placeholder 3">
            <a:extLst>
              <a:ext uri="{FF2B5EF4-FFF2-40B4-BE49-F238E27FC236}">
                <a16:creationId xmlns:a16="http://schemas.microsoft.com/office/drawing/2014/main" xmlns="" id="{EC69B7C0-2B4B-4767-BDF2-ACD151F904DF}"/>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a:t>
            </a:fld>
            <a:endParaRPr lang="en-GB"/>
          </a:p>
        </p:txBody>
      </p:sp>
      <p:graphicFrame>
        <p:nvGraphicFramePr>
          <p:cNvPr id="6" name="Content Placeholder 2">
            <a:extLst>
              <a:ext uri="{FF2B5EF4-FFF2-40B4-BE49-F238E27FC236}">
                <a16:creationId xmlns:a16="http://schemas.microsoft.com/office/drawing/2014/main" xmlns="" id="{B6354ED1-BBEF-4372-A252-4D70FB632FCC}"/>
              </a:ext>
            </a:extLst>
          </p:cNvPr>
          <p:cNvGraphicFramePr>
            <a:graphicFrameLocks noGrp="1"/>
          </p:cNvGraphicFramePr>
          <p:nvPr>
            <p:ph idx="1"/>
            <p:extLst>
              <p:ext uri="{D42A27DB-BD31-4B8C-83A1-F6EECF244321}">
                <p14:modId xmlns:p14="http://schemas.microsoft.com/office/powerpoint/2010/main" val="1027420111"/>
              </p:ext>
            </p:extLst>
          </p:nvPr>
        </p:nvGraphicFramePr>
        <p:xfrm>
          <a:off x="1371242" y="1916832"/>
          <a:ext cx="9598700" cy="3950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3B1500BA-BA6D-4D3E-B0A5-E5AA626A870E}"/>
              </a:ext>
            </a:extLst>
          </p:cNvPr>
          <p:cNvSpPr txBox="1"/>
          <p:nvPr/>
        </p:nvSpPr>
        <p:spPr>
          <a:xfrm>
            <a:off x="1371242" y="1412776"/>
            <a:ext cx="5659274" cy="338554"/>
          </a:xfrm>
          <a:prstGeom prst="rect">
            <a:avLst/>
          </a:prstGeom>
          <a:noFill/>
        </p:spPr>
        <p:txBody>
          <a:bodyPr wrap="square" rtlCol="0">
            <a:spAutoFit/>
          </a:bodyPr>
          <a:lstStyle/>
          <a:p>
            <a:r>
              <a:rPr lang="da-DK" sz="1600" dirty="0"/>
              <a:t>Efter dette modul vil eleverne kunne</a:t>
            </a:r>
          </a:p>
        </p:txBody>
      </p:sp>
    </p:spTree>
    <p:extLst>
      <p:ext uri="{BB962C8B-B14F-4D97-AF65-F5344CB8AC3E}">
        <p14:creationId xmlns:p14="http://schemas.microsoft.com/office/powerpoint/2010/main" val="32618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a-DK" sz="5400" dirty="0"/>
              <a:t>Kulturer og køn</a:t>
            </a:r>
          </a:p>
        </p:txBody>
      </p:sp>
      <p:sp>
        <p:nvSpPr>
          <p:cNvPr id="4" name="Slide Number Placeholder 3"/>
          <p:cNvSpPr>
            <a:spLocks noGrp="1"/>
          </p:cNvSpPr>
          <p:nvPr>
            <p:ph type="sldNum" sz="quarter" idx="12"/>
          </p:nvPr>
        </p:nvSpPr>
        <p:spPr/>
        <p:txBody>
          <a:bodyPr/>
          <a:lstStyle/>
          <a:p>
            <a:fld id="{C014DD1E-5D91-48A3-AD6D-45FBA980D106}" type="slidenum">
              <a:rPr lang="en-GB" smtClean="0"/>
              <a:t>20</a:t>
            </a:fld>
            <a:endParaRPr lang="en-GB"/>
          </a:p>
        </p:txBody>
      </p:sp>
    </p:spTree>
    <p:extLst>
      <p:ext uri="{BB962C8B-B14F-4D97-AF65-F5344CB8AC3E}">
        <p14:creationId xmlns:p14="http://schemas.microsoft.com/office/powerpoint/2010/main" val="164814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CC4F9-8980-4ED7-992E-2C58FFC8F5A2}"/>
              </a:ext>
            </a:extLst>
          </p:cNvPr>
          <p:cNvSpPr>
            <a:spLocks noGrp="1"/>
          </p:cNvSpPr>
          <p:nvPr>
            <p:ph type="title"/>
          </p:nvPr>
        </p:nvSpPr>
        <p:spPr>
          <a:xfrm>
            <a:off x="1269876" y="692696"/>
            <a:ext cx="9700067" cy="1479004"/>
          </a:xfrm>
        </p:spPr>
        <p:txBody>
          <a:bodyPr/>
          <a:lstStyle/>
          <a:p>
            <a:r>
              <a:rPr lang="da-DK" dirty="0"/>
              <a:t>Kulturer og køn</a:t>
            </a:r>
          </a:p>
        </p:txBody>
      </p:sp>
      <p:pic>
        <p:nvPicPr>
          <p:cNvPr id="8" name="Picture 7">
            <a:extLst>
              <a:ext uri="{FF2B5EF4-FFF2-40B4-BE49-F238E27FC236}">
                <a16:creationId xmlns:a16="http://schemas.microsoft.com/office/drawing/2014/main" xmlns="" id="{D7A7AC14-065B-4D21-8FE8-82E8C24A25D2}"/>
              </a:ext>
            </a:extLst>
          </p:cNvPr>
          <p:cNvPicPr/>
          <p:nvPr/>
        </p:nvPicPr>
        <p:blipFill>
          <a:blip r:embed="rId3">
            <a:extLst>
              <a:ext uri="{28A0092B-C50C-407E-A947-70E740481C1C}">
                <a14:useLocalDpi xmlns:a14="http://schemas.microsoft.com/office/drawing/2010/main" val="0"/>
              </a:ext>
            </a:extLst>
          </a:blip>
          <a:stretch>
            <a:fillRect/>
          </a:stretch>
        </p:blipFill>
        <p:spPr>
          <a:xfrm>
            <a:off x="7329592" y="1428750"/>
            <a:ext cx="3496275" cy="450939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xmlns="" id="{6BFD4722-AB78-4161-BC06-E76E5FB202AF}"/>
              </a:ext>
            </a:extLst>
          </p:cNvPr>
          <p:cNvSpPr>
            <a:spLocks noGrp="1"/>
          </p:cNvSpPr>
          <p:nvPr>
            <p:ph type="sldNum" sz="quarter" idx="12"/>
          </p:nvPr>
        </p:nvSpPr>
        <p:spPr/>
        <p:txBody>
          <a:bodyPr/>
          <a:lstStyle/>
          <a:p>
            <a:fld id="{C014DD1E-5D91-48A3-AD6D-45FBA980D106}" type="slidenum">
              <a:rPr lang="en-GB" smtClean="0"/>
              <a:t>21</a:t>
            </a:fld>
            <a:endParaRPr lang="en-GB"/>
          </a:p>
        </p:txBody>
      </p:sp>
      <p:sp>
        <p:nvSpPr>
          <p:cNvPr id="9" name="TextBox 8">
            <a:extLst>
              <a:ext uri="{FF2B5EF4-FFF2-40B4-BE49-F238E27FC236}">
                <a16:creationId xmlns:a16="http://schemas.microsoft.com/office/drawing/2014/main" xmlns="" id="{D577142B-2687-4838-A330-3EADB2F92A90}"/>
              </a:ext>
            </a:extLst>
          </p:cNvPr>
          <p:cNvSpPr txBox="1"/>
          <p:nvPr/>
        </p:nvSpPr>
        <p:spPr>
          <a:xfrm>
            <a:off x="1388986" y="1628800"/>
            <a:ext cx="4176464" cy="3416320"/>
          </a:xfrm>
          <a:prstGeom prst="rect">
            <a:avLst/>
          </a:prstGeom>
          <a:noFill/>
        </p:spPr>
        <p:txBody>
          <a:bodyPr wrap="square" rtlCol="0">
            <a:spAutoFit/>
          </a:bodyPr>
          <a:lstStyle/>
          <a:p>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Kulturantropologien ændrede den almindelige opfattelse </a:t>
            </a: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af</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mennesker er ens alle steder. </a:t>
            </a: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Antropologien</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viste, at flere aspekter af menneskets eksistens og liv, såsom seksualitet, følelser, sociale relationer og strukturer, er meget forskellige alt efter kultur</a:t>
            </a:r>
            <a:endParaRPr lang="el-GR" dirty="0">
              <a:solidFill>
                <a:schemeClr val="tx2"/>
              </a:solidFill>
            </a:endParaRPr>
          </a:p>
        </p:txBody>
      </p:sp>
      <p:sp>
        <p:nvSpPr>
          <p:cNvPr id="3" name="TextBox 2">
            <a:extLst>
              <a:ext uri="{FF2B5EF4-FFF2-40B4-BE49-F238E27FC236}">
                <a16:creationId xmlns:a16="http://schemas.microsoft.com/office/drawing/2014/main" xmlns="" id="{CD0D71F5-D539-40A1-9BA6-FA96F2852A3E}"/>
              </a:ext>
            </a:extLst>
          </p:cNvPr>
          <p:cNvSpPr txBox="1"/>
          <p:nvPr/>
        </p:nvSpPr>
        <p:spPr>
          <a:xfrm>
            <a:off x="7461674" y="6018311"/>
            <a:ext cx="3528392" cy="307777"/>
          </a:xfrm>
          <a:prstGeom prst="rect">
            <a:avLst/>
          </a:prstGeom>
          <a:noFill/>
        </p:spPr>
        <p:txBody>
          <a:bodyPr wrap="square" rtlCol="0">
            <a:spAutoFit/>
          </a:bodyPr>
          <a:lstStyle/>
          <a:p>
            <a:pPr algn="ctr"/>
            <a:r>
              <a:rPr lang="en-US" sz="1400" i="1" dirty="0" err="1">
                <a:solidFill>
                  <a:schemeClr val="bg1">
                    <a:lumMod val="50000"/>
                  </a:schemeClr>
                </a:solidFill>
              </a:rPr>
              <a:t>Lavet</a:t>
            </a:r>
            <a:r>
              <a:rPr lang="en-US" sz="1400" i="1" dirty="0">
                <a:solidFill>
                  <a:schemeClr val="bg1">
                    <a:lumMod val="50000"/>
                  </a:schemeClr>
                </a:solidFill>
              </a:rPr>
              <a:t> medPiktochart.com</a:t>
            </a:r>
            <a:endParaRPr lang="el-GR" sz="1400" i="1" dirty="0">
              <a:solidFill>
                <a:schemeClr val="bg1">
                  <a:lumMod val="50000"/>
                </a:schemeClr>
              </a:solidFill>
            </a:endParaRPr>
          </a:p>
        </p:txBody>
      </p:sp>
    </p:spTree>
    <p:extLst>
      <p:ext uri="{BB962C8B-B14F-4D97-AF65-F5344CB8AC3E}">
        <p14:creationId xmlns:p14="http://schemas.microsoft.com/office/powerpoint/2010/main" val="239671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CC4F9-8980-4ED7-992E-2C58FFC8F5A2}"/>
              </a:ext>
            </a:extLst>
          </p:cNvPr>
          <p:cNvSpPr>
            <a:spLocks noGrp="1"/>
          </p:cNvSpPr>
          <p:nvPr>
            <p:ph type="title"/>
          </p:nvPr>
        </p:nvSpPr>
        <p:spPr/>
        <p:txBody>
          <a:bodyPr/>
          <a:lstStyle/>
          <a:p>
            <a:r>
              <a:rPr lang="da-DK" dirty="0"/>
              <a:t>Kulturer og køn</a:t>
            </a:r>
          </a:p>
        </p:txBody>
      </p:sp>
      <p:sp>
        <p:nvSpPr>
          <p:cNvPr id="3" name="Content Placeholder 2">
            <a:extLst>
              <a:ext uri="{FF2B5EF4-FFF2-40B4-BE49-F238E27FC236}">
                <a16:creationId xmlns:a16="http://schemas.microsoft.com/office/drawing/2014/main" xmlns="" id="{7EB51045-A0F1-449F-86AA-4EC3B4B2903B}"/>
              </a:ext>
            </a:extLst>
          </p:cNvPr>
          <p:cNvSpPr>
            <a:spLocks noGrp="1"/>
          </p:cNvSpPr>
          <p:nvPr>
            <p:ph idx="1"/>
          </p:nvPr>
        </p:nvSpPr>
        <p:spPr>
          <a:xfrm>
            <a:off x="1371243" y="1556792"/>
            <a:ext cx="9598700" cy="4310608"/>
          </a:xfrm>
        </p:spPr>
        <p:txBody>
          <a:bodyPr>
            <a:noAutofit/>
          </a:bodyPr>
          <a:lstStyle/>
          <a:p>
            <a:pPr>
              <a:lnSpc>
                <a:spcPct val="150000"/>
              </a:lnSpc>
            </a:pPr>
            <a:r>
              <a:rPr lang="da-DK" sz="2000" dirty="0">
                <a:effectLst/>
                <a:ea typeface="Calibri" panose="020F0502020204030204" pitchFamily="34" charset="0"/>
                <a:cs typeface="Times New Roman" panose="02020603050405020304" pitchFamily="18" charset="0"/>
              </a:rPr>
              <a:t>Seksualitet er et vigtigt aspekt af alle kulturelle og nationale identiteter. Etniske og racemæssige grænser identificeres også som seksuelle grænser. Nationer definerer og fastholder seksualitet. </a:t>
            </a:r>
          </a:p>
          <a:p>
            <a:pPr marL="0" indent="0">
              <a:lnSpc>
                <a:spcPct val="150000"/>
              </a:lnSpc>
              <a:buNone/>
            </a:pPr>
            <a:r>
              <a:rPr lang="da-DK" sz="2000" b="1" dirty="0">
                <a:effectLst/>
                <a:ea typeface="Calibri" panose="020F0502020204030204" pitchFamily="34" charset="0"/>
                <a:cs typeface="Times New Roman" panose="02020603050405020304" pitchFamily="18" charset="0"/>
              </a:rPr>
              <a:t>Normativ heteroseksualitet</a:t>
            </a:r>
            <a:endParaRPr lang="da-DK" sz="2000" b="1" i="1" dirty="0">
              <a:ea typeface="Calibri" panose="020F0502020204030204" pitchFamily="34" charset="0"/>
              <a:cs typeface="Times New Roman" panose="02020603050405020304" pitchFamily="18" charset="0"/>
            </a:endParaRPr>
          </a:p>
          <a:p>
            <a:pPr>
              <a:lnSpc>
                <a:spcPct val="150000"/>
              </a:lnSpc>
            </a:pPr>
            <a:r>
              <a:rPr lang="da-DK" sz="2000" i="1" dirty="0">
                <a:effectLst/>
                <a:ea typeface="Calibri" panose="020F0502020204030204" pitchFamily="34" charset="0"/>
                <a:cs typeface="Times New Roman" panose="02020603050405020304" pitchFamily="18" charset="0"/>
              </a:rPr>
              <a:t>Definerer hvilken seksuel identitet, orientering og adfærd, der er acceptabel inden for en nations og kulturs grænser. </a:t>
            </a:r>
          </a:p>
          <a:p>
            <a:pPr>
              <a:lnSpc>
                <a:spcPct val="150000"/>
              </a:lnSpc>
            </a:pPr>
            <a:r>
              <a:rPr lang="da-DK" sz="2000" i="1" dirty="0">
                <a:effectLst/>
                <a:ea typeface="Calibri" panose="020F0502020204030204" pitchFamily="34" charset="0"/>
                <a:cs typeface="Times New Roman" panose="02020603050405020304" pitchFamily="18" charset="0"/>
              </a:rPr>
              <a:t>Afvigelser fra reglerne er ikke blot uacceptable, men bekæmpes også, fordi de forstyrrer den nationale og etniske ideologiske konstruktion</a:t>
            </a:r>
            <a:endParaRPr lang="el-GR" sz="2000" dirty="0"/>
          </a:p>
        </p:txBody>
      </p:sp>
      <p:sp>
        <p:nvSpPr>
          <p:cNvPr id="4" name="Slide Number Placeholder 3">
            <a:extLst>
              <a:ext uri="{FF2B5EF4-FFF2-40B4-BE49-F238E27FC236}">
                <a16:creationId xmlns:a16="http://schemas.microsoft.com/office/drawing/2014/main" xmlns="" id="{6BFD4722-AB78-4161-BC06-E76E5FB202AF}"/>
              </a:ext>
            </a:extLst>
          </p:cNvPr>
          <p:cNvSpPr>
            <a:spLocks noGrp="1"/>
          </p:cNvSpPr>
          <p:nvPr>
            <p:ph type="sldNum" sz="quarter" idx="12"/>
          </p:nvPr>
        </p:nvSpPr>
        <p:spPr/>
        <p:txBody>
          <a:bodyPr/>
          <a:lstStyle/>
          <a:p>
            <a:fld id="{C014DD1E-5D91-48A3-AD6D-45FBA980D106}" type="slidenum">
              <a:rPr lang="en-GB" smtClean="0"/>
              <a:t>22</a:t>
            </a:fld>
            <a:endParaRPr lang="en-GB"/>
          </a:p>
        </p:txBody>
      </p:sp>
    </p:spTree>
    <p:extLst>
      <p:ext uri="{BB962C8B-B14F-4D97-AF65-F5344CB8AC3E}">
        <p14:creationId xmlns:p14="http://schemas.microsoft.com/office/powerpoint/2010/main" val="23607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CC4F9-8980-4ED7-992E-2C58FFC8F5A2}"/>
              </a:ext>
            </a:extLst>
          </p:cNvPr>
          <p:cNvSpPr>
            <a:spLocks noGrp="1"/>
          </p:cNvSpPr>
          <p:nvPr>
            <p:ph type="title"/>
          </p:nvPr>
        </p:nvSpPr>
        <p:spPr/>
        <p:txBody>
          <a:bodyPr/>
          <a:lstStyle/>
          <a:p>
            <a:r>
              <a:rPr lang="da-DK" dirty="0"/>
              <a:t>Kulturer og køn</a:t>
            </a:r>
          </a:p>
        </p:txBody>
      </p:sp>
      <p:sp>
        <p:nvSpPr>
          <p:cNvPr id="4" name="Slide Number Placeholder 3">
            <a:extLst>
              <a:ext uri="{FF2B5EF4-FFF2-40B4-BE49-F238E27FC236}">
                <a16:creationId xmlns:a16="http://schemas.microsoft.com/office/drawing/2014/main" xmlns="" id="{6BFD4722-AB78-4161-BC06-E76E5FB202AF}"/>
              </a:ext>
            </a:extLst>
          </p:cNvPr>
          <p:cNvSpPr>
            <a:spLocks noGrp="1"/>
          </p:cNvSpPr>
          <p:nvPr>
            <p:ph type="sldNum" sz="quarter" idx="12"/>
          </p:nvPr>
        </p:nvSpPr>
        <p:spPr/>
        <p:txBody>
          <a:bodyPr/>
          <a:lstStyle/>
          <a:p>
            <a:fld id="{C014DD1E-5D91-48A3-AD6D-45FBA980D106}" type="slidenum">
              <a:rPr lang="en-GB" smtClean="0"/>
              <a:t>23</a:t>
            </a:fld>
            <a:endParaRPr lang="en-GB"/>
          </a:p>
        </p:txBody>
      </p:sp>
      <p:graphicFrame>
        <p:nvGraphicFramePr>
          <p:cNvPr id="7" name="Diagram 6">
            <a:extLst>
              <a:ext uri="{FF2B5EF4-FFF2-40B4-BE49-F238E27FC236}">
                <a16:creationId xmlns:a16="http://schemas.microsoft.com/office/drawing/2014/main" xmlns="" id="{C454F934-EED1-47B4-8B55-945B78B31A5C}"/>
              </a:ext>
            </a:extLst>
          </p:cNvPr>
          <p:cNvGraphicFramePr/>
          <p:nvPr/>
        </p:nvGraphicFramePr>
        <p:xfrm>
          <a:off x="5188063" y="1448718"/>
          <a:ext cx="5947306" cy="4880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Folded Corner 8">
            <a:extLst>
              <a:ext uri="{FF2B5EF4-FFF2-40B4-BE49-F238E27FC236}">
                <a16:creationId xmlns:a16="http://schemas.microsoft.com/office/drawing/2014/main" xmlns="" id="{E59719B8-BC6D-4D7D-87D4-019A1B848A00}"/>
              </a:ext>
            </a:extLst>
          </p:cNvPr>
          <p:cNvSpPr/>
          <p:nvPr/>
        </p:nvSpPr>
        <p:spPr>
          <a:xfrm>
            <a:off x="1371243" y="1680727"/>
            <a:ext cx="3651394" cy="4464496"/>
          </a:xfrm>
          <a:prstGeom prst="foldedCorner">
            <a:avLst/>
          </a:prstGeom>
        </p:spPr>
        <p:style>
          <a:lnRef idx="1">
            <a:schemeClr val="dk1"/>
          </a:lnRef>
          <a:fillRef idx="2">
            <a:schemeClr val="dk1"/>
          </a:fillRef>
          <a:effectRef idx="1">
            <a:schemeClr val="dk1"/>
          </a:effectRef>
          <a:fontRef idx="minor">
            <a:schemeClr val="dk1"/>
          </a:fontRef>
        </p:style>
        <p:txBody>
          <a:bodyPr rtlCol="0" anchor="ctr"/>
          <a:lstStyle/>
          <a:p>
            <a:pPr>
              <a:spcBef>
                <a:spcPts val="600"/>
              </a:spcBef>
            </a:pP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da-DK" sz="2000" dirty="0">
                <a:effectLst/>
                <a:latin typeface="Calibri" panose="020F0502020204030204" pitchFamily="34" charset="0"/>
                <a:ea typeface="Calibri" panose="020F0502020204030204" pitchFamily="34" charset="0"/>
                <a:cs typeface="Times New Roman" panose="02020603050405020304" pitchFamily="18" charset="0"/>
              </a:rPr>
              <a:t>Hver kultur bestemmer kønsrollerne inden for sine grænser. Disse roller skabes gennem kommunikation, fordi kommunikation påvirker og former vores ideologier og måder at tænke på. Det påvirker også forskellene med hensyn til kønsroller. Forskellene mellem kønsroller og kønsmanifes-</a:t>
            </a:r>
            <a:r>
              <a:rPr lang="da-DK" sz="2000" dirty="0" err="1">
                <a:effectLst/>
                <a:latin typeface="Calibri" panose="020F0502020204030204" pitchFamily="34" charset="0"/>
                <a:ea typeface="Calibri" panose="020F0502020204030204" pitchFamily="34" charset="0"/>
                <a:cs typeface="Times New Roman" panose="02020603050405020304" pitchFamily="18" charset="0"/>
              </a:rPr>
              <a:t>tationer</a:t>
            </a:r>
            <a:r>
              <a:rPr lang="da-DK" sz="2000" dirty="0">
                <a:effectLst/>
                <a:latin typeface="Calibri" panose="020F0502020204030204" pitchFamily="34" charset="0"/>
                <a:ea typeface="Calibri" panose="020F0502020204030204" pitchFamily="34" charset="0"/>
                <a:cs typeface="Times New Roman" panose="02020603050405020304" pitchFamily="18" charset="0"/>
              </a:rPr>
              <a:t> er udtryk for specifikke værdier og normer. </a:t>
            </a:r>
            <a:r>
              <a:rPr lang="da-DK" sz="1800" dirty="0">
                <a:effectLst/>
                <a:latin typeface="Calibri" panose="020F0502020204030204" pitchFamily="34" charset="0"/>
                <a:ea typeface="Calibri" panose="020F0502020204030204" pitchFamily="34" charset="0"/>
                <a:cs typeface="Times New Roman" panose="02020603050405020304" pitchFamily="18" charset="0"/>
              </a:rPr>
              <a:t>(</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Neculaesei</a:t>
            </a:r>
            <a:r>
              <a:rPr lang="da-DK" sz="1800" dirty="0">
                <a:effectLst/>
                <a:latin typeface="Calibri" panose="020F0502020204030204" pitchFamily="34" charset="0"/>
                <a:ea typeface="Calibri" panose="020F0502020204030204" pitchFamily="34" charset="0"/>
                <a:cs typeface="Times New Roman" panose="02020603050405020304" pitchFamily="18" charset="0"/>
              </a:rPr>
              <a:t>, 2015)</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181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da-DK" dirty="0"/>
              <a:t>Kulturer og køn</a:t>
            </a:r>
          </a:p>
        </p:txBody>
      </p:sp>
      <p:sp>
        <p:nvSpPr>
          <p:cNvPr id="3" name="Content Placeholder 2">
            <a:extLst>
              <a:ext uri="{FF2B5EF4-FFF2-40B4-BE49-F238E27FC236}">
                <a16:creationId xmlns:a16="http://schemas.microsoft.com/office/drawing/2014/main" xmlns="" id="{975B7563-31E4-4CD9-B140-C1331ABEA739}"/>
              </a:ext>
            </a:extLst>
          </p:cNvPr>
          <p:cNvSpPr>
            <a:spLocks noGrp="1"/>
          </p:cNvSpPr>
          <p:nvPr>
            <p:ph idx="1"/>
          </p:nvPr>
        </p:nvSpPr>
        <p:spPr>
          <a:xfrm>
            <a:off x="1485900" y="1705744"/>
            <a:ext cx="5227225" cy="3446512"/>
          </a:xfrm>
        </p:spPr>
        <p:txBody>
          <a:bodyPr>
            <a:normAutofit/>
          </a:bodyPr>
          <a:lstStyle/>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Forskellige kulturer ser forskelligt på kønsudtryk og kønsroller. Magtfordelingen mellem kønnene bør ikke betragtes som "normal" i nogen kultur, fordi den afhænger af tid og rum. De etablerede magtforhold er ikke stabile, men snarere dynamiske. Hvad mennesker fra én kultur ser som en begrænsning, ser andre som normalt. </a:t>
            </a:r>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24</a:t>
            </a:fld>
            <a:endParaRPr lang="en-GB"/>
          </a:p>
        </p:txBody>
      </p:sp>
      <p:pic>
        <p:nvPicPr>
          <p:cNvPr id="7" name="Picture 6">
            <a:extLst>
              <a:ext uri="{FF2B5EF4-FFF2-40B4-BE49-F238E27FC236}">
                <a16:creationId xmlns:a16="http://schemas.microsoft.com/office/drawing/2014/main" xmlns="" id="{3EBECEA3-5213-47E2-B70A-2DD28316C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3125" y="1741411"/>
            <a:ext cx="5109253" cy="2682358"/>
          </a:xfrm>
          <a:prstGeom prst="rect">
            <a:avLst/>
          </a:prstGeom>
        </p:spPr>
      </p:pic>
      <p:sp>
        <p:nvSpPr>
          <p:cNvPr id="8" name="TextBox 7">
            <a:extLst>
              <a:ext uri="{FF2B5EF4-FFF2-40B4-BE49-F238E27FC236}">
                <a16:creationId xmlns:a16="http://schemas.microsoft.com/office/drawing/2014/main" xmlns="" id="{FFF5318A-260F-4860-B5F5-B09E98692505}"/>
              </a:ext>
            </a:extLst>
          </p:cNvPr>
          <p:cNvSpPr txBox="1"/>
          <p:nvPr/>
        </p:nvSpPr>
        <p:spPr>
          <a:xfrm>
            <a:off x="6856820" y="4524284"/>
            <a:ext cx="4752528" cy="307777"/>
          </a:xfrm>
          <a:prstGeom prst="rect">
            <a:avLst/>
          </a:prstGeom>
          <a:noFill/>
        </p:spPr>
        <p:txBody>
          <a:bodyPr wrap="square" rtlCol="0">
            <a:spAutoFit/>
          </a:bodyPr>
          <a:lstStyle/>
          <a:p>
            <a:pPr algn="ctr"/>
            <a:r>
              <a:rPr lang="da-DK" sz="1400" i="1" dirty="0">
                <a:solidFill>
                  <a:schemeClr val="bg1">
                    <a:lumMod val="50000"/>
                  </a:schemeClr>
                </a:solidFill>
              </a:rPr>
              <a:t>Kilde</a:t>
            </a:r>
            <a:r>
              <a:rPr lang="en-US" sz="1400" i="1" dirty="0">
                <a:solidFill>
                  <a:schemeClr val="bg1">
                    <a:lumMod val="50000"/>
                  </a:schemeClr>
                </a:solidFill>
              </a:rPr>
              <a:t>: pixabay.com</a:t>
            </a:r>
            <a:endParaRPr lang="el-GR" sz="1400" i="1" dirty="0">
              <a:solidFill>
                <a:schemeClr val="bg1">
                  <a:lumMod val="50000"/>
                </a:schemeClr>
              </a:solidFill>
            </a:endParaRPr>
          </a:p>
        </p:txBody>
      </p:sp>
    </p:spTree>
    <p:extLst>
      <p:ext uri="{BB962C8B-B14F-4D97-AF65-F5344CB8AC3E}">
        <p14:creationId xmlns:p14="http://schemas.microsoft.com/office/powerpoint/2010/main" val="151888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endParaRPr lang="el-GR" dirty="0"/>
          </a:p>
        </p:txBody>
      </p:sp>
      <p:sp>
        <p:nvSpPr>
          <p:cNvPr id="3" name="Content Placeholder 2">
            <a:extLst>
              <a:ext uri="{FF2B5EF4-FFF2-40B4-BE49-F238E27FC236}">
                <a16:creationId xmlns:a16="http://schemas.microsoft.com/office/drawing/2014/main" xmlns="" id="{975B7563-31E4-4CD9-B140-C1331ABEA739}"/>
              </a:ext>
            </a:extLst>
          </p:cNvPr>
          <p:cNvSpPr>
            <a:spLocks noGrp="1"/>
          </p:cNvSpPr>
          <p:nvPr>
            <p:ph idx="1"/>
          </p:nvPr>
        </p:nvSpPr>
        <p:spPr/>
        <p:txBody>
          <a:bodyPr>
            <a:normAutofit/>
          </a:bodyPr>
          <a:lstStyle/>
          <a:p>
            <a:pPr>
              <a:lnSpc>
                <a:spcPct val="100000"/>
              </a:lnSpc>
              <a:spcBef>
                <a:spcPts val="600"/>
              </a:spcBef>
            </a:pPr>
            <a:r>
              <a:rPr lang="da-DK" sz="2000" dirty="0">
                <a:effectLst/>
                <a:latin typeface="Calibri" panose="020F0502020204030204" pitchFamily="34" charset="0"/>
                <a:ea typeface="Calibri" panose="020F0502020204030204" pitchFamily="34" charset="0"/>
                <a:cs typeface="Times New Roman" panose="02020603050405020304" pitchFamily="18" charset="0"/>
              </a:rPr>
              <a:t>Hvilken slags kultur lever du i?</a:t>
            </a:r>
          </a:p>
          <a:p>
            <a:pPr>
              <a:lnSpc>
                <a:spcPct val="100000"/>
              </a:lnSpc>
              <a:spcBef>
                <a:spcPts val="600"/>
              </a:spcBef>
            </a:pPr>
            <a:r>
              <a:rPr lang="da-DK" sz="2000" dirty="0">
                <a:effectLst/>
                <a:latin typeface="Calibri" panose="020F0502020204030204" pitchFamily="34" charset="0"/>
                <a:ea typeface="Calibri" panose="020F0502020204030204" pitchFamily="34" charset="0"/>
                <a:cs typeface="Times New Roman" panose="02020603050405020304" pitchFamily="18" charset="0"/>
              </a:rPr>
              <a:t>Hvilke muligheder er der for en ændring af magtforholdene mellem kønnene?</a:t>
            </a:r>
          </a:p>
          <a:p>
            <a:pPr>
              <a:lnSpc>
                <a:spcPct val="100000"/>
              </a:lnSpc>
              <a:spcBef>
                <a:spcPts val="600"/>
              </a:spcBef>
            </a:pPr>
            <a:r>
              <a:rPr lang="da-DK" sz="2000" dirty="0">
                <a:effectLst/>
                <a:latin typeface="Calibri" panose="020F0502020204030204" pitchFamily="34" charset="0"/>
                <a:ea typeface="Calibri" panose="020F0502020204030204" pitchFamily="34" charset="0"/>
                <a:cs typeface="Times New Roman" panose="02020603050405020304" pitchFamily="18" charset="0"/>
              </a:rPr>
              <a:t>Reflekter over </a:t>
            </a:r>
            <a:r>
              <a:rPr lang="da-DK" sz="2000" dirty="0">
                <a:latin typeface="Calibri" panose="020F0502020204030204" pitchFamily="34" charset="0"/>
                <a:ea typeface="Calibri" panose="020F0502020204030204" pitchFamily="34" charset="0"/>
                <a:cs typeface="Times New Roman" panose="02020603050405020304" pitchFamily="18" charset="0"/>
              </a:rPr>
              <a:t>aktuelle</a:t>
            </a:r>
            <a:r>
              <a:rPr lang="da-DK" sz="2000" dirty="0">
                <a:effectLst/>
                <a:latin typeface="Calibri" panose="020F0502020204030204" pitchFamily="34" charset="0"/>
                <a:ea typeface="Calibri" panose="020F0502020204030204" pitchFamily="34" charset="0"/>
                <a:cs typeface="Times New Roman" panose="02020603050405020304" pitchFamily="18" charset="0"/>
              </a:rPr>
              <a:t> sager og debatter, der er opstået i dit land om køn, ligestilling mellem kønnene og kønsroller.</a:t>
            </a:r>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25</a:t>
            </a:fld>
            <a:endParaRPr lang="en-GB"/>
          </a:p>
        </p:txBody>
      </p:sp>
      <p:pic>
        <p:nvPicPr>
          <p:cNvPr id="5" name="Picture 4">
            <a:extLst>
              <a:ext uri="{FF2B5EF4-FFF2-40B4-BE49-F238E27FC236}">
                <a16:creationId xmlns:a16="http://schemas.microsoft.com/office/drawing/2014/main" xmlns="" id="{C0874DF8-E31F-4142-A484-EED27E2FAB62}"/>
              </a:ext>
            </a:extLst>
          </p:cNvPr>
          <p:cNvPicPr>
            <a:picLocks noChangeAspect="1"/>
          </p:cNvPicPr>
          <p:nvPr/>
        </p:nvPicPr>
        <p:blipFill>
          <a:blip r:embed="rId2"/>
          <a:stretch>
            <a:fillRect/>
          </a:stretch>
        </p:blipFill>
        <p:spPr>
          <a:xfrm>
            <a:off x="10805156" y="5266793"/>
            <a:ext cx="926672" cy="920576"/>
          </a:xfrm>
          <a:prstGeom prst="rect">
            <a:avLst/>
          </a:prstGeom>
        </p:spPr>
      </p:pic>
    </p:spTree>
    <p:extLst>
      <p:ext uri="{BB962C8B-B14F-4D97-AF65-F5344CB8AC3E}">
        <p14:creationId xmlns:p14="http://schemas.microsoft.com/office/powerpoint/2010/main" val="374879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da-DK" dirty="0"/>
              <a:t>Sammenfatning</a:t>
            </a:r>
          </a:p>
        </p:txBody>
      </p:sp>
      <p:sp>
        <p:nvSpPr>
          <p:cNvPr id="3" name="Content Placeholder 2">
            <a:extLst>
              <a:ext uri="{FF2B5EF4-FFF2-40B4-BE49-F238E27FC236}">
                <a16:creationId xmlns:a16="http://schemas.microsoft.com/office/drawing/2014/main" xmlns="" id="{975B7563-31E4-4CD9-B140-C1331ABEA739}"/>
              </a:ext>
            </a:extLst>
          </p:cNvPr>
          <p:cNvSpPr>
            <a:spLocks noGrp="1"/>
          </p:cNvSpPr>
          <p:nvPr>
            <p:ph idx="1"/>
          </p:nvPr>
        </p:nvSpPr>
        <p:spPr/>
        <p:txBody>
          <a:bodyPr>
            <a:normAutofit/>
          </a:bodyPr>
          <a:lstStyle/>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Kulturantropologien har vist, at seksualitet, følelser, sociale relationer og strukturer er forskellige fra kultur til kultur. </a:t>
            </a:r>
          </a:p>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Etniske og racemæssige grænser identificeres også som seksuelle grænser. </a:t>
            </a:r>
            <a:endParaRPr lang="da-DK" sz="20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Hver kultur bestemmer kønsrollerne inden for sine grænser. Maskuline vs. feminine samfund. </a:t>
            </a:r>
          </a:p>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De eksisterende magtforhold mellem kønnene er ikke stabile.</a:t>
            </a:r>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26</a:t>
            </a:fld>
            <a:endParaRPr lang="en-GB"/>
          </a:p>
        </p:txBody>
      </p:sp>
    </p:spTree>
    <p:extLst>
      <p:ext uri="{BB962C8B-B14F-4D97-AF65-F5344CB8AC3E}">
        <p14:creationId xmlns:p14="http://schemas.microsoft.com/office/powerpoint/2010/main" val="339365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a-DK" sz="5400" dirty="0"/>
              <a:t>intimitet</a:t>
            </a:r>
          </a:p>
        </p:txBody>
      </p:sp>
      <p:sp>
        <p:nvSpPr>
          <p:cNvPr id="4" name="Slide Number Placeholder 3"/>
          <p:cNvSpPr>
            <a:spLocks noGrp="1"/>
          </p:cNvSpPr>
          <p:nvPr>
            <p:ph type="sldNum" sz="quarter" idx="12"/>
          </p:nvPr>
        </p:nvSpPr>
        <p:spPr/>
        <p:txBody>
          <a:bodyPr/>
          <a:lstStyle/>
          <a:p>
            <a:fld id="{C014DD1E-5D91-48A3-AD6D-45FBA980D106}" type="slidenum">
              <a:rPr lang="en-GB" smtClean="0"/>
              <a:t>27</a:t>
            </a:fld>
            <a:endParaRPr lang="en-GB"/>
          </a:p>
        </p:txBody>
      </p:sp>
    </p:spTree>
    <p:extLst>
      <p:ext uri="{BB962C8B-B14F-4D97-AF65-F5344CB8AC3E}">
        <p14:creationId xmlns:p14="http://schemas.microsoft.com/office/powerpoint/2010/main" val="15207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E5EA66-14BD-4B6F-A7AB-F1DF52091F59}"/>
              </a:ext>
            </a:extLst>
          </p:cNvPr>
          <p:cNvSpPr>
            <a:spLocks noGrp="1"/>
          </p:cNvSpPr>
          <p:nvPr>
            <p:ph type="title"/>
          </p:nvPr>
        </p:nvSpPr>
        <p:spPr/>
        <p:txBody>
          <a:bodyPr/>
          <a:lstStyle/>
          <a:p>
            <a:r>
              <a:rPr lang="da-DK" dirty="0"/>
              <a:t>Individualisme vs. kollektivisme</a:t>
            </a:r>
          </a:p>
        </p:txBody>
      </p:sp>
      <p:sp>
        <p:nvSpPr>
          <p:cNvPr id="3" name="Content Placeholder 2">
            <a:extLst>
              <a:ext uri="{FF2B5EF4-FFF2-40B4-BE49-F238E27FC236}">
                <a16:creationId xmlns:a16="http://schemas.microsoft.com/office/drawing/2014/main" xmlns="" id="{4A590AB6-D175-4E0C-8209-FF3512D8A553}"/>
              </a:ext>
            </a:extLst>
          </p:cNvPr>
          <p:cNvSpPr>
            <a:spLocks noGrp="1"/>
          </p:cNvSpPr>
          <p:nvPr>
            <p:ph idx="1"/>
          </p:nvPr>
        </p:nvSpPr>
        <p:spPr>
          <a:xfrm>
            <a:off x="1371243" y="1844824"/>
            <a:ext cx="9598700" cy="4022576"/>
          </a:xfrm>
        </p:spPr>
        <p:txBody>
          <a:bodyPr/>
          <a:lstStyle/>
          <a:p>
            <a:pPr marL="0" indent="0">
              <a:lnSpc>
                <a:spcPts val="1500"/>
              </a:lnSpc>
              <a:spcBef>
                <a:spcPts val="600"/>
              </a:spcBef>
              <a:buNone/>
              <a:tabLst>
                <a:tab pos="45720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Intimitet er forskelligt på tværs af kulturer. Disse forskelle hænger sammen med begreberne individualisme og kollektivisme. (Marshall, 2008)</a:t>
            </a:r>
          </a:p>
          <a:p>
            <a:pPr marL="0" indent="0">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E9420F5D-2AB6-4CA5-BE8D-01FBBDF8DC06}"/>
              </a:ext>
            </a:extLst>
          </p:cNvPr>
          <p:cNvSpPr>
            <a:spLocks noGrp="1"/>
          </p:cNvSpPr>
          <p:nvPr>
            <p:ph type="sldNum" sz="quarter" idx="12"/>
          </p:nvPr>
        </p:nvSpPr>
        <p:spPr/>
        <p:txBody>
          <a:bodyPr/>
          <a:lstStyle/>
          <a:p>
            <a:fld id="{C014DD1E-5D91-48A3-AD6D-45FBA980D106}" type="slidenum">
              <a:rPr lang="en-GB" smtClean="0"/>
              <a:t>28</a:t>
            </a:fld>
            <a:endParaRPr lang="en-GB"/>
          </a:p>
        </p:txBody>
      </p:sp>
      <p:sp>
        <p:nvSpPr>
          <p:cNvPr id="7" name="Rectangle: Single Corner Snipped 6">
            <a:extLst>
              <a:ext uri="{FF2B5EF4-FFF2-40B4-BE49-F238E27FC236}">
                <a16:creationId xmlns:a16="http://schemas.microsoft.com/office/drawing/2014/main" xmlns="" id="{8BCCB0C1-5078-4422-A289-82D9E1663499}"/>
              </a:ext>
            </a:extLst>
          </p:cNvPr>
          <p:cNvSpPr/>
          <p:nvPr/>
        </p:nvSpPr>
        <p:spPr>
          <a:xfrm>
            <a:off x="6886500" y="2920392"/>
            <a:ext cx="3787065" cy="2947008"/>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nSpc>
                <a:spcPts val="1500"/>
              </a:lnSpc>
              <a:spcBef>
                <a:spcPts val="600"/>
              </a:spcBef>
              <a:tabLst>
                <a:tab pos="457200" algn="l"/>
              </a:tabLst>
            </a:pPr>
            <a:r>
              <a:rPr lang="da-DK"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Kollektivisme</a:t>
            </a:r>
            <a:r>
              <a:rPr lang="da-DK"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ts val="1500"/>
              </a:lnSpc>
              <a:spcBef>
                <a:spcPts val="600"/>
              </a:spcBef>
              <a:buFont typeface="Arial" panose="020B0604020202020204" pitchFamily="34" charset="0"/>
              <a:buChar char="•"/>
              <a:tabLst>
                <a:tab pos="457200" algn="l"/>
              </a:tabLst>
            </a:pPr>
            <a:r>
              <a:rPr lang="da-DK"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indirekte, nonverbale, tvetydige kommunikationsstile der lægger mindre vægt </a:t>
            </a:r>
            <a:r>
              <a:rPr lang="da-DK"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på at dele personlige oplevelser</a:t>
            </a:r>
            <a:r>
              <a:rPr lang="da-DK"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ts val="1500"/>
              </a:lnSpc>
              <a:spcBef>
                <a:spcPts val="600"/>
              </a:spcBef>
              <a:buFont typeface="Arial" panose="020B0604020202020204" pitchFamily="34" charset="0"/>
              <a:buChar char="•"/>
              <a:tabLst>
                <a:tab pos="457200" algn="l"/>
              </a:tabLst>
            </a:pPr>
            <a:r>
              <a:rPr lang="da-DK"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Tæt knyttede netværk øger sandsynligheden for, at uhensigtsmæssige afsløringer vil blive kritiseret meget negativt</a:t>
            </a:r>
          </a:p>
          <a:p>
            <a:pPr marL="285750" indent="-285750">
              <a:lnSpc>
                <a:spcPts val="1500"/>
              </a:lnSpc>
              <a:spcBef>
                <a:spcPts val="600"/>
              </a:spcBef>
              <a:buFont typeface="Arial" panose="020B0604020202020204" pitchFamily="34" charset="0"/>
              <a:buChar char="•"/>
              <a:tabLst>
                <a:tab pos="457200" algn="l"/>
              </a:tabLst>
            </a:pPr>
            <a:endParaRPr lang="da-DK"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Single Corner Snipped 7">
            <a:extLst>
              <a:ext uri="{FF2B5EF4-FFF2-40B4-BE49-F238E27FC236}">
                <a16:creationId xmlns:a16="http://schemas.microsoft.com/office/drawing/2014/main" xmlns="" id="{884C9484-C4D2-4F2E-8472-06CB7534AD40}"/>
              </a:ext>
            </a:extLst>
          </p:cNvPr>
          <p:cNvSpPr/>
          <p:nvPr/>
        </p:nvSpPr>
        <p:spPr>
          <a:xfrm>
            <a:off x="1515260" y="2920392"/>
            <a:ext cx="3787065" cy="2984748"/>
          </a:xfrm>
          <a:prstGeom prst="snip1Rect">
            <a:avLst/>
          </a:prstGeom>
        </p:spPr>
        <p:style>
          <a:lnRef idx="1">
            <a:schemeClr val="dk1"/>
          </a:lnRef>
          <a:fillRef idx="2">
            <a:schemeClr val="dk1"/>
          </a:fillRef>
          <a:effectRef idx="1">
            <a:schemeClr val="dk1"/>
          </a:effectRef>
          <a:fontRef idx="minor">
            <a:schemeClr val="dk1"/>
          </a:fontRef>
        </p:style>
        <p:txBody>
          <a:bodyPr rtlCol="0" anchor="ctr"/>
          <a:lstStyle/>
          <a:p>
            <a:pPr>
              <a:lnSpc>
                <a:spcPts val="1500"/>
              </a:lnSpc>
              <a:spcBef>
                <a:spcPts val="600"/>
              </a:spcBef>
              <a:tabLst>
                <a:tab pos="457200" algn="l"/>
              </a:tabLst>
            </a:pPr>
            <a:r>
              <a:rPr lang="da-DK"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Individualisme</a:t>
            </a: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ts val="1500"/>
              </a:lnSpc>
              <a:spcBef>
                <a:spcPts val="600"/>
              </a:spcBef>
              <a:buFont typeface="Arial" panose="020B0604020202020204" pitchFamily="34" charset="0"/>
              <a:buChar char="•"/>
              <a:tabLst>
                <a:tab pos="457200" algn="l"/>
              </a:tabLst>
            </a:pP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verbale, eksplicitte, direkte og udtryksfulde kommunikationsstile, der lægger større vægt på at dele personlige oplevelser for at øge intimitet. </a:t>
            </a:r>
          </a:p>
          <a:p>
            <a:pPr marL="285750" indent="-285750">
              <a:lnSpc>
                <a:spcPts val="1500"/>
              </a:lnSpc>
              <a:spcBef>
                <a:spcPts val="600"/>
              </a:spcBef>
              <a:buFont typeface="Arial" panose="020B0604020202020204" pitchFamily="34" charset="0"/>
              <a:buChar char="•"/>
              <a:tabLst>
                <a:tab pos="457200" algn="l"/>
              </a:tabLst>
            </a:pP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Der er større risiko for </a:t>
            </a:r>
            <a:r>
              <a:rPr lang="da-DK"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sårbare</a:t>
            </a: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afsløringer, hvis man </a:t>
            </a:r>
            <a:r>
              <a:rPr lang="da-DK"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indgår i </a:t>
            </a: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mange relationer, men det kan have færre sociale konsekvenser </a:t>
            </a:r>
          </a:p>
        </p:txBody>
      </p:sp>
    </p:spTree>
    <p:extLst>
      <p:ext uri="{BB962C8B-B14F-4D97-AF65-F5344CB8AC3E}">
        <p14:creationId xmlns:p14="http://schemas.microsoft.com/office/powerpoint/2010/main" val="38789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en-US" dirty="0"/>
              <a:t>Quiz</a:t>
            </a:r>
            <a:endParaRPr lang="el-GR" dirty="0"/>
          </a:p>
        </p:txBody>
      </p:sp>
      <p:pic>
        <p:nvPicPr>
          <p:cNvPr id="6" name="Content Placeholder 5">
            <a:extLst>
              <a:ext uri="{FF2B5EF4-FFF2-40B4-BE49-F238E27FC236}">
                <a16:creationId xmlns:a16="http://schemas.microsoft.com/office/drawing/2014/main" xmlns="" id="{D6E37ADE-41F6-48E2-80B1-1C25394608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243" y="1700808"/>
            <a:ext cx="2664296" cy="4081475"/>
          </a:xfrm>
        </p:spPr>
      </p:pic>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29</a:t>
            </a:fld>
            <a:endParaRPr lang="en-GB"/>
          </a:p>
        </p:txBody>
      </p:sp>
      <p:sp>
        <p:nvSpPr>
          <p:cNvPr id="7" name="TextBox 6">
            <a:extLst>
              <a:ext uri="{FF2B5EF4-FFF2-40B4-BE49-F238E27FC236}">
                <a16:creationId xmlns:a16="http://schemas.microsoft.com/office/drawing/2014/main" xmlns="" id="{6BC64C7C-8C7B-4504-ACF8-29B3B54C80F1}"/>
              </a:ext>
            </a:extLst>
          </p:cNvPr>
          <p:cNvSpPr txBox="1"/>
          <p:nvPr/>
        </p:nvSpPr>
        <p:spPr>
          <a:xfrm>
            <a:off x="4942284" y="1700808"/>
            <a:ext cx="6696744" cy="830997"/>
          </a:xfrm>
          <a:prstGeom prst="rect">
            <a:avLst/>
          </a:prstGeom>
          <a:noFill/>
        </p:spPr>
        <p:txBody>
          <a:bodyPr wrap="square" rtlCol="0">
            <a:spAutoFit/>
          </a:bodyPr>
          <a:lstStyle/>
          <a:p>
            <a:r>
              <a:rPr lang="da-DK" dirty="0">
                <a:effectLst/>
                <a:latin typeface="Calibri" panose="020F0502020204030204" pitchFamily="34" charset="0"/>
                <a:ea typeface="Calibri" panose="020F0502020204030204" pitchFamily="34" charset="0"/>
                <a:cs typeface="Times New Roman" panose="02020603050405020304" pitchFamily="18" charset="0"/>
              </a:rPr>
              <a:t>Forestil dig, at du er en ung pige i den gamle hinduistiske kultur. Hvilken slags kys ville du bruge?</a:t>
            </a:r>
            <a:endParaRPr lang="el-GR" dirty="0"/>
          </a:p>
        </p:txBody>
      </p:sp>
      <p:graphicFrame>
        <p:nvGraphicFramePr>
          <p:cNvPr id="8" name="Diagram 7">
            <a:extLst>
              <a:ext uri="{FF2B5EF4-FFF2-40B4-BE49-F238E27FC236}">
                <a16:creationId xmlns:a16="http://schemas.microsoft.com/office/drawing/2014/main" xmlns="" id="{6D9E869A-D180-4919-B27B-F51E6CE6F752}"/>
              </a:ext>
            </a:extLst>
          </p:cNvPr>
          <p:cNvGraphicFramePr/>
          <p:nvPr>
            <p:extLst>
              <p:ext uri="{D42A27DB-BD31-4B8C-83A1-F6EECF244321}">
                <p14:modId xmlns:p14="http://schemas.microsoft.com/office/powerpoint/2010/main" val="2477863511"/>
              </p:ext>
            </p:extLst>
          </p:nvPr>
        </p:nvGraphicFramePr>
        <p:xfrm>
          <a:off x="4942284" y="2636912"/>
          <a:ext cx="6336703" cy="3500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xmlns="" id="{0CAFE5BF-ECDB-47EC-BD89-80B998780C87}"/>
              </a:ext>
            </a:extLst>
          </p:cNvPr>
          <p:cNvSpPr txBox="1"/>
          <p:nvPr/>
        </p:nvSpPr>
        <p:spPr>
          <a:xfrm>
            <a:off x="1352018" y="5833646"/>
            <a:ext cx="2634937" cy="307777"/>
          </a:xfrm>
          <a:prstGeom prst="rect">
            <a:avLst/>
          </a:prstGeom>
          <a:noFill/>
        </p:spPr>
        <p:txBody>
          <a:bodyPr wrap="square" rtlCol="0">
            <a:spAutoFit/>
          </a:bodyPr>
          <a:lstStyle/>
          <a:p>
            <a:pPr algn="ctr"/>
            <a:r>
              <a:rPr lang="en-US" sz="1400" i="1" dirty="0" err="1">
                <a:solidFill>
                  <a:schemeClr val="bg1">
                    <a:lumMod val="50000"/>
                  </a:schemeClr>
                </a:solidFill>
              </a:rPr>
              <a:t>Kilde</a:t>
            </a:r>
            <a:r>
              <a:rPr lang="en-US" sz="1400" i="1" dirty="0">
                <a:solidFill>
                  <a:schemeClr val="bg1">
                    <a:lumMod val="50000"/>
                  </a:schemeClr>
                </a:solidFill>
              </a:rPr>
              <a:t>: pixabay.com</a:t>
            </a:r>
            <a:endParaRPr lang="el-GR" sz="1400" i="1" dirty="0">
              <a:solidFill>
                <a:schemeClr val="bg1">
                  <a:lumMod val="50000"/>
                </a:schemeClr>
              </a:solidFill>
            </a:endParaRPr>
          </a:p>
        </p:txBody>
      </p:sp>
      <p:pic>
        <p:nvPicPr>
          <p:cNvPr id="9" name="Picture 8">
            <a:extLst>
              <a:ext uri="{FF2B5EF4-FFF2-40B4-BE49-F238E27FC236}">
                <a16:creationId xmlns:a16="http://schemas.microsoft.com/office/drawing/2014/main" xmlns="" id="{9E3981F6-9B8D-466B-974B-1610487BBEC4}"/>
              </a:ext>
            </a:extLst>
          </p:cNvPr>
          <p:cNvPicPr>
            <a:picLocks noChangeAspect="1"/>
          </p:cNvPicPr>
          <p:nvPr/>
        </p:nvPicPr>
        <p:blipFill>
          <a:blip r:embed="rId8"/>
          <a:stretch>
            <a:fillRect/>
          </a:stretch>
        </p:blipFill>
        <p:spPr>
          <a:xfrm>
            <a:off x="10969943" y="5375576"/>
            <a:ext cx="926550" cy="916139"/>
          </a:xfrm>
          <a:prstGeom prst="rect">
            <a:avLst/>
          </a:prstGeom>
        </p:spPr>
      </p:pic>
    </p:spTree>
    <p:extLst>
      <p:ext uri="{BB962C8B-B14F-4D97-AF65-F5344CB8AC3E}">
        <p14:creationId xmlns:p14="http://schemas.microsoft.com/office/powerpoint/2010/main" val="166701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7823C0-C29E-4264-828E-4EEAE5A23423}"/>
              </a:ext>
            </a:extLst>
          </p:cNvPr>
          <p:cNvSpPr>
            <a:spLocks noGrp="1"/>
          </p:cNvSpPr>
          <p:nvPr>
            <p:ph type="title"/>
          </p:nvPr>
        </p:nvSpPr>
        <p:spPr>
          <a:xfrm>
            <a:off x="1371243" y="543110"/>
            <a:ext cx="9598700" cy="1485900"/>
          </a:xfrm>
        </p:spPr>
        <p:txBody>
          <a:bodyPr/>
          <a:lstStyle/>
          <a:p>
            <a:r>
              <a:rPr lang="da-DK" dirty="0"/>
              <a:t>Introduktion</a:t>
            </a:r>
          </a:p>
        </p:txBody>
      </p:sp>
      <p:sp>
        <p:nvSpPr>
          <p:cNvPr id="4" name="Slide Number Placeholder 3">
            <a:extLst>
              <a:ext uri="{FF2B5EF4-FFF2-40B4-BE49-F238E27FC236}">
                <a16:creationId xmlns:a16="http://schemas.microsoft.com/office/drawing/2014/main" xmlns="" id="{0023EA5C-B049-4850-BC24-CC1EE14C3BFF}"/>
              </a:ext>
            </a:extLst>
          </p:cNvPr>
          <p:cNvSpPr>
            <a:spLocks noGrp="1"/>
          </p:cNvSpPr>
          <p:nvPr>
            <p:ph type="sldNum" sz="quarter" idx="12"/>
          </p:nvPr>
        </p:nvSpPr>
        <p:spPr/>
        <p:txBody>
          <a:bodyPr/>
          <a:lstStyle/>
          <a:p>
            <a:fld id="{C014DD1E-5D91-48A3-AD6D-45FBA980D106}" type="slidenum">
              <a:rPr lang="en-GB" smtClean="0"/>
              <a:t>3</a:t>
            </a:fld>
            <a:endParaRPr lang="en-GB"/>
          </a:p>
        </p:txBody>
      </p:sp>
      <p:pic>
        <p:nvPicPr>
          <p:cNvPr id="7" name="Irene">
            <a:hlinkClick r:id="" action="ppaction://media"/>
            <a:extLst>
              <a:ext uri="{FF2B5EF4-FFF2-40B4-BE49-F238E27FC236}">
                <a16:creationId xmlns:a16="http://schemas.microsoft.com/office/drawing/2014/main" xmlns="" id="{A48191B0-3EB3-4115-85A3-640908D96D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81730" y="4725144"/>
            <a:ext cx="487362" cy="487363"/>
          </a:xfrm>
          <a:prstGeom prst="rect">
            <a:avLst/>
          </a:prstGeom>
        </p:spPr>
      </p:pic>
      <p:pic>
        <p:nvPicPr>
          <p:cNvPr id="9" name="Picture 8">
            <a:extLst>
              <a:ext uri="{FF2B5EF4-FFF2-40B4-BE49-F238E27FC236}">
                <a16:creationId xmlns:a16="http://schemas.microsoft.com/office/drawing/2014/main" xmlns="" id="{62CA852A-D2FF-42D6-B2CE-8CF6C82CC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81879">
            <a:off x="8675636" y="1934201"/>
            <a:ext cx="1820631" cy="2195736"/>
          </a:xfrm>
          <a:prstGeom prst="rect">
            <a:avLst/>
          </a:prstGeom>
        </p:spPr>
      </p:pic>
      <p:pic>
        <p:nvPicPr>
          <p:cNvPr id="11" name="Picture 10">
            <a:extLst>
              <a:ext uri="{FF2B5EF4-FFF2-40B4-BE49-F238E27FC236}">
                <a16:creationId xmlns:a16="http://schemas.microsoft.com/office/drawing/2014/main" xmlns="" id="{9DBFC177-DA1F-493B-9813-22063E1F1B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6859" y="1403172"/>
            <a:ext cx="4417796" cy="4417796"/>
          </a:xfrm>
          <a:prstGeom prst="rect">
            <a:avLst/>
          </a:prstGeom>
        </p:spPr>
      </p:pic>
      <p:sp>
        <p:nvSpPr>
          <p:cNvPr id="12" name="TextBox 11">
            <a:extLst>
              <a:ext uri="{FF2B5EF4-FFF2-40B4-BE49-F238E27FC236}">
                <a16:creationId xmlns:a16="http://schemas.microsoft.com/office/drawing/2014/main" xmlns="" id="{F22EE4D0-ABD4-46A1-ACC8-F409CFC799DA}"/>
              </a:ext>
            </a:extLst>
          </p:cNvPr>
          <p:cNvSpPr txBox="1"/>
          <p:nvPr/>
        </p:nvSpPr>
        <p:spPr>
          <a:xfrm>
            <a:off x="9785351" y="4225052"/>
            <a:ext cx="1080120" cy="461665"/>
          </a:xfrm>
          <a:prstGeom prst="rect">
            <a:avLst/>
          </a:prstGeom>
          <a:noFill/>
        </p:spPr>
        <p:txBody>
          <a:bodyPr wrap="square" rtlCol="0">
            <a:spAutoFit/>
          </a:bodyPr>
          <a:lstStyle/>
          <a:p>
            <a:r>
              <a:rPr lang="en-US" b="1" dirty="0"/>
              <a:t>audio</a:t>
            </a:r>
            <a:endParaRPr lang="el-GR" b="1" dirty="0"/>
          </a:p>
        </p:txBody>
      </p:sp>
      <p:sp>
        <p:nvSpPr>
          <p:cNvPr id="3" name="TextBox 2">
            <a:extLst>
              <a:ext uri="{FF2B5EF4-FFF2-40B4-BE49-F238E27FC236}">
                <a16:creationId xmlns:a16="http://schemas.microsoft.com/office/drawing/2014/main" xmlns="" id="{DB9E6319-7E32-4C92-A402-E1C4ACBA457E}"/>
              </a:ext>
            </a:extLst>
          </p:cNvPr>
          <p:cNvSpPr txBox="1"/>
          <p:nvPr/>
        </p:nvSpPr>
        <p:spPr>
          <a:xfrm>
            <a:off x="837828" y="1051911"/>
            <a:ext cx="4536504" cy="5262979"/>
          </a:xfrm>
          <a:prstGeom prst="rect">
            <a:avLst/>
          </a:prstGeom>
          <a:noFill/>
        </p:spPr>
        <p:txBody>
          <a:bodyPr wrap="square" rtlCol="0">
            <a:spAutoFit/>
          </a:bodyPr>
          <a:lstStyle/>
          <a:p>
            <a:pPr>
              <a:spcBef>
                <a:spcPts val="600"/>
              </a:spcBef>
            </a:pPr>
            <a:r>
              <a:rPr lang="da-DK" sz="1600" kern="1200" dirty="0">
                <a:effectLst/>
                <a:latin typeface="Calibri" panose="020F0502020204030204" pitchFamily="34" charset="0"/>
                <a:ea typeface="Times New Roman" panose="02020603050405020304" pitchFamily="18" charset="0"/>
                <a:cs typeface="Calibri" panose="020F0502020204030204" pitchFamily="34" charset="0"/>
              </a:rPr>
              <a:t>En af mine veninder beskrev en meget vanskelig situation, som hun havde stået i. En iransk mor og far indlagde deres tretten måneder gamle barn på den børneafdeling, hvor hun arbejder. Efter tre dage med tests og undersøgelser blev det opdaget, at Ali havde Wilms tumor, en form for kræftsygdom børn kan få. Heldigvis er overlevelsesraten 70-80% med den rette behandling. Før de mødtes med min veninde, som er onkolog for børn, for at drøfte Alis behandling, var hr. og fru </a:t>
            </a:r>
            <a:r>
              <a:rPr lang="da-DK" sz="1600" kern="1200" dirty="0" err="1">
                <a:effectLst/>
                <a:latin typeface="Calibri" panose="020F0502020204030204" pitchFamily="34" charset="0"/>
                <a:ea typeface="Times New Roman" panose="02020603050405020304" pitchFamily="18" charset="0"/>
                <a:cs typeface="Calibri" panose="020F0502020204030204" pitchFamily="34" charset="0"/>
              </a:rPr>
              <a:t>Mohar</a:t>
            </a:r>
            <a:r>
              <a:rPr lang="da-DK" sz="1600" kern="1200" dirty="0">
                <a:effectLst/>
                <a:latin typeface="Calibri" panose="020F0502020204030204" pitchFamily="34" charset="0"/>
                <a:ea typeface="Times New Roman" panose="02020603050405020304" pitchFamily="18" charset="0"/>
                <a:cs typeface="Calibri" panose="020F0502020204030204" pitchFamily="34" charset="0"/>
              </a:rPr>
              <a:t> bange, men samarbejdsvillige. Efter mødet med hende ville de ikke længere samarbejde. De nægtede at give tilladelse til selv de mest rutinemæssige procedurer. Hr. </a:t>
            </a:r>
            <a:r>
              <a:rPr lang="da-DK" sz="1600" kern="1200" dirty="0" err="1">
                <a:effectLst/>
                <a:latin typeface="Calibri" panose="020F0502020204030204" pitchFamily="34" charset="0"/>
                <a:ea typeface="Times New Roman" panose="02020603050405020304" pitchFamily="18" charset="0"/>
                <a:cs typeface="Calibri" panose="020F0502020204030204" pitchFamily="34" charset="0"/>
              </a:rPr>
              <a:t>Mohar</a:t>
            </a:r>
            <a:r>
              <a:rPr lang="da-DK" sz="1600" kern="1200" dirty="0">
                <a:effectLst/>
                <a:latin typeface="Calibri" panose="020F0502020204030204" pitchFamily="34" charset="0"/>
                <a:ea typeface="Times New Roman" panose="02020603050405020304" pitchFamily="18" charset="0"/>
                <a:cs typeface="Calibri" panose="020F0502020204030204" pitchFamily="34" charset="0"/>
              </a:rPr>
              <a:t> ville ikke engang tale med lægen eller sygeplejerskerne. I stedet ringede han til andre specialister for at drøfte Alis sag. Efter flere </a:t>
            </a:r>
            <a:r>
              <a:rPr lang="da-DK" sz="1600" kern="1200" dirty="0" err="1">
                <a:effectLst/>
                <a:latin typeface="Calibri" panose="020F0502020204030204" pitchFamily="34" charset="0"/>
                <a:ea typeface="Times New Roman" panose="02020603050405020304" pitchFamily="18" charset="0"/>
                <a:cs typeface="Calibri" panose="020F0502020204030204" pitchFamily="34" charset="0"/>
              </a:rPr>
              <a:t>frustre-rende</a:t>
            </a:r>
            <a:r>
              <a:rPr lang="da-DK" sz="1600" kern="1200" dirty="0">
                <a:effectLst/>
                <a:latin typeface="Calibri" panose="020F0502020204030204" pitchFamily="34" charset="0"/>
                <a:ea typeface="Times New Roman" panose="02020603050405020304" pitchFamily="18" charset="0"/>
                <a:cs typeface="Calibri" panose="020F0502020204030204" pitchFamily="34" charset="0"/>
              </a:rPr>
              <a:t> dage besluttede min veninde at overdrage sagen til en kollega. Han mødtes med familien </a:t>
            </a:r>
            <a:r>
              <a:rPr lang="da-DK" sz="1600" kern="1200" dirty="0" err="1">
                <a:effectLst/>
                <a:latin typeface="Calibri" panose="020F0502020204030204" pitchFamily="34" charset="0"/>
                <a:ea typeface="Times New Roman" panose="02020603050405020304" pitchFamily="18" charset="0"/>
                <a:cs typeface="Calibri" panose="020F0502020204030204" pitchFamily="34" charset="0"/>
              </a:rPr>
              <a:t>Mohar</a:t>
            </a:r>
            <a:r>
              <a:rPr lang="da-DK" sz="1600" kern="1200" dirty="0">
                <a:effectLst/>
                <a:latin typeface="Calibri" panose="020F0502020204030204" pitchFamily="34" charset="0"/>
                <a:ea typeface="Times New Roman" panose="02020603050405020304" pitchFamily="18" charset="0"/>
                <a:cs typeface="Calibri" panose="020F0502020204030204" pitchFamily="34" charset="0"/>
              </a:rPr>
              <a:t> og fandt dem yderst samarbejdsvillige. Hvad tror du, der var årsagen til deres pludselige ændring i adfærd? Hvad ville du gøre i hendes sted?</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420DFA02-24F8-469E-AF2C-C5955EE3864A}"/>
              </a:ext>
            </a:extLst>
          </p:cNvPr>
          <p:cNvSpPr txBox="1"/>
          <p:nvPr/>
        </p:nvSpPr>
        <p:spPr>
          <a:xfrm>
            <a:off x="5374332" y="5835147"/>
            <a:ext cx="3168352" cy="307777"/>
          </a:xfrm>
          <a:prstGeom prst="rect">
            <a:avLst/>
          </a:prstGeom>
          <a:noFill/>
        </p:spPr>
        <p:txBody>
          <a:bodyPr wrap="square" rtlCol="0">
            <a:spAutoFit/>
          </a:bodyPr>
          <a:lstStyle/>
          <a:p>
            <a:pPr algn="ctr"/>
            <a:r>
              <a:rPr lang="en-US" sz="1400" i="1" dirty="0">
                <a:solidFill>
                  <a:schemeClr val="bg1">
                    <a:lumMod val="50000"/>
                  </a:schemeClr>
                </a:solidFill>
              </a:rPr>
              <a:t>Source: pixy.org</a:t>
            </a:r>
            <a:endParaRPr lang="el-GR" sz="1400" i="1" dirty="0">
              <a:solidFill>
                <a:schemeClr val="bg1">
                  <a:lumMod val="50000"/>
                </a:schemeClr>
              </a:solidFill>
            </a:endParaRPr>
          </a:p>
        </p:txBody>
      </p:sp>
    </p:spTree>
    <p:extLst>
      <p:ext uri="{BB962C8B-B14F-4D97-AF65-F5344CB8AC3E}">
        <p14:creationId xmlns:p14="http://schemas.microsoft.com/office/powerpoint/2010/main" val="287872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en-US" dirty="0"/>
              <a:t>Quiz</a:t>
            </a:r>
            <a:endParaRPr lang="el-GR" dirty="0"/>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30</a:t>
            </a:fld>
            <a:endParaRPr lang="en-GB"/>
          </a:p>
        </p:txBody>
      </p:sp>
      <p:pic>
        <p:nvPicPr>
          <p:cNvPr id="9" name="Picture 8">
            <a:extLst>
              <a:ext uri="{FF2B5EF4-FFF2-40B4-BE49-F238E27FC236}">
                <a16:creationId xmlns:a16="http://schemas.microsoft.com/office/drawing/2014/main" xmlns="" id="{FCA28E4C-EFE1-4E20-8A59-8D79D459799D}"/>
              </a:ext>
            </a:extLst>
          </p:cNvPr>
          <p:cNvPicPr>
            <a:picLocks noChangeAspect="1"/>
          </p:cNvPicPr>
          <p:nvPr/>
        </p:nvPicPr>
        <p:blipFill>
          <a:blip r:embed="rId2"/>
          <a:stretch>
            <a:fillRect/>
          </a:stretch>
        </p:blipFill>
        <p:spPr>
          <a:xfrm>
            <a:off x="10969943" y="5368638"/>
            <a:ext cx="926550" cy="916139"/>
          </a:xfrm>
          <a:prstGeom prst="rect">
            <a:avLst/>
          </a:prstGeom>
        </p:spPr>
      </p:pic>
      <p:pic>
        <p:nvPicPr>
          <p:cNvPr id="10" name="Picture 9">
            <a:extLst>
              <a:ext uri="{FF2B5EF4-FFF2-40B4-BE49-F238E27FC236}">
                <a16:creationId xmlns:a16="http://schemas.microsoft.com/office/drawing/2014/main" xmlns="" id="{617F5C78-926B-46DF-B374-BF181832B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743" y="1407472"/>
            <a:ext cx="3886200" cy="3886200"/>
          </a:xfrm>
          <a:prstGeom prst="rect">
            <a:avLst/>
          </a:prstGeom>
        </p:spPr>
      </p:pic>
      <p:sp>
        <p:nvSpPr>
          <p:cNvPr id="11" name="TextBox 10">
            <a:extLst>
              <a:ext uri="{FF2B5EF4-FFF2-40B4-BE49-F238E27FC236}">
                <a16:creationId xmlns:a16="http://schemas.microsoft.com/office/drawing/2014/main" xmlns="" id="{CF274AC1-7C5F-44AC-BE7E-33611D47487C}"/>
              </a:ext>
            </a:extLst>
          </p:cNvPr>
          <p:cNvSpPr txBox="1"/>
          <p:nvPr/>
        </p:nvSpPr>
        <p:spPr>
          <a:xfrm>
            <a:off x="1701924" y="1700809"/>
            <a:ext cx="4032448" cy="461665"/>
          </a:xfrm>
          <a:prstGeom prst="rect">
            <a:avLst/>
          </a:prstGeom>
          <a:noFill/>
        </p:spPr>
        <p:txBody>
          <a:bodyPr wrap="square" rtlCol="0">
            <a:spAutoFit/>
          </a:bodyPr>
          <a:lstStyle/>
          <a:p>
            <a:r>
              <a:rPr lang="da-DK" dirty="0"/>
              <a:t>Det rigtige svar er:</a:t>
            </a:r>
          </a:p>
        </p:txBody>
      </p:sp>
      <p:sp>
        <p:nvSpPr>
          <p:cNvPr id="12" name="Rectangle 11">
            <a:extLst>
              <a:ext uri="{FF2B5EF4-FFF2-40B4-BE49-F238E27FC236}">
                <a16:creationId xmlns:a16="http://schemas.microsoft.com/office/drawing/2014/main" xmlns="" id="{4D3EE2A8-27DC-4996-8CC0-A1625EFF1668}"/>
              </a:ext>
            </a:extLst>
          </p:cNvPr>
          <p:cNvSpPr/>
          <p:nvPr/>
        </p:nvSpPr>
        <p:spPr>
          <a:xfrm>
            <a:off x="1917948" y="2769920"/>
            <a:ext cx="3456384" cy="20992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r>
              <a:rPr lang="da-DK" dirty="0"/>
              <a:t>b. Gribende kys: når vores underlæbe rører ved vores partners underlæbe, uden at røre overlæben</a:t>
            </a:r>
            <a:endParaRPr lang="el-GR" dirty="0"/>
          </a:p>
        </p:txBody>
      </p:sp>
      <p:sp>
        <p:nvSpPr>
          <p:cNvPr id="8" name="TextBox 7">
            <a:extLst>
              <a:ext uri="{FF2B5EF4-FFF2-40B4-BE49-F238E27FC236}">
                <a16:creationId xmlns:a16="http://schemas.microsoft.com/office/drawing/2014/main" xmlns="" id="{DB2F694D-AEFC-488F-9EFA-4251F2F57B4E}"/>
              </a:ext>
            </a:extLst>
          </p:cNvPr>
          <p:cNvSpPr txBox="1"/>
          <p:nvPr/>
        </p:nvSpPr>
        <p:spPr>
          <a:xfrm>
            <a:off x="8536748" y="5149029"/>
            <a:ext cx="3528392" cy="307777"/>
          </a:xfrm>
          <a:prstGeom prst="rect">
            <a:avLst/>
          </a:prstGeom>
          <a:noFill/>
        </p:spPr>
        <p:txBody>
          <a:bodyPr wrap="square" rtlCol="0">
            <a:spAutoFit/>
          </a:bodyPr>
          <a:lstStyle/>
          <a:p>
            <a:r>
              <a:rPr lang="en-US" sz="1400" i="1" dirty="0" err="1">
                <a:solidFill>
                  <a:schemeClr val="bg1">
                    <a:lumMod val="50000"/>
                  </a:schemeClr>
                </a:solidFill>
              </a:rPr>
              <a:t>Kilde</a:t>
            </a:r>
            <a:r>
              <a:rPr lang="en-US" sz="1400" i="1" dirty="0">
                <a:solidFill>
                  <a:schemeClr val="bg1">
                    <a:lumMod val="50000"/>
                  </a:schemeClr>
                </a:solidFill>
              </a:rPr>
              <a:t>: https://giphy.com</a:t>
            </a:r>
            <a:endParaRPr lang="el-GR" sz="1400" i="1" dirty="0">
              <a:solidFill>
                <a:schemeClr val="bg1">
                  <a:lumMod val="50000"/>
                </a:schemeClr>
              </a:solidFill>
            </a:endParaRPr>
          </a:p>
        </p:txBody>
      </p:sp>
    </p:spTree>
    <p:extLst>
      <p:ext uri="{BB962C8B-B14F-4D97-AF65-F5344CB8AC3E}">
        <p14:creationId xmlns:p14="http://schemas.microsoft.com/office/powerpoint/2010/main" val="260358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da-DK" dirty="0"/>
              <a:t>Sammenfatning</a:t>
            </a:r>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31</a:t>
            </a:fld>
            <a:endParaRPr lang="en-GB"/>
          </a:p>
        </p:txBody>
      </p:sp>
      <p:sp>
        <p:nvSpPr>
          <p:cNvPr id="5" name="Content Placeholder 4">
            <a:extLst>
              <a:ext uri="{FF2B5EF4-FFF2-40B4-BE49-F238E27FC236}">
                <a16:creationId xmlns:a16="http://schemas.microsoft.com/office/drawing/2014/main" xmlns="" id="{DCE00CC6-F3A8-4F99-91F7-D5F44E1622A9}"/>
              </a:ext>
            </a:extLst>
          </p:cNvPr>
          <p:cNvSpPr>
            <a:spLocks noGrp="1"/>
          </p:cNvSpPr>
          <p:nvPr>
            <p:ph idx="1"/>
          </p:nvPr>
        </p:nvSpPr>
        <p:spPr>
          <a:xfrm>
            <a:off x="1371243" y="1787238"/>
            <a:ext cx="9598700" cy="3581400"/>
          </a:xfrm>
        </p:spPr>
        <p:txBody>
          <a:bodyPr/>
          <a:lstStyle/>
          <a:p>
            <a:r>
              <a:rPr lang="da-DK" i="1" dirty="0"/>
              <a:t>Intimitet er forskellig i forskellige kulturer (kollektivisme vs. individualisme).</a:t>
            </a:r>
          </a:p>
          <a:p>
            <a:r>
              <a:rPr lang="da-DK" i="1" dirty="0"/>
              <a:t>Individualistiske kulturer fremmer intimitet, og personerne bruger udtryksfulde kommunikationsstile.</a:t>
            </a:r>
          </a:p>
          <a:p>
            <a:r>
              <a:rPr lang="da-DK" i="1" dirty="0"/>
              <a:t>Kollektivistiske kulturer foretrækker indirekte, nonverbale, ikke-ekspressive kommunikationsstile. </a:t>
            </a:r>
          </a:p>
        </p:txBody>
      </p:sp>
    </p:spTree>
    <p:extLst>
      <p:ext uri="{BB962C8B-B14F-4D97-AF65-F5344CB8AC3E}">
        <p14:creationId xmlns:p14="http://schemas.microsoft.com/office/powerpoint/2010/main" val="81748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a-DK" sz="5400" dirty="0"/>
              <a:t>Interkulturelle kompetencer i sundhedssektoren</a:t>
            </a:r>
          </a:p>
        </p:txBody>
      </p:sp>
      <p:sp>
        <p:nvSpPr>
          <p:cNvPr id="4" name="Slide Number Placeholder 3"/>
          <p:cNvSpPr>
            <a:spLocks noGrp="1"/>
          </p:cNvSpPr>
          <p:nvPr>
            <p:ph type="sldNum" sz="quarter" idx="12"/>
          </p:nvPr>
        </p:nvSpPr>
        <p:spPr/>
        <p:txBody>
          <a:bodyPr/>
          <a:lstStyle/>
          <a:p>
            <a:fld id="{C014DD1E-5D91-48A3-AD6D-45FBA980D106}" type="slidenum">
              <a:rPr lang="en-GB" smtClean="0"/>
              <a:t>32</a:t>
            </a:fld>
            <a:endParaRPr lang="en-GB"/>
          </a:p>
        </p:txBody>
      </p:sp>
    </p:spTree>
    <p:extLst>
      <p:ext uri="{BB962C8B-B14F-4D97-AF65-F5344CB8AC3E}">
        <p14:creationId xmlns:p14="http://schemas.microsoft.com/office/powerpoint/2010/main" val="313102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A8627-0A92-4600-816F-EE45565687F8}"/>
              </a:ext>
            </a:extLst>
          </p:cNvPr>
          <p:cNvSpPr>
            <a:spLocks noGrp="1"/>
          </p:cNvSpPr>
          <p:nvPr>
            <p:ph type="title"/>
          </p:nvPr>
        </p:nvSpPr>
        <p:spPr/>
        <p:txBody>
          <a:bodyPr/>
          <a:lstStyle/>
          <a:p>
            <a:r>
              <a:rPr lang="da-DK" dirty="0"/>
              <a:t>Interkulturel kommunikation og køn</a:t>
            </a:r>
          </a:p>
        </p:txBody>
      </p:sp>
      <p:graphicFrame>
        <p:nvGraphicFramePr>
          <p:cNvPr id="10" name="Content Placeholder 9">
            <a:extLst>
              <a:ext uri="{FF2B5EF4-FFF2-40B4-BE49-F238E27FC236}">
                <a16:creationId xmlns:a16="http://schemas.microsoft.com/office/drawing/2014/main" xmlns="" id="{AD499D92-BA3A-4EC3-B1EC-F122E9DE7D05}"/>
              </a:ext>
            </a:extLst>
          </p:cNvPr>
          <p:cNvGraphicFramePr>
            <a:graphicFrameLocks noGrp="1"/>
          </p:cNvGraphicFramePr>
          <p:nvPr>
            <p:ph idx="1"/>
          </p:nvPr>
        </p:nvGraphicFramePr>
        <p:xfrm>
          <a:off x="2349996" y="1268760"/>
          <a:ext cx="9598699" cy="4725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34A403CB-222A-4849-B208-37EE9E68FAB7}"/>
              </a:ext>
            </a:extLst>
          </p:cNvPr>
          <p:cNvSpPr>
            <a:spLocks noGrp="1"/>
          </p:cNvSpPr>
          <p:nvPr>
            <p:ph type="sldNum" sz="quarter" idx="12"/>
          </p:nvPr>
        </p:nvSpPr>
        <p:spPr/>
        <p:txBody>
          <a:bodyPr/>
          <a:lstStyle/>
          <a:p>
            <a:fld id="{C014DD1E-5D91-48A3-AD6D-45FBA980D106}" type="slidenum">
              <a:rPr lang="en-GB" smtClean="0"/>
              <a:t>33</a:t>
            </a:fld>
            <a:endParaRPr lang="en-GB"/>
          </a:p>
        </p:txBody>
      </p:sp>
      <p:pic>
        <p:nvPicPr>
          <p:cNvPr id="16" name="Picture 15">
            <a:extLst>
              <a:ext uri="{FF2B5EF4-FFF2-40B4-BE49-F238E27FC236}">
                <a16:creationId xmlns:a16="http://schemas.microsoft.com/office/drawing/2014/main" xmlns="" id="{B34A9F6D-96CD-457B-9EE6-FC97FD976FAE}"/>
              </a:ext>
            </a:extLst>
          </p:cNvPr>
          <p:cNvPicPr>
            <a:picLocks noChangeAspect="1"/>
          </p:cNvPicPr>
          <p:nvPr/>
        </p:nvPicPr>
        <p:blipFill>
          <a:blip r:embed="rId7"/>
          <a:stretch>
            <a:fillRect/>
          </a:stretch>
        </p:blipFill>
        <p:spPr>
          <a:xfrm rot="21167154" flipH="1">
            <a:off x="5298991" y="1698531"/>
            <a:ext cx="778797" cy="778797"/>
          </a:xfrm>
          <a:prstGeom prst="rect">
            <a:avLst/>
          </a:prstGeom>
        </p:spPr>
      </p:pic>
      <p:sp>
        <p:nvSpPr>
          <p:cNvPr id="3" name="TextBox 2">
            <a:extLst>
              <a:ext uri="{FF2B5EF4-FFF2-40B4-BE49-F238E27FC236}">
                <a16:creationId xmlns:a16="http://schemas.microsoft.com/office/drawing/2014/main" xmlns="" id="{3FD7B71C-622B-4AEA-A631-2C905BE20678}"/>
              </a:ext>
            </a:extLst>
          </p:cNvPr>
          <p:cNvSpPr txBox="1"/>
          <p:nvPr/>
        </p:nvSpPr>
        <p:spPr>
          <a:xfrm>
            <a:off x="1485900" y="1652714"/>
            <a:ext cx="2376264" cy="3416320"/>
          </a:xfrm>
          <a:prstGeom prst="rect">
            <a:avLst/>
          </a:prstGeom>
          <a:noFill/>
        </p:spPr>
        <p:txBody>
          <a:bodyPr wrap="square" rtlCol="0">
            <a:spAutoFit/>
          </a:bodyPr>
          <a:lstStyle/>
          <a:p>
            <a:r>
              <a:rPr lang="da-DK" kern="1200" dirty="0">
                <a:effectLst/>
                <a:latin typeface="Calibri" panose="020F0502020204030204" pitchFamily="34" charset="0"/>
                <a:ea typeface="Calibri" panose="020F0502020204030204" pitchFamily="34" charset="0"/>
                <a:cs typeface="Times New Roman" panose="02020603050405020304" pitchFamily="18" charset="0"/>
              </a:rPr>
              <a:t>Disse begreber vedrører interkulturel kommunikation og køn. </a:t>
            </a:r>
          </a:p>
          <a:p>
            <a:endParaRPr lang="da-DK" dirty="0">
              <a:latin typeface="Calibri" panose="020F0502020204030204" pitchFamily="34" charset="0"/>
              <a:ea typeface="Calibri" panose="020F0502020204030204" pitchFamily="34" charset="0"/>
              <a:cs typeface="Times New Roman" panose="02020603050405020304" pitchFamily="18" charset="0"/>
            </a:endParaRPr>
          </a:p>
          <a:p>
            <a:r>
              <a:rPr lang="da-DK" kern="1200" dirty="0">
                <a:effectLst/>
                <a:latin typeface="Calibri" panose="020F0502020204030204" pitchFamily="34" charset="0"/>
                <a:ea typeface="Calibri" panose="020F0502020204030204" pitchFamily="34" charset="0"/>
                <a:cs typeface="Times New Roman" panose="02020603050405020304" pitchFamily="18" charset="0"/>
              </a:rPr>
              <a:t>De er ofte indbyrdes forbundet.</a:t>
            </a:r>
            <a:endParaRPr lang="en-GB" sz="3200" dirty="0">
              <a:solidFill>
                <a:srgbClr val="004680"/>
              </a:solidFill>
            </a:endParaRPr>
          </a:p>
        </p:txBody>
      </p:sp>
    </p:spTree>
    <p:extLst>
      <p:ext uri="{BB962C8B-B14F-4D97-AF65-F5344CB8AC3E}">
        <p14:creationId xmlns:p14="http://schemas.microsoft.com/office/powerpoint/2010/main" val="238136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da-DK" dirty="0"/>
              <a:t>Interkulturelle kompetencer og køn</a:t>
            </a:r>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34</a:t>
            </a:fld>
            <a:endParaRPr lang="en-GB"/>
          </a:p>
        </p:txBody>
      </p:sp>
      <p:graphicFrame>
        <p:nvGraphicFramePr>
          <p:cNvPr id="8" name="Diagram 7">
            <a:extLst>
              <a:ext uri="{FF2B5EF4-FFF2-40B4-BE49-F238E27FC236}">
                <a16:creationId xmlns:a16="http://schemas.microsoft.com/office/drawing/2014/main" xmlns="" id="{3E094FAB-BB4B-4EE0-9B4D-E1927BD6F514}"/>
              </a:ext>
            </a:extLst>
          </p:cNvPr>
          <p:cNvGraphicFramePr/>
          <p:nvPr/>
        </p:nvGraphicFramePr>
        <p:xfrm>
          <a:off x="2494012" y="1340769"/>
          <a:ext cx="6912768" cy="1944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a:extLst>
              <a:ext uri="{FF2B5EF4-FFF2-40B4-BE49-F238E27FC236}">
                <a16:creationId xmlns:a16="http://schemas.microsoft.com/office/drawing/2014/main" xmlns="" id="{98508EB7-2684-438E-9CF1-12C19F48F576}"/>
              </a:ext>
            </a:extLst>
          </p:cNvPr>
          <p:cNvSpPr/>
          <p:nvPr/>
        </p:nvSpPr>
        <p:spPr>
          <a:xfrm>
            <a:off x="6886500" y="3429000"/>
            <a:ext cx="3456386" cy="25202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anose="020B0604020202020204" pitchFamily="34" charset="0"/>
              <a:buChar char="•"/>
            </a:pPr>
            <a:r>
              <a:rPr lang="da-DK" sz="1800" kern="1200" dirty="0">
                <a:effectLst/>
                <a:latin typeface="Calibri" panose="020F0502020204030204" pitchFamily="34" charset="0"/>
                <a:ea typeface="Calibri" panose="020F0502020204030204" pitchFamily="34" charset="0"/>
                <a:cs typeface="Times New Roman" panose="02020603050405020304" pitchFamily="18" charset="0"/>
              </a:rPr>
              <a:t>at være i stand til at forstå relativiteten af rigtigt og forkert, etisk og uetisk med hensyn til kønsnormer </a:t>
            </a:r>
          </a:p>
          <a:p>
            <a:pPr marL="285750" indent="-285750">
              <a:buFont typeface="Arial" panose="020B0604020202020204" pitchFamily="34" charset="0"/>
              <a:buChar char="•"/>
            </a:pPr>
            <a:r>
              <a:rPr lang="da-DK" sz="1800" kern="1200" dirty="0">
                <a:effectLst/>
                <a:latin typeface="Calibri" panose="020F0502020204030204" pitchFamily="34" charset="0"/>
                <a:ea typeface="Calibri" panose="020F0502020204030204" pitchFamily="34" charset="0"/>
                <a:cs typeface="Times New Roman" panose="02020603050405020304" pitchFamily="18" charset="0"/>
              </a:rPr>
              <a:t>at kunne reflektere og være åben over for mangfoldighed</a:t>
            </a:r>
          </a:p>
          <a:p>
            <a:pPr marL="285750" indent="-285750">
              <a:buFont typeface="Arial" panose="020B0604020202020204" pitchFamily="34" charset="0"/>
              <a:buChar char="•"/>
            </a:pPr>
            <a:r>
              <a:rPr lang="da-DK" sz="1800" kern="1200" dirty="0">
                <a:effectLst/>
                <a:latin typeface="Calibri" panose="020F0502020204030204" pitchFamily="34" charset="0"/>
                <a:ea typeface="Calibri" panose="020F0502020204030204" pitchFamily="34" charset="0"/>
                <a:cs typeface="Times New Roman" panose="02020603050405020304" pitchFamily="18" charset="0"/>
              </a:rPr>
              <a:t>at forstå </a:t>
            </a:r>
            <a:r>
              <a:rPr lang="da-DK" sz="1800" dirty="0">
                <a:latin typeface="Calibri" panose="020F0502020204030204" pitchFamily="34" charset="0"/>
                <a:ea typeface="Calibri" panose="020F0502020204030204" pitchFamily="34" charset="0"/>
                <a:cs typeface="Times New Roman" panose="02020603050405020304" pitchFamily="18" charset="0"/>
              </a:rPr>
              <a:t>sig </a:t>
            </a:r>
            <a:r>
              <a:rPr lang="da-DK" sz="1800" kern="1200" dirty="0">
                <a:effectLst/>
                <a:latin typeface="Calibri" panose="020F0502020204030204" pitchFamily="34" charset="0"/>
                <a:ea typeface="Calibri" panose="020F0502020204030204" pitchFamily="34" charset="0"/>
                <a:cs typeface="Times New Roman" panose="02020603050405020304" pitchFamily="18" charset="0"/>
              </a:rPr>
              <a:t>selv og </a:t>
            </a:r>
            <a:r>
              <a:rPr lang="da-DK" sz="1800" dirty="0">
                <a:latin typeface="Calibri" panose="020F0502020204030204" pitchFamily="34" charset="0"/>
                <a:ea typeface="Calibri" panose="020F0502020204030204" pitchFamily="34" charset="0"/>
                <a:cs typeface="Times New Roman" panose="02020603050405020304" pitchFamily="18" charset="0"/>
              </a:rPr>
              <a:t>sine </a:t>
            </a:r>
            <a:r>
              <a:rPr lang="da-DK" sz="1800" kern="1200" dirty="0">
                <a:effectLst/>
                <a:latin typeface="Calibri" panose="020F0502020204030204" pitchFamily="34" charset="0"/>
                <a:ea typeface="Calibri" panose="020F0502020204030204" pitchFamily="34" charset="0"/>
                <a:cs typeface="Times New Roman" panose="02020603050405020304" pitchFamily="18" charset="0"/>
              </a:rPr>
              <a:t>kulturelle normer</a:t>
            </a:r>
            <a:endParaRPr lang="el-GR" dirty="0"/>
          </a:p>
        </p:txBody>
      </p:sp>
      <p:sp>
        <p:nvSpPr>
          <p:cNvPr id="12" name="Rectangle 11">
            <a:extLst>
              <a:ext uri="{FF2B5EF4-FFF2-40B4-BE49-F238E27FC236}">
                <a16:creationId xmlns:a16="http://schemas.microsoft.com/office/drawing/2014/main" xmlns="" id="{467530A0-D2BF-4CFE-AB98-880309BC72A7}"/>
              </a:ext>
            </a:extLst>
          </p:cNvPr>
          <p:cNvSpPr/>
          <p:nvPr/>
        </p:nvSpPr>
        <p:spPr>
          <a:xfrm>
            <a:off x="2061964" y="3459018"/>
            <a:ext cx="3168352" cy="25202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indent="-342900">
              <a:buFont typeface="Arial" panose="020B0604020202020204" pitchFamily="34" charset="0"/>
              <a:buChar char="•"/>
            </a:pPr>
            <a:r>
              <a:rPr lang="da-DK" sz="1800" kern="1200" dirty="0">
                <a:effectLst/>
                <a:latin typeface="Calibri" panose="020F0502020204030204" pitchFamily="34" charset="0"/>
                <a:ea typeface="Calibri" panose="020F0502020204030204" pitchFamily="34" charset="0"/>
                <a:cs typeface="Times New Roman" panose="02020603050405020304" pitchFamily="18" charset="0"/>
              </a:rPr>
              <a:t>at være opmærksom på og kende alle de sex- og </a:t>
            </a:r>
            <a:r>
              <a:rPr lang="da-DK" sz="1800" kern="1200" dirty="0" err="1">
                <a:effectLst/>
                <a:latin typeface="Calibri" panose="020F0502020204030204" pitchFamily="34" charset="0"/>
                <a:ea typeface="Calibri" panose="020F0502020204030204" pitchFamily="34" charset="0"/>
                <a:cs typeface="Times New Roman" panose="02020603050405020304" pitchFamily="18" charset="0"/>
              </a:rPr>
              <a:t>køns-"sprog</a:t>
            </a:r>
            <a:r>
              <a:rPr lang="da-DK" sz="1800" kern="1200" dirty="0">
                <a:effectLst/>
                <a:latin typeface="Calibri" panose="020F0502020204030204" pitchFamily="34" charset="0"/>
                <a:ea typeface="Calibri" panose="020F0502020204030204" pitchFamily="34" charset="0"/>
                <a:cs typeface="Times New Roman" panose="02020603050405020304" pitchFamily="18" charset="0"/>
              </a:rPr>
              <a:t>", der findes</a:t>
            </a:r>
          </a:p>
          <a:p>
            <a:pPr marL="342900" indent="-342900">
              <a:buFont typeface="Arial" panose="020B0604020202020204" pitchFamily="34" charset="0"/>
              <a:buChar char="•"/>
            </a:pPr>
            <a:r>
              <a:rPr lang="da-DK" sz="1800" kern="1200" dirty="0">
                <a:effectLst/>
                <a:latin typeface="Calibri" panose="020F0502020204030204" pitchFamily="34" charset="0"/>
                <a:ea typeface="Calibri" panose="020F0502020204030204" pitchFamily="34" charset="0"/>
                <a:cs typeface="Times New Roman" panose="02020603050405020304" pitchFamily="18" charset="0"/>
              </a:rPr>
              <a:t>at tolerere alle seksuelle adfærdsmønstre og normer </a:t>
            </a:r>
            <a:endParaRPr lang="el-GR" dirty="0"/>
          </a:p>
        </p:txBody>
      </p:sp>
    </p:spTree>
    <p:extLst>
      <p:ext uri="{BB962C8B-B14F-4D97-AF65-F5344CB8AC3E}">
        <p14:creationId xmlns:p14="http://schemas.microsoft.com/office/powerpoint/2010/main" val="226512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D36C10-A4BA-4A2A-B12D-3D482F7F0CDD}"/>
              </a:ext>
            </a:extLst>
          </p:cNvPr>
          <p:cNvSpPr>
            <a:spLocks noGrp="1"/>
          </p:cNvSpPr>
          <p:nvPr>
            <p:ph type="title"/>
          </p:nvPr>
        </p:nvSpPr>
        <p:spPr>
          <a:xfrm>
            <a:off x="729816" y="564883"/>
            <a:ext cx="11197244" cy="1485900"/>
          </a:xfrm>
        </p:spPr>
        <p:txBody>
          <a:bodyPr/>
          <a:lstStyle/>
          <a:p>
            <a:r>
              <a:rPr lang="da-DK" dirty="0"/>
              <a:t>Interkulturelle kompetencer i sundhedssektoren</a:t>
            </a:r>
          </a:p>
        </p:txBody>
      </p:sp>
      <p:sp>
        <p:nvSpPr>
          <p:cNvPr id="4" name="Slide Number Placeholder 3">
            <a:extLst>
              <a:ext uri="{FF2B5EF4-FFF2-40B4-BE49-F238E27FC236}">
                <a16:creationId xmlns:a16="http://schemas.microsoft.com/office/drawing/2014/main" xmlns="" id="{0F7801F6-6401-4FA2-9C22-6A0B6305F4AD}"/>
              </a:ext>
            </a:extLst>
          </p:cNvPr>
          <p:cNvSpPr>
            <a:spLocks noGrp="1"/>
          </p:cNvSpPr>
          <p:nvPr>
            <p:ph type="sldNum" sz="quarter" idx="12"/>
          </p:nvPr>
        </p:nvSpPr>
        <p:spPr/>
        <p:txBody>
          <a:bodyPr/>
          <a:lstStyle/>
          <a:p>
            <a:fld id="{C014DD1E-5D91-48A3-AD6D-45FBA980D106}" type="slidenum">
              <a:rPr lang="en-GB" smtClean="0"/>
              <a:t>35</a:t>
            </a:fld>
            <a:endParaRPr lang="en-GB"/>
          </a:p>
        </p:txBody>
      </p:sp>
      <p:graphicFrame>
        <p:nvGraphicFramePr>
          <p:cNvPr id="6" name="Diagram 5">
            <a:extLst>
              <a:ext uri="{FF2B5EF4-FFF2-40B4-BE49-F238E27FC236}">
                <a16:creationId xmlns:a16="http://schemas.microsoft.com/office/drawing/2014/main" xmlns="" id="{3E7D9CF1-5C6C-4101-B38F-16D659007F2F}"/>
              </a:ext>
            </a:extLst>
          </p:cNvPr>
          <p:cNvGraphicFramePr/>
          <p:nvPr/>
        </p:nvGraphicFramePr>
        <p:xfrm>
          <a:off x="1942878" y="3789040"/>
          <a:ext cx="8455429" cy="2492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Hexagon 6">
            <a:extLst>
              <a:ext uri="{FF2B5EF4-FFF2-40B4-BE49-F238E27FC236}">
                <a16:creationId xmlns:a16="http://schemas.microsoft.com/office/drawing/2014/main" xmlns="" id="{1031A280-ABBD-4358-91CB-94369F1546A9}"/>
              </a:ext>
            </a:extLst>
          </p:cNvPr>
          <p:cNvSpPr/>
          <p:nvPr/>
        </p:nvSpPr>
        <p:spPr>
          <a:xfrm>
            <a:off x="4546240" y="1428750"/>
            <a:ext cx="3096344" cy="2736304"/>
          </a:xfrm>
          <a:prstGeom prst="hexagon">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da-DK" sz="2000" kern="1200" dirty="0">
                <a:effectLst/>
                <a:latin typeface="Calibri" panose="020F0502020204030204" pitchFamily="34" charset="0"/>
                <a:ea typeface="Calibri" panose="020F0502020204030204" pitchFamily="34" charset="0"/>
                <a:cs typeface="Times New Roman" panose="02020603050405020304" pitchFamily="18" charset="0"/>
              </a:rPr>
              <a:t>Interkulturel kompetence i sundhedssektoren er et meget vigtigt element</a:t>
            </a:r>
            <a:endParaRPr lang="el-GR" sz="2800" dirty="0"/>
          </a:p>
        </p:txBody>
      </p:sp>
    </p:spTree>
    <p:extLst>
      <p:ext uri="{BB962C8B-B14F-4D97-AF65-F5344CB8AC3E}">
        <p14:creationId xmlns:p14="http://schemas.microsoft.com/office/powerpoint/2010/main" val="10688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D36C10-A4BA-4A2A-B12D-3D482F7F0CDD}"/>
              </a:ext>
            </a:extLst>
          </p:cNvPr>
          <p:cNvSpPr>
            <a:spLocks noGrp="1"/>
          </p:cNvSpPr>
          <p:nvPr>
            <p:ph type="title"/>
          </p:nvPr>
        </p:nvSpPr>
        <p:spPr>
          <a:xfrm>
            <a:off x="807236" y="685800"/>
            <a:ext cx="11191831" cy="1485900"/>
          </a:xfrm>
        </p:spPr>
        <p:txBody>
          <a:bodyPr/>
          <a:lstStyle/>
          <a:p>
            <a:r>
              <a:rPr lang="da-DK" dirty="0"/>
              <a:t>Interkulturelle kompetencer i sundhedssektoren</a:t>
            </a:r>
            <a:endParaRPr lang="el-GR" dirty="0"/>
          </a:p>
        </p:txBody>
      </p:sp>
      <p:sp>
        <p:nvSpPr>
          <p:cNvPr id="4" name="Slide Number Placeholder 3">
            <a:extLst>
              <a:ext uri="{FF2B5EF4-FFF2-40B4-BE49-F238E27FC236}">
                <a16:creationId xmlns:a16="http://schemas.microsoft.com/office/drawing/2014/main" xmlns="" id="{0F7801F6-6401-4FA2-9C22-6A0B6305F4AD}"/>
              </a:ext>
            </a:extLst>
          </p:cNvPr>
          <p:cNvSpPr>
            <a:spLocks noGrp="1"/>
          </p:cNvSpPr>
          <p:nvPr>
            <p:ph type="sldNum" sz="quarter" idx="12"/>
          </p:nvPr>
        </p:nvSpPr>
        <p:spPr/>
        <p:txBody>
          <a:bodyPr/>
          <a:lstStyle/>
          <a:p>
            <a:fld id="{C014DD1E-5D91-48A3-AD6D-45FBA980D106}" type="slidenum">
              <a:rPr lang="en-GB" smtClean="0"/>
              <a:t>36</a:t>
            </a:fld>
            <a:endParaRPr lang="en-GB"/>
          </a:p>
        </p:txBody>
      </p:sp>
      <p:graphicFrame>
        <p:nvGraphicFramePr>
          <p:cNvPr id="6" name="Diagram 5">
            <a:extLst>
              <a:ext uri="{FF2B5EF4-FFF2-40B4-BE49-F238E27FC236}">
                <a16:creationId xmlns:a16="http://schemas.microsoft.com/office/drawing/2014/main" xmlns="" id="{F06DC812-572D-4232-8AA1-AE47E6294E4E}"/>
              </a:ext>
            </a:extLst>
          </p:cNvPr>
          <p:cNvGraphicFramePr/>
          <p:nvPr>
            <p:extLst>
              <p:ext uri="{D42A27DB-BD31-4B8C-83A1-F6EECF244321}">
                <p14:modId xmlns:p14="http://schemas.microsoft.com/office/powerpoint/2010/main" val="3414906141"/>
              </p:ext>
            </p:extLst>
          </p:nvPr>
        </p:nvGraphicFramePr>
        <p:xfrm>
          <a:off x="6022503" y="1491050"/>
          <a:ext cx="5359086" cy="4940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xmlns="" id="{9BB554EC-C8AC-4A70-801E-3E811236D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3601" y="1495372"/>
            <a:ext cx="3867256" cy="3867256"/>
          </a:xfrm>
          <a:prstGeom prst="rect">
            <a:avLst/>
          </a:prstGeom>
        </p:spPr>
      </p:pic>
      <p:sp>
        <p:nvSpPr>
          <p:cNvPr id="3" name="TextBox 2">
            <a:extLst>
              <a:ext uri="{FF2B5EF4-FFF2-40B4-BE49-F238E27FC236}">
                <a16:creationId xmlns:a16="http://schemas.microsoft.com/office/drawing/2014/main" xmlns="" id="{6074A4F7-007A-481D-A88F-6A79AE49C4BC}"/>
              </a:ext>
            </a:extLst>
          </p:cNvPr>
          <p:cNvSpPr txBox="1"/>
          <p:nvPr/>
        </p:nvSpPr>
        <p:spPr>
          <a:xfrm>
            <a:off x="1743601" y="5517232"/>
            <a:ext cx="3867256" cy="307777"/>
          </a:xfrm>
          <a:prstGeom prst="rect">
            <a:avLst/>
          </a:prstGeom>
          <a:noFill/>
        </p:spPr>
        <p:txBody>
          <a:bodyPr wrap="square" rtlCol="0">
            <a:spAutoFit/>
          </a:bodyPr>
          <a:lstStyle/>
          <a:p>
            <a:r>
              <a:rPr lang="en-US" sz="1400" i="1" dirty="0" err="1">
                <a:solidFill>
                  <a:schemeClr val="bg1">
                    <a:lumMod val="50000"/>
                  </a:schemeClr>
                </a:solidFill>
              </a:rPr>
              <a:t>Kilde</a:t>
            </a:r>
            <a:r>
              <a:rPr lang="en-US" sz="1400" i="1" dirty="0">
                <a:solidFill>
                  <a:schemeClr val="bg1">
                    <a:lumMod val="50000"/>
                  </a:schemeClr>
                </a:solidFill>
              </a:rPr>
              <a:t>: pixy.org</a:t>
            </a:r>
            <a:endParaRPr lang="el-GR" sz="1400" i="1" dirty="0">
              <a:solidFill>
                <a:schemeClr val="bg1">
                  <a:lumMod val="50000"/>
                </a:schemeClr>
              </a:solidFill>
            </a:endParaRPr>
          </a:p>
        </p:txBody>
      </p:sp>
    </p:spTree>
    <p:extLst>
      <p:ext uri="{BB962C8B-B14F-4D97-AF65-F5344CB8AC3E}">
        <p14:creationId xmlns:p14="http://schemas.microsoft.com/office/powerpoint/2010/main" val="63319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28C790-36F0-4987-80D9-697905AD7A60}"/>
              </a:ext>
            </a:extLst>
          </p:cNvPr>
          <p:cNvSpPr>
            <a:spLocks noGrp="1"/>
          </p:cNvSpPr>
          <p:nvPr>
            <p:ph type="title"/>
          </p:nvPr>
        </p:nvSpPr>
        <p:spPr/>
        <p:txBody>
          <a:bodyPr/>
          <a:lstStyle/>
          <a:p>
            <a:r>
              <a:rPr lang="da-DK" dirty="0"/>
              <a:t>Casestudie (1)</a:t>
            </a:r>
            <a:endParaRPr lang="el-GR" dirty="0"/>
          </a:p>
        </p:txBody>
      </p:sp>
      <p:sp>
        <p:nvSpPr>
          <p:cNvPr id="3" name="Content Placeholder 2">
            <a:extLst>
              <a:ext uri="{FF2B5EF4-FFF2-40B4-BE49-F238E27FC236}">
                <a16:creationId xmlns:a16="http://schemas.microsoft.com/office/drawing/2014/main" xmlns="" id="{D35A254D-9B32-492D-8F44-C27F5C8018BE}"/>
              </a:ext>
            </a:extLst>
          </p:cNvPr>
          <p:cNvSpPr>
            <a:spLocks noGrp="1"/>
          </p:cNvSpPr>
          <p:nvPr>
            <p:ph idx="1"/>
          </p:nvPr>
        </p:nvSpPr>
        <p:spPr>
          <a:xfrm>
            <a:off x="1371243" y="1844824"/>
            <a:ext cx="9598700" cy="4022576"/>
          </a:xfrm>
        </p:spPr>
        <p:txBody>
          <a:bodyPr>
            <a:normAutofit fontScale="92500" lnSpcReduction="20000"/>
          </a:bodyPr>
          <a:lstStyle/>
          <a:p>
            <a:pPr>
              <a:lnSpc>
                <a:spcPct val="100000"/>
              </a:lnSpc>
              <a:spcBef>
                <a:spcPts val="600"/>
              </a:spcBef>
              <a:spcAft>
                <a:spcPts val="600"/>
              </a:spcAft>
            </a:pPr>
            <a:r>
              <a:rPr lang="da-DK" sz="2000" dirty="0">
                <a:effectLst/>
                <a:latin typeface="Calibri" panose="020F0502020204030204" pitchFamily="34" charset="0"/>
                <a:ea typeface="Calibri" panose="020F0502020204030204" pitchFamily="34" charset="0"/>
                <a:cs typeface="Calibri" panose="020F0502020204030204" pitchFamily="34" charset="0"/>
              </a:rPr>
              <a:t>Lamar Johnson, en 33-årig afroamerikansk patient, blev set som en ”hyppig gæst” af sygeplejerskerne og lægerne på skadestuen (et udtryk, der bruges til at beskrive personer, der </a:t>
            </a:r>
            <a:r>
              <a:rPr lang="da-DK" sz="2000" dirty="0">
                <a:latin typeface="Calibri" panose="020F0502020204030204" pitchFamily="34" charset="0"/>
                <a:ea typeface="Calibri" panose="020F0502020204030204" pitchFamily="34" charset="0"/>
                <a:cs typeface="Calibri" panose="020F0502020204030204" pitchFamily="34" charset="0"/>
              </a:rPr>
              <a:t>gentagne gange </a:t>
            </a:r>
            <a:r>
              <a:rPr lang="da-DK" sz="2000" dirty="0">
                <a:effectLst/>
                <a:latin typeface="Calibri" panose="020F0502020204030204" pitchFamily="34" charset="0"/>
                <a:ea typeface="Calibri" panose="020F0502020204030204" pitchFamily="34" charset="0"/>
                <a:cs typeface="Calibri" panose="020F0502020204030204" pitchFamily="34" charset="0"/>
              </a:rPr>
              <a:t>kommer på hospitalet </a:t>
            </a:r>
            <a:r>
              <a:rPr lang="da-DK" sz="2000" dirty="0">
                <a:latin typeface="Calibri" panose="020F0502020204030204" pitchFamily="34" charset="0"/>
                <a:ea typeface="Calibri" panose="020F0502020204030204" pitchFamily="34" charset="0"/>
                <a:cs typeface="Calibri" panose="020F0502020204030204" pitchFamily="34" charset="0"/>
              </a:rPr>
              <a:t>med de samme symptomer hver gang,</a:t>
            </a:r>
            <a:r>
              <a:rPr lang="da-DK" sz="2000" dirty="0">
                <a:effectLst/>
                <a:latin typeface="Calibri" panose="020F0502020204030204" pitchFamily="34" charset="0"/>
                <a:ea typeface="Calibri" panose="020F0502020204030204" pitchFamily="34" charset="0"/>
                <a:cs typeface="Calibri" panose="020F0502020204030204" pitchFamily="34" charset="0"/>
              </a:rPr>
              <a:t> og som ofte antages at være stofmisbrugere). Hver gang han kom ind og klagede over ekstrem hovedpine, fik han smertestillende medicin og blev sendt hjem. Den sidste </a:t>
            </a:r>
            <a:r>
              <a:rPr lang="da-DK" sz="2000" dirty="0">
                <a:latin typeface="Calibri" panose="020F0502020204030204" pitchFamily="34" charset="0"/>
                <a:ea typeface="Calibri" panose="020F0502020204030204" pitchFamily="34" charset="0"/>
                <a:cs typeface="Calibri" panose="020F0502020204030204" pitchFamily="34" charset="0"/>
              </a:rPr>
              <a:t>gang han kom ind, </a:t>
            </a:r>
            <a:r>
              <a:rPr lang="da-DK" sz="2000" dirty="0">
                <a:effectLst/>
                <a:latin typeface="Calibri" panose="020F0502020204030204" pitchFamily="34" charset="0"/>
                <a:ea typeface="Calibri" panose="020F0502020204030204" pitchFamily="34" charset="0"/>
                <a:cs typeface="Calibri" panose="020F0502020204030204" pitchFamily="34" charset="0"/>
              </a:rPr>
              <a:t>blev han indlagt på intensivafdelingen, hvor sygeplejersken </a:t>
            </a:r>
            <a:r>
              <a:rPr lang="da-DK" sz="2000" dirty="0" err="1">
                <a:effectLst/>
                <a:latin typeface="Calibri" panose="020F0502020204030204" pitchFamily="34" charset="0"/>
                <a:ea typeface="Calibri" panose="020F0502020204030204" pitchFamily="34" charset="0"/>
                <a:cs typeface="Calibri" panose="020F0502020204030204" pitchFamily="34" charset="0"/>
              </a:rPr>
              <a:t>Courtney</a:t>
            </a:r>
            <a:r>
              <a:rPr lang="da-DK" sz="2000" dirty="0">
                <a:effectLst/>
                <a:latin typeface="Calibri" panose="020F0502020204030204" pitchFamily="34" charset="0"/>
                <a:ea typeface="Calibri" panose="020F0502020204030204" pitchFamily="34" charset="0"/>
                <a:cs typeface="Calibri" panose="020F0502020204030204" pitchFamily="34" charset="0"/>
              </a:rPr>
              <a:t> lige var begyndt at arbejde. Da hun hørte ham blive beskrevet som en hyppig gæst, spurgte hun en anden sygeplejerske, hvorfor man troede, at han var en stofmisbruger. Hun fik svaret: "Han har ikke andet at lave; jeg er ikke sikker på, hvorfor han tror, at vi kan </a:t>
            </a:r>
            <a:r>
              <a:rPr lang="da-DK" sz="2000" dirty="0">
                <a:latin typeface="Calibri" panose="020F0502020204030204" pitchFamily="34" charset="0"/>
                <a:ea typeface="Calibri" panose="020F0502020204030204" pitchFamily="34" charset="0"/>
                <a:cs typeface="Calibri" panose="020F0502020204030204" pitchFamily="34" charset="0"/>
              </a:rPr>
              <a:t>støtte </a:t>
            </a:r>
            <a:r>
              <a:rPr lang="da-DK" sz="2000" dirty="0">
                <a:effectLst/>
                <a:latin typeface="Calibri" panose="020F0502020204030204" pitchFamily="34" charset="0"/>
                <a:ea typeface="Calibri" panose="020F0502020204030204" pitchFamily="34" charset="0"/>
                <a:cs typeface="Calibri" panose="020F0502020204030204" pitchFamily="34" charset="0"/>
              </a:rPr>
              <a:t>hans stofmisbrug".</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spcAft>
                <a:spcPts val="600"/>
              </a:spcAft>
              <a:buFont typeface="Symbol" panose="05050102010706020507" pitchFamily="18" charset="2"/>
              <a:buChar char=""/>
            </a:pPr>
            <a:r>
              <a:rPr lang="da-DK" sz="2000" dirty="0">
                <a:effectLst/>
                <a:latin typeface="Calibri" panose="020F0502020204030204" pitchFamily="34" charset="0"/>
                <a:ea typeface="Calibri" panose="020F0502020204030204" pitchFamily="34" charset="0"/>
                <a:cs typeface="Calibri" panose="020F0502020204030204" pitchFamily="34" charset="0"/>
              </a:rPr>
              <a:t>Hvad er dine tanker efter at have læst denne historie?</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600"/>
              </a:spcAft>
              <a:buFont typeface="Symbol" panose="05050102010706020507" pitchFamily="18" charset="2"/>
              <a:buChar char=""/>
            </a:pPr>
            <a:r>
              <a:rPr lang="da-DK" sz="2000" dirty="0">
                <a:effectLst/>
                <a:latin typeface="Calibri" panose="020F0502020204030204" pitchFamily="34" charset="0"/>
                <a:ea typeface="Calibri" panose="020F0502020204030204" pitchFamily="34" charset="0"/>
                <a:cs typeface="Calibri" panose="020F0502020204030204" pitchFamily="34" charset="0"/>
              </a:rPr>
              <a:t>Hvordan forklarer du sundhedspersonalets adfærd?</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600"/>
              </a:spcAft>
              <a:buFont typeface="Symbol" panose="05050102010706020507" pitchFamily="18" charset="2"/>
              <a:buChar char=""/>
            </a:pPr>
            <a:r>
              <a:rPr lang="da-DK" sz="2000" dirty="0">
                <a:effectLst/>
                <a:latin typeface="Calibri" panose="020F0502020204030204" pitchFamily="34" charset="0"/>
                <a:ea typeface="Calibri" panose="020F0502020204030204" pitchFamily="34" charset="0"/>
                <a:cs typeface="Calibri" panose="020F0502020204030204" pitchFamily="34" charset="0"/>
              </a:rPr>
              <a:t>Hvad ville du gøre, hvis en person som Lamar Johnson dukkede op på det hospital/den institution, hvor du arbejder, og havde de samme symptomer?</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30A7FE6A-77D5-40F2-8764-C02449A90E25}"/>
              </a:ext>
            </a:extLst>
          </p:cNvPr>
          <p:cNvSpPr>
            <a:spLocks noGrp="1"/>
          </p:cNvSpPr>
          <p:nvPr>
            <p:ph type="sldNum" sz="quarter" idx="12"/>
          </p:nvPr>
        </p:nvSpPr>
        <p:spPr/>
        <p:txBody>
          <a:bodyPr/>
          <a:lstStyle/>
          <a:p>
            <a:fld id="{C014DD1E-5D91-48A3-AD6D-45FBA980D106}" type="slidenum">
              <a:rPr lang="en-GB" smtClean="0"/>
              <a:t>37</a:t>
            </a:fld>
            <a:endParaRPr lang="en-GB"/>
          </a:p>
        </p:txBody>
      </p:sp>
      <p:pic>
        <p:nvPicPr>
          <p:cNvPr id="5" name="Picture 4">
            <a:extLst>
              <a:ext uri="{FF2B5EF4-FFF2-40B4-BE49-F238E27FC236}">
                <a16:creationId xmlns:a16="http://schemas.microsoft.com/office/drawing/2014/main" xmlns="" id="{A10B4759-3156-4B6F-ABF4-DB57D4083C6C}"/>
              </a:ext>
            </a:extLst>
          </p:cNvPr>
          <p:cNvPicPr>
            <a:picLocks noChangeAspect="1"/>
          </p:cNvPicPr>
          <p:nvPr/>
        </p:nvPicPr>
        <p:blipFill>
          <a:blip r:embed="rId2"/>
          <a:stretch>
            <a:fillRect/>
          </a:stretch>
        </p:blipFill>
        <p:spPr>
          <a:xfrm>
            <a:off x="10592949" y="5409330"/>
            <a:ext cx="926550" cy="916139"/>
          </a:xfrm>
          <a:prstGeom prst="rect">
            <a:avLst/>
          </a:prstGeom>
        </p:spPr>
      </p:pic>
    </p:spTree>
    <p:extLst>
      <p:ext uri="{BB962C8B-B14F-4D97-AF65-F5344CB8AC3E}">
        <p14:creationId xmlns:p14="http://schemas.microsoft.com/office/powerpoint/2010/main" val="417620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28C790-36F0-4987-80D9-697905AD7A60}"/>
              </a:ext>
            </a:extLst>
          </p:cNvPr>
          <p:cNvSpPr>
            <a:spLocks noGrp="1"/>
          </p:cNvSpPr>
          <p:nvPr>
            <p:ph type="title"/>
          </p:nvPr>
        </p:nvSpPr>
        <p:spPr/>
        <p:txBody>
          <a:bodyPr/>
          <a:lstStyle/>
          <a:p>
            <a:r>
              <a:rPr lang="da-DK" dirty="0"/>
              <a:t>Casestudie (1)</a:t>
            </a:r>
            <a:endParaRPr lang="el-GR" dirty="0"/>
          </a:p>
        </p:txBody>
      </p:sp>
      <p:sp>
        <p:nvSpPr>
          <p:cNvPr id="3" name="Content Placeholder 2">
            <a:extLst>
              <a:ext uri="{FF2B5EF4-FFF2-40B4-BE49-F238E27FC236}">
                <a16:creationId xmlns:a16="http://schemas.microsoft.com/office/drawing/2014/main" xmlns="" id="{D35A254D-9B32-492D-8F44-C27F5C8018BE}"/>
              </a:ext>
            </a:extLst>
          </p:cNvPr>
          <p:cNvSpPr>
            <a:spLocks noGrp="1"/>
          </p:cNvSpPr>
          <p:nvPr>
            <p:ph idx="1"/>
          </p:nvPr>
        </p:nvSpPr>
        <p:spPr>
          <a:xfrm>
            <a:off x="1371243" y="1710680"/>
            <a:ext cx="9598700" cy="4238600"/>
          </a:xfrm>
        </p:spPr>
        <p:txBody>
          <a:bodyPr>
            <a:normAutofit/>
          </a:bodyPr>
          <a:lstStyle/>
          <a:p>
            <a:pPr marL="0" indent="0">
              <a:lnSpc>
                <a:spcPct val="100000"/>
              </a:lnSpc>
              <a:spcBef>
                <a:spcPts val="600"/>
              </a:spcBef>
              <a:spcAft>
                <a:spcPts val="600"/>
              </a:spcAft>
              <a:buNone/>
            </a:pPr>
            <a:r>
              <a:rPr lang="da-DK"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Selvom </a:t>
            </a:r>
            <a:r>
              <a:rPr lang="da-DK" sz="18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Courtney</a:t>
            </a:r>
            <a:r>
              <a:rPr lang="da-DK"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siger, at hendes instinkter fortalte hende, at der var noget andet på færde, så hun hans tatoveringer, hans grove opførsel og </a:t>
            </a:r>
            <a:r>
              <a:rPr lang="da-DK" sz="1800" dirty="0">
                <a:solidFill>
                  <a:srgbClr val="002060"/>
                </a:solidFill>
                <a:latin typeface="Calibri" panose="020F0502020204030204" pitchFamily="34" charset="0"/>
                <a:ea typeface="Calibri" panose="020F0502020204030204" pitchFamily="34" charset="0"/>
                <a:cs typeface="Calibri" panose="020F0502020204030204" pitchFamily="34" charset="0"/>
              </a:rPr>
              <a:t>blev påvirket af </a:t>
            </a:r>
            <a:r>
              <a:rPr lang="da-DK"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det, som alle andre sagde. Mens hun kørte ham til en CT-scanning, fik mr. Johnson en diskusprolaps og døde. Det viste sig, at han havde en sjælden form for meningitis, og at han virkelig led af alvorlig hovedpine. Hvis nogle af medarbejderne ikke havde set ham som narkoman ved et af hans tidligere besøg, kunne hans liv måske være blevet reddet. Denne hændelse gjorde indtryk på </a:t>
            </a:r>
            <a:r>
              <a:rPr lang="da-DK" sz="18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Courtney</a:t>
            </a:r>
            <a:r>
              <a:rPr lang="da-DK"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som svor at hun aldrig nogensinde ville dømme en patient på udseendet, men stole på sine instinkter i stedet for at lade sig påvirke af andre.</a:t>
            </a:r>
            <a:endPar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spcAft>
                <a:spcPts val="600"/>
              </a:spcAft>
              <a:buFont typeface="Symbol" panose="05050102010706020507" pitchFamily="18" charset="2"/>
              <a:buChar char=""/>
            </a:pPr>
            <a:r>
              <a:rPr lang="da-DK"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Ville du gøre noget anderledes, nu hvor du har læst om slutningen på denne historie?</a:t>
            </a:r>
            <a:endPar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600"/>
              </a:spcAft>
              <a:buFont typeface="Symbol" panose="05050102010706020507" pitchFamily="18" charset="2"/>
              <a:buChar char=""/>
            </a:pPr>
            <a:r>
              <a:rPr lang="da-DK"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Tror du, at hans tatoveringer påvirkede sundhedspersonalets adfærd?</a:t>
            </a:r>
            <a:endPar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30A7FE6A-77D5-40F2-8764-C02449A90E25}"/>
              </a:ext>
            </a:extLst>
          </p:cNvPr>
          <p:cNvSpPr>
            <a:spLocks noGrp="1"/>
          </p:cNvSpPr>
          <p:nvPr>
            <p:ph type="sldNum" sz="quarter" idx="12"/>
          </p:nvPr>
        </p:nvSpPr>
        <p:spPr/>
        <p:txBody>
          <a:bodyPr/>
          <a:lstStyle/>
          <a:p>
            <a:fld id="{C014DD1E-5D91-48A3-AD6D-45FBA980D106}" type="slidenum">
              <a:rPr lang="en-GB" smtClean="0"/>
              <a:t>38</a:t>
            </a:fld>
            <a:endParaRPr lang="en-GB"/>
          </a:p>
        </p:txBody>
      </p:sp>
      <p:sp>
        <p:nvSpPr>
          <p:cNvPr id="6" name="Content Placeholder 2">
            <a:extLst>
              <a:ext uri="{FF2B5EF4-FFF2-40B4-BE49-F238E27FC236}">
                <a16:creationId xmlns:a16="http://schemas.microsoft.com/office/drawing/2014/main" xmlns="" id="{E36BC3E9-A48F-4B36-B085-877A46B6BDC6}"/>
              </a:ext>
            </a:extLst>
          </p:cNvPr>
          <p:cNvSpPr txBox="1">
            <a:spLocks/>
          </p:cNvSpPr>
          <p:nvPr/>
        </p:nvSpPr>
        <p:spPr>
          <a:xfrm>
            <a:off x="1213295" y="1628800"/>
            <a:ext cx="9756648" cy="4238600"/>
          </a:xfrm>
          <a:prstGeom prst="rect">
            <a:avLst/>
          </a:prstGeom>
        </p:spPr>
        <p:txBody>
          <a:bodyPr vert="horz" lIns="91440" tIns="45720" rIns="91440" bIns="45720" rtlCol="0">
            <a:normAutofit/>
          </a:bodyPr>
          <a:lst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el-GR" dirty="0"/>
          </a:p>
        </p:txBody>
      </p:sp>
      <p:pic>
        <p:nvPicPr>
          <p:cNvPr id="7" name="Picture 6">
            <a:extLst>
              <a:ext uri="{FF2B5EF4-FFF2-40B4-BE49-F238E27FC236}">
                <a16:creationId xmlns:a16="http://schemas.microsoft.com/office/drawing/2014/main" xmlns="" id="{0AEE5F28-7392-4E1F-9FCA-3623A8481091}"/>
              </a:ext>
            </a:extLst>
          </p:cNvPr>
          <p:cNvPicPr>
            <a:picLocks noChangeAspect="1"/>
          </p:cNvPicPr>
          <p:nvPr/>
        </p:nvPicPr>
        <p:blipFill>
          <a:blip r:embed="rId2"/>
          <a:stretch>
            <a:fillRect/>
          </a:stretch>
        </p:blipFill>
        <p:spPr>
          <a:xfrm>
            <a:off x="10600475" y="5409330"/>
            <a:ext cx="926550" cy="916139"/>
          </a:xfrm>
          <a:prstGeom prst="rect">
            <a:avLst/>
          </a:prstGeom>
        </p:spPr>
      </p:pic>
    </p:spTree>
    <p:extLst>
      <p:ext uri="{BB962C8B-B14F-4D97-AF65-F5344CB8AC3E}">
        <p14:creationId xmlns:p14="http://schemas.microsoft.com/office/powerpoint/2010/main" val="17439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504E8-A2E8-4456-AF9C-930D955597CE}"/>
              </a:ext>
            </a:extLst>
          </p:cNvPr>
          <p:cNvSpPr>
            <a:spLocks noGrp="1"/>
          </p:cNvSpPr>
          <p:nvPr>
            <p:ph type="title"/>
          </p:nvPr>
        </p:nvSpPr>
        <p:spPr/>
        <p:txBody>
          <a:bodyPr/>
          <a:lstStyle/>
          <a:p>
            <a:r>
              <a:rPr lang="da-DK" dirty="0"/>
              <a:t>Casestudie (2)</a:t>
            </a:r>
            <a:endParaRPr lang="el-GR" dirty="0"/>
          </a:p>
        </p:txBody>
      </p:sp>
      <p:sp>
        <p:nvSpPr>
          <p:cNvPr id="3" name="Content Placeholder 2">
            <a:extLst>
              <a:ext uri="{FF2B5EF4-FFF2-40B4-BE49-F238E27FC236}">
                <a16:creationId xmlns:a16="http://schemas.microsoft.com/office/drawing/2014/main" xmlns="" id="{453806B1-7BC9-49B0-A2A3-47BBA7B3B7CF}"/>
              </a:ext>
            </a:extLst>
          </p:cNvPr>
          <p:cNvSpPr>
            <a:spLocks noGrp="1"/>
          </p:cNvSpPr>
          <p:nvPr>
            <p:ph idx="1"/>
          </p:nvPr>
        </p:nvSpPr>
        <p:spPr/>
        <p:txBody>
          <a:bodyPr>
            <a:normAutofit/>
          </a:bodyPr>
          <a:lstStyle/>
          <a:p>
            <a:pPr>
              <a:lnSpc>
                <a:spcPct val="100000"/>
              </a:lnSpc>
              <a:spcBef>
                <a:spcPts val="600"/>
              </a:spcBef>
              <a:spcAft>
                <a:spcPts val="600"/>
              </a:spcAft>
            </a:pPr>
            <a:r>
              <a:rPr lang="da-DK" sz="2000" dirty="0" err="1">
                <a:effectLst/>
                <a:latin typeface="Calibri" panose="020F0502020204030204" pitchFamily="34" charset="0"/>
                <a:ea typeface="Calibri" panose="020F0502020204030204" pitchFamily="34" charset="0"/>
                <a:cs typeface="Calibri" panose="020F0502020204030204" pitchFamily="34" charset="0"/>
              </a:rPr>
              <a:t>Amiya</a:t>
            </a:r>
            <a:r>
              <a:rPr lang="da-DK" sz="2000" dirty="0">
                <a:effectLst/>
                <a:latin typeface="Calibri" panose="020F0502020204030204" pitchFamily="34" charset="0"/>
                <a:ea typeface="Calibri" panose="020F0502020204030204" pitchFamily="34" charset="0"/>
                <a:cs typeface="Calibri" panose="020F0502020204030204" pitchFamily="34" charset="0"/>
              </a:rPr>
              <a:t> </a:t>
            </a:r>
            <a:r>
              <a:rPr lang="da-DK" sz="2000" dirty="0" err="1">
                <a:effectLst/>
                <a:latin typeface="Calibri" panose="020F0502020204030204" pitchFamily="34" charset="0"/>
                <a:ea typeface="Calibri" panose="020F0502020204030204" pitchFamily="34" charset="0"/>
                <a:cs typeface="Calibri" panose="020F0502020204030204" pitchFamily="34" charset="0"/>
              </a:rPr>
              <a:t>Nidhi</a:t>
            </a:r>
            <a:r>
              <a:rPr lang="da-DK" sz="2000" dirty="0">
                <a:effectLst/>
                <a:latin typeface="Calibri" panose="020F0502020204030204" pitchFamily="34" charset="0"/>
                <a:ea typeface="Calibri" panose="020F0502020204030204" pitchFamily="34" charset="0"/>
                <a:cs typeface="Calibri" panose="020F0502020204030204" pitchFamily="34" charset="0"/>
              </a:rPr>
              <a:t> var en ung kvinde i tyverne, som for nylig var immigreret til USA fra Indien. Hun var på hospitalet for at føde. Hendes støtteperson var hendes søster, </a:t>
            </a:r>
            <a:r>
              <a:rPr lang="da-DK" sz="2000" dirty="0" err="1">
                <a:effectLst/>
                <a:latin typeface="Calibri" panose="020F0502020204030204" pitchFamily="34" charset="0"/>
                <a:ea typeface="Calibri" panose="020F0502020204030204" pitchFamily="34" charset="0"/>
                <a:cs typeface="Calibri" panose="020F0502020204030204" pitchFamily="34" charset="0"/>
              </a:rPr>
              <a:t>Marala</a:t>
            </a:r>
            <a:r>
              <a:rPr lang="da-DK" sz="2000" dirty="0">
                <a:effectLst/>
                <a:latin typeface="Calibri" panose="020F0502020204030204" pitchFamily="34" charset="0"/>
                <a:ea typeface="Calibri" panose="020F0502020204030204" pitchFamily="34" charset="0"/>
                <a:cs typeface="Calibri" panose="020F0502020204030204" pitchFamily="34" charset="0"/>
              </a:rPr>
              <a:t>. </a:t>
            </a:r>
            <a:r>
              <a:rPr lang="da-DK" sz="2000" dirty="0" err="1">
                <a:effectLst/>
                <a:latin typeface="Calibri" panose="020F0502020204030204" pitchFamily="34" charset="0"/>
                <a:ea typeface="Calibri" panose="020F0502020204030204" pitchFamily="34" charset="0"/>
                <a:cs typeface="Calibri" panose="020F0502020204030204" pitchFamily="34" charset="0"/>
              </a:rPr>
              <a:t>Marala</a:t>
            </a:r>
            <a:r>
              <a:rPr lang="da-DK" sz="2000" dirty="0">
                <a:effectLst/>
                <a:latin typeface="Calibri" panose="020F0502020204030204" pitchFamily="34" charset="0"/>
                <a:ea typeface="Calibri" panose="020F0502020204030204" pitchFamily="34" charset="0"/>
                <a:cs typeface="Calibri" panose="020F0502020204030204" pitchFamily="34" charset="0"/>
              </a:rPr>
              <a:t> blev ved med at sige til hende, at hun skulle få en </a:t>
            </a:r>
            <a:r>
              <a:rPr lang="da-DK" sz="2000" dirty="0" err="1">
                <a:effectLst/>
                <a:latin typeface="Calibri" panose="020F0502020204030204" pitchFamily="34" charset="0"/>
                <a:ea typeface="Calibri" panose="020F0502020204030204" pitchFamily="34" charset="0"/>
                <a:cs typeface="Calibri" panose="020F0502020204030204" pitchFamily="34" charset="0"/>
              </a:rPr>
              <a:t>epiduralbedøvelse</a:t>
            </a:r>
            <a:r>
              <a:rPr lang="da-DK" sz="2000" dirty="0">
                <a:effectLst/>
                <a:latin typeface="Calibri" panose="020F0502020204030204" pitchFamily="34" charset="0"/>
                <a:ea typeface="Calibri" panose="020F0502020204030204" pitchFamily="34" charset="0"/>
                <a:cs typeface="Calibri" panose="020F0502020204030204" pitchFamily="34" charset="0"/>
              </a:rPr>
              <a:t>, men </a:t>
            </a:r>
            <a:r>
              <a:rPr lang="da-DK" sz="2000" dirty="0" err="1">
                <a:effectLst/>
                <a:latin typeface="Calibri" panose="020F0502020204030204" pitchFamily="34" charset="0"/>
                <a:ea typeface="Calibri" panose="020F0502020204030204" pitchFamily="34" charset="0"/>
                <a:cs typeface="Calibri" panose="020F0502020204030204" pitchFamily="34" charset="0"/>
              </a:rPr>
              <a:t>Amiya</a:t>
            </a:r>
            <a:r>
              <a:rPr lang="da-DK" sz="2000" dirty="0">
                <a:effectLst/>
                <a:latin typeface="Calibri" panose="020F0502020204030204" pitchFamily="34" charset="0"/>
                <a:ea typeface="Calibri" panose="020F0502020204030204" pitchFamily="34" charset="0"/>
                <a:cs typeface="Calibri" panose="020F0502020204030204" pitchFamily="34" charset="0"/>
              </a:rPr>
              <a:t> sagde, at selvom hun gerne ville have en, kunne hun ikke få en</a:t>
            </a:r>
            <a:r>
              <a:rPr lang="da-DK" sz="2000" dirty="0">
                <a:latin typeface="Calibri" panose="020F0502020204030204" pitchFamily="34" charset="0"/>
                <a:ea typeface="Calibri" panose="020F0502020204030204" pitchFamily="34" charset="0"/>
                <a:cs typeface="Calibri" panose="020F0502020204030204" pitchFamily="34" charset="0"/>
              </a:rPr>
              <a:t>, da </a:t>
            </a:r>
            <a:r>
              <a:rPr lang="da-DK" sz="2000" dirty="0">
                <a:effectLst/>
                <a:latin typeface="Calibri" panose="020F0502020204030204" pitchFamily="34" charset="0"/>
                <a:ea typeface="Calibri" panose="020F0502020204030204" pitchFamily="34" charset="0"/>
                <a:cs typeface="Calibri" panose="020F0502020204030204" pitchFamily="34" charset="0"/>
              </a:rPr>
              <a:t>hendes mand ikke ville tillade det.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spcAft>
                <a:spcPts val="600"/>
              </a:spcAft>
              <a:buFont typeface="Symbol" panose="05050102010706020507" pitchFamily="18" charset="2"/>
              <a:buChar char=""/>
            </a:pPr>
            <a:r>
              <a:rPr lang="da-DK" sz="2000" dirty="0">
                <a:effectLst/>
                <a:latin typeface="Calibri" panose="020F0502020204030204" pitchFamily="34" charset="0"/>
                <a:ea typeface="Calibri" panose="020F0502020204030204" pitchFamily="34" charset="0"/>
                <a:cs typeface="Calibri" panose="020F0502020204030204" pitchFamily="34" charset="0"/>
              </a:rPr>
              <a:t>Hvad mener du om forholdet mellem </a:t>
            </a:r>
            <a:r>
              <a:rPr lang="da-DK" sz="2000" dirty="0" err="1">
                <a:effectLst/>
                <a:latin typeface="Calibri" panose="020F0502020204030204" pitchFamily="34" charset="0"/>
                <a:ea typeface="Calibri" panose="020F0502020204030204" pitchFamily="34" charset="0"/>
                <a:cs typeface="Calibri" panose="020F0502020204030204" pitchFamily="34" charset="0"/>
              </a:rPr>
              <a:t>Amiya</a:t>
            </a:r>
            <a:r>
              <a:rPr lang="da-DK" sz="2000" dirty="0">
                <a:effectLst/>
                <a:latin typeface="Calibri" panose="020F0502020204030204" pitchFamily="34" charset="0"/>
                <a:ea typeface="Calibri" panose="020F0502020204030204" pitchFamily="34" charset="0"/>
                <a:cs typeface="Calibri" panose="020F0502020204030204" pitchFamily="34" charset="0"/>
              </a:rPr>
              <a:t> og hendes mand?</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600"/>
              </a:spcAft>
              <a:buFont typeface="Symbol" panose="05050102010706020507" pitchFamily="18" charset="2"/>
              <a:buChar char=""/>
            </a:pPr>
            <a:r>
              <a:rPr lang="da-DK" sz="2000" dirty="0">
                <a:effectLst/>
                <a:latin typeface="Calibri" panose="020F0502020204030204" pitchFamily="34" charset="0"/>
                <a:ea typeface="Calibri" panose="020F0502020204030204" pitchFamily="34" charset="0"/>
                <a:cs typeface="Calibri" panose="020F0502020204030204" pitchFamily="34" charset="0"/>
              </a:rPr>
              <a:t>Hvad tænker du om </a:t>
            </a:r>
            <a:r>
              <a:rPr lang="da-DK" sz="2000" dirty="0" err="1">
                <a:effectLst/>
                <a:latin typeface="Calibri" panose="020F0502020204030204" pitchFamily="34" charset="0"/>
                <a:ea typeface="Calibri" panose="020F0502020204030204" pitchFamily="34" charset="0"/>
                <a:cs typeface="Calibri" panose="020F0502020204030204" pitchFamily="34" charset="0"/>
              </a:rPr>
              <a:t>Amiya</a:t>
            </a:r>
            <a:r>
              <a:rPr lang="da-DK" sz="2000" dirty="0">
                <a:effectLst/>
                <a:latin typeface="Calibri" panose="020F0502020204030204" pitchFamily="34" charset="0"/>
                <a:ea typeface="Calibri" panose="020F0502020204030204" pitchFamily="34" charset="0"/>
                <a:cs typeface="Calibri" panose="020F0502020204030204" pitchFamily="34" charset="0"/>
              </a:rPr>
              <a:t>?</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600"/>
              </a:spcAft>
              <a:buFont typeface="Symbol" panose="05050102010706020507" pitchFamily="18" charset="2"/>
              <a:buChar char=""/>
            </a:pPr>
            <a:r>
              <a:rPr lang="da-DK" sz="2000" dirty="0">
                <a:effectLst/>
                <a:latin typeface="Calibri" panose="020F0502020204030204" pitchFamily="34" charset="0"/>
                <a:ea typeface="Calibri" panose="020F0502020204030204" pitchFamily="34" charset="0"/>
                <a:cs typeface="Calibri" panose="020F0502020204030204" pitchFamily="34" charset="0"/>
              </a:rPr>
              <a:t>Hvordan ville du håndtere denne situation som sundhedspersonale?</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28EEE077-F344-4E28-A1E2-A78B6F2F1CF4}"/>
              </a:ext>
            </a:extLst>
          </p:cNvPr>
          <p:cNvSpPr>
            <a:spLocks noGrp="1"/>
          </p:cNvSpPr>
          <p:nvPr>
            <p:ph type="sldNum" sz="quarter" idx="12"/>
          </p:nvPr>
        </p:nvSpPr>
        <p:spPr/>
        <p:txBody>
          <a:bodyPr/>
          <a:lstStyle/>
          <a:p>
            <a:fld id="{C014DD1E-5D91-48A3-AD6D-45FBA980D106}" type="slidenum">
              <a:rPr lang="en-GB" smtClean="0"/>
              <a:t>39</a:t>
            </a:fld>
            <a:endParaRPr lang="en-GB"/>
          </a:p>
        </p:txBody>
      </p:sp>
      <p:pic>
        <p:nvPicPr>
          <p:cNvPr id="5" name="Picture 4">
            <a:extLst>
              <a:ext uri="{FF2B5EF4-FFF2-40B4-BE49-F238E27FC236}">
                <a16:creationId xmlns:a16="http://schemas.microsoft.com/office/drawing/2014/main" xmlns="" id="{67D45FE1-0DAC-41FF-BFEF-65275519230F}"/>
              </a:ext>
            </a:extLst>
          </p:cNvPr>
          <p:cNvPicPr>
            <a:picLocks noChangeAspect="1"/>
          </p:cNvPicPr>
          <p:nvPr/>
        </p:nvPicPr>
        <p:blipFill>
          <a:blip r:embed="rId2"/>
          <a:stretch>
            <a:fillRect/>
          </a:stretch>
        </p:blipFill>
        <p:spPr>
          <a:xfrm>
            <a:off x="10600475" y="5409330"/>
            <a:ext cx="926550" cy="916139"/>
          </a:xfrm>
          <a:prstGeom prst="rect">
            <a:avLst/>
          </a:prstGeom>
        </p:spPr>
      </p:pic>
    </p:spTree>
    <p:extLst>
      <p:ext uri="{BB962C8B-B14F-4D97-AF65-F5344CB8AC3E}">
        <p14:creationId xmlns:p14="http://schemas.microsoft.com/office/powerpoint/2010/main" val="318479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1B4C82-C4DA-4BD3-A005-5F280BD11C0F}"/>
              </a:ext>
            </a:extLst>
          </p:cNvPr>
          <p:cNvSpPr>
            <a:spLocks noGrp="1"/>
          </p:cNvSpPr>
          <p:nvPr>
            <p:ph type="title"/>
          </p:nvPr>
        </p:nvSpPr>
        <p:spPr>
          <a:xfrm>
            <a:off x="1295062" y="583665"/>
            <a:ext cx="9598700" cy="1485900"/>
          </a:xfrm>
        </p:spPr>
        <p:txBody>
          <a:bodyPr/>
          <a:lstStyle/>
          <a:p>
            <a:r>
              <a:rPr lang="da-DK" dirty="0"/>
              <a:t>Spørgsmål</a:t>
            </a:r>
          </a:p>
        </p:txBody>
      </p:sp>
      <p:sp>
        <p:nvSpPr>
          <p:cNvPr id="4" name="Slide Number Placeholder 3">
            <a:extLst>
              <a:ext uri="{FF2B5EF4-FFF2-40B4-BE49-F238E27FC236}">
                <a16:creationId xmlns:a16="http://schemas.microsoft.com/office/drawing/2014/main" xmlns="" id="{1EDEBAF3-EA8D-4029-9769-517A1569E26E}"/>
              </a:ext>
            </a:extLst>
          </p:cNvPr>
          <p:cNvSpPr>
            <a:spLocks noGrp="1"/>
          </p:cNvSpPr>
          <p:nvPr>
            <p:ph type="sldNum" sz="quarter" idx="12"/>
          </p:nvPr>
        </p:nvSpPr>
        <p:spPr/>
        <p:txBody>
          <a:bodyPr/>
          <a:lstStyle/>
          <a:p>
            <a:fld id="{C014DD1E-5D91-48A3-AD6D-45FBA980D106}" type="slidenum">
              <a:rPr lang="en-GB" smtClean="0"/>
              <a:t>4</a:t>
            </a:fld>
            <a:endParaRPr lang="en-GB"/>
          </a:p>
        </p:txBody>
      </p:sp>
      <p:sp>
        <p:nvSpPr>
          <p:cNvPr id="6" name="Speech Bubble: Rectangle 5">
            <a:extLst>
              <a:ext uri="{FF2B5EF4-FFF2-40B4-BE49-F238E27FC236}">
                <a16:creationId xmlns:a16="http://schemas.microsoft.com/office/drawing/2014/main" xmlns="" id="{62C8BA31-A217-4AD8-8914-CB4F3ECE2A31}"/>
              </a:ext>
            </a:extLst>
          </p:cNvPr>
          <p:cNvSpPr/>
          <p:nvPr/>
        </p:nvSpPr>
        <p:spPr>
          <a:xfrm>
            <a:off x="1701924" y="2069565"/>
            <a:ext cx="3816424" cy="2232248"/>
          </a:xfrm>
          <a:prstGeom prst="wedgeRectCallout">
            <a:avLst/>
          </a:prstGeom>
          <a:solidFill>
            <a:srgbClr val="0046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a-DK" dirty="0"/>
              <a:t>Hvorfor skal vi være tolerante overfor enhver form for kønsforskel?</a:t>
            </a:r>
          </a:p>
        </p:txBody>
      </p:sp>
      <p:sp>
        <p:nvSpPr>
          <p:cNvPr id="7" name="Speech Bubble: Rectangle 6">
            <a:extLst>
              <a:ext uri="{FF2B5EF4-FFF2-40B4-BE49-F238E27FC236}">
                <a16:creationId xmlns:a16="http://schemas.microsoft.com/office/drawing/2014/main" xmlns="" id="{ECAEE6D2-548B-46D6-AC8A-90D7653622EB}"/>
              </a:ext>
            </a:extLst>
          </p:cNvPr>
          <p:cNvSpPr/>
          <p:nvPr/>
        </p:nvSpPr>
        <p:spPr>
          <a:xfrm>
            <a:off x="6958508" y="3356992"/>
            <a:ext cx="3816424" cy="2242851"/>
          </a:xfrm>
          <a:prstGeom prst="wedgeRectCallout">
            <a:avLst/>
          </a:prstGeom>
          <a:solidFill>
            <a:srgbClr val="0046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a-DK" dirty="0"/>
              <a:t>Hvorfor skal man stadig vide noget om køn, hvis ens arbejde ikke </a:t>
            </a:r>
            <a:r>
              <a:rPr lang="da-DK" dirty="0" err="1"/>
              <a:t>relaterersig</a:t>
            </a:r>
            <a:r>
              <a:rPr lang="da-DK" dirty="0"/>
              <a:t> til det?</a:t>
            </a:r>
            <a:endParaRPr lang="el-GR" dirty="0"/>
          </a:p>
        </p:txBody>
      </p:sp>
    </p:spTree>
    <p:extLst>
      <p:ext uri="{BB962C8B-B14F-4D97-AF65-F5344CB8AC3E}">
        <p14:creationId xmlns:p14="http://schemas.microsoft.com/office/powerpoint/2010/main" val="325170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C42095-761D-4915-B64B-CE1CFFF052A7}"/>
              </a:ext>
            </a:extLst>
          </p:cNvPr>
          <p:cNvSpPr>
            <a:spLocks noGrp="1"/>
          </p:cNvSpPr>
          <p:nvPr>
            <p:ph type="title"/>
          </p:nvPr>
        </p:nvSpPr>
        <p:spPr/>
        <p:txBody>
          <a:bodyPr/>
          <a:lstStyle/>
          <a:p>
            <a:r>
              <a:rPr lang="da-DK" dirty="0"/>
              <a:t>Øvelse/casestudie</a:t>
            </a:r>
            <a:endParaRPr lang="el-GR" dirty="0"/>
          </a:p>
        </p:txBody>
      </p:sp>
      <p:sp>
        <p:nvSpPr>
          <p:cNvPr id="3" name="Content Placeholder 2">
            <a:extLst>
              <a:ext uri="{FF2B5EF4-FFF2-40B4-BE49-F238E27FC236}">
                <a16:creationId xmlns:a16="http://schemas.microsoft.com/office/drawing/2014/main" xmlns="" id="{B7D6FB7F-AB75-405A-9B14-010C68490EE8}"/>
              </a:ext>
            </a:extLst>
          </p:cNvPr>
          <p:cNvSpPr>
            <a:spLocks noGrp="1"/>
          </p:cNvSpPr>
          <p:nvPr>
            <p:ph idx="1"/>
          </p:nvPr>
        </p:nvSpPr>
        <p:spPr>
          <a:xfrm>
            <a:off x="1371243" y="2286000"/>
            <a:ext cx="1986865" cy="2655168"/>
          </a:xfrm>
        </p:spPr>
        <p:txBody>
          <a:bodyPr/>
          <a:lstStyle/>
          <a:p>
            <a:r>
              <a:rPr lang="da-DK" dirty="0"/>
              <a:t>Hvad </a:t>
            </a:r>
            <a:r>
              <a:rPr lang="da-DK" dirty="0" err="1"/>
              <a:t>Amiya’s</a:t>
            </a:r>
            <a:r>
              <a:rPr lang="da-DK" dirty="0"/>
              <a:t> sygeplejerske gjorde:</a:t>
            </a:r>
          </a:p>
          <a:p>
            <a:pPr marL="0" indent="0">
              <a:buNone/>
            </a:pPr>
            <a:endParaRPr lang="da-DK" dirty="0"/>
          </a:p>
        </p:txBody>
      </p:sp>
      <p:sp>
        <p:nvSpPr>
          <p:cNvPr id="4" name="Slide Number Placeholder 3">
            <a:extLst>
              <a:ext uri="{FF2B5EF4-FFF2-40B4-BE49-F238E27FC236}">
                <a16:creationId xmlns:a16="http://schemas.microsoft.com/office/drawing/2014/main" xmlns="" id="{7D26BE51-FF1A-4976-805F-D60AE923619B}"/>
              </a:ext>
            </a:extLst>
          </p:cNvPr>
          <p:cNvSpPr>
            <a:spLocks noGrp="1"/>
          </p:cNvSpPr>
          <p:nvPr>
            <p:ph type="sldNum" sz="quarter" idx="12"/>
          </p:nvPr>
        </p:nvSpPr>
        <p:spPr/>
        <p:txBody>
          <a:bodyPr/>
          <a:lstStyle/>
          <a:p>
            <a:fld id="{C014DD1E-5D91-48A3-AD6D-45FBA980D106}" type="slidenum">
              <a:rPr lang="en-GB" smtClean="0"/>
              <a:t>40</a:t>
            </a:fld>
            <a:endParaRPr lang="en-GB"/>
          </a:p>
        </p:txBody>
      </p:sp>
      <p:sp>
        <p:nvSpPr>
          <p:cNvPr id="5" name="Callout: Line 4">
            <a:extLst>
              <a:ext uri="{FF2B5EF4-FFF2-40B4-BE49-F238E27FC236}">
                <a16:creationId xmlns:a16="http://schemas.microsoft.com/office/drawing/2014/main" xmlns="" id="{09B21DDA-2FB9-4D80-AD5E-61482A2C36E9}"/>
              </a:ext>
            </a:extLst>
          </p:cNvPr>
          <p:cNvSpPr/>
          <p:nvPr/>
        </p:nvSpPr>
        <p:spPr>
          <a:xfrm>
            <a:off x="5446340" y="2321845"/>
            <a:ext cx="5688632" cy="3474291"/>
          </a:xfrm>
          <a:prstGeom prst="borderCallout1">
            <a:avLst>
              <a:gd name="adj1" fmla="val 71122"/>
              <a:gd name="adj2" fmla="val -5897"/>
              <a:gd name="adj3" fmla="val 18123"/>
              <a:gd name="adj4" fmla="val -3557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spcBef>
                <a:spcPts val="600"/>
              </a:spcBef>
              <a:spcAft>
                <a:spcPts val="600"/>
              </a:spcAft>
            </a:pPr>
            <a:r>
              <a:rPr lang="da-DK" sz="1800" dirty="0">
                <a:solidFill>
                  <a:srgbClr val="002060"/>
                </a:solidFill>
                <a:latin typeface="Calibri" panose="020F0502020204030204" pitchFamily="34" charset="0"/>
                <a:ea typeface="Calibri" panose="020F0502020204030204" pitchFamily="34" charset="0"/>
                <a:cs typeface="Calibri" panose="020F0502020204030204" pitchFamily="34" charset="0"/>
              </a:rPr>
              <a:t>S</a:t>
            </a:r>
            <a:r>
              <a:rPr lang="da-DK"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ygeplejersken Cindy overhørte samtalen. Da hun havde lært, at mændene er autoritetsfigurer i det traditionelle indiske hjem, gik hun hen for at tale med hr. </a:t>
            </a:r>
            <a:r>
              <a:rPr lang="da-DK" sz="18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Nidhi</a:t>
            </a:r>
            <a:r>
              <a:rPr lang="da-DK"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Hun forklarede, hvorfor det ville være godt med en </a:t>
            </a:r>
            <a:r>
              <a:rPr lang="da-DK" sz="18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epiduralbedøvelse</a:t>
            </a:r>
            <a:r>
              <a:rPr lang="da-DK"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Hun sagde, at han virkede glad for, at hun kom hen til ham og snakkede om det. Han sagde, at han ville tænke over det og give hende besked. Ca. 30 minutter senere kom han hen til Cindy og fortalte hende, at han gerne ville have, at hans kone skulle have en </a:t>
            </a:r>
            <a:r>
              <a:rPr lang="da-DK" sz="18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epiduralbedøvelse</a:t>
            </a:r>
            <a:r>
              <a:rPr lang="da-DK"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Alle var glade. Ved at bruge kulturel kompetence hjalp Cindy sin patient med at få den pleje, hun ønskede, samtidig med at hun respekterede autoritetsstrukturen i familien.</a:t>
            </a:r>
            <a:endPar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96125991-170D-4A25-A4BF-583E20A87842}"/>
              </a:ext>
            </a:extLst>
          </p:cNvPr>
          <p:cNvPicPr>
            <a:picLocks noChangeAspect="1"/>
          </p:cNvPicPr>
          <p:nvPr/>
        </p:nvPicPr>
        <p:blipFill>
          <a:blip r:embed="rId2"/>
          <a:stretch>
            <a:fillRect/>
          </a:stretch>
        </p:blipFill>
        <p:spPr>
          <a:xfrm>
            <a:off x="10600475" y="5409330"/>
            <a:ext cx="926550" cy="916139"/>
          </a:xfrm>
          <a:prstGeom prst="rect">
            <a:avLst/>
          </a:prstGeom>
        </p:spPr>
      </p:pic>
    </p:spTree>
    <p:extLst>
      <p:ext uri="{BB962C8B-B14F-4D97-AF65-F5344CB8AC3E}">
        <p14:creationId xmlns:p14="http://schemas.microsoft.com/office/powerpoint/2010/main" val="156331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42F4B-6279-4A6A-8164-546BFD9229AE}"/>
              </a:ext>
            </a:extLst>
          </p:cNvPr>
          <p:cNvSpPr>
            <a:spLocks noGrp="1"/>
          </p:cNvSpPr>
          <p:nvPr>
            <p:ph type="title"/>
          </p:nvPr>
        </p:nvSpPr>
        <p:spPr/>
        <p:txBody>
          <a:bodyPr/>
          <a:lstStyle/>
          <a:p>
            <a:r>
              <a:rPr lang="da-DK" i="1" dirty="0"/>
              <a:t>Sammenfatning</a:t>
            </a:r>
          </a:p>
        </p:txBody>
      </p:sp>
      <p:sp>
        <p:nvSpPr>
          <p:cNvPr id="3" name="Content Placeholder 2">
            <a:extLst>
              <a:ext uri="{FF2B5EF4-FFF2-40B4-BE49-F238E27FC236}">
                <a16:creationId xmlns:a16="http://schemas.microsoft.com/office/drawing/2014/main" xmlns="" id="{8BA851AE-943B-4EF7-9133-5C47465E411C}"/>
              </a:ext>
            </a:extLst>
          </p:cNvPr>
          <p:cNvSpPr>
            <a:spLocks noGrp="1"/>
          </p:cNvSpPr>
          <p:nvPr>
            <p:ph idx="1"/>
          </p:nvPr>
        </p:nvSpPr>
        <p:spPr/>
        <p:txBody>
          <a:bodyPr>
            <a:normAutofit/>
          </a:bodyPr>
          <a:lstStyle/>
          <a:p>
            <a:pPr algn="just">
              <a:lnSpc>
                <a:spcPct val="100000"/>
              </a:lnSpc>
              <a:spcBef>
                <a:spcPts val="600"/>
              </a:spcBef>
              <a:spcAft>
                <a:spcPts val="600"/>
              </a:spcAft>
            </a:pPr>
            <a:r>
              <a:rPr lang="da-DK" sz="2000" i="1" dirty="0">
                <a:effectLst/>
                <a:latin typeface="Calibri" panose="020F0502020204030204" pitchFamily="34" charset="0"/>
                <a:ea typeface="Calibri" panose="020F0502020204030204" pitchFamily="34" charset="0"/>
                <a:cs typeface="Calibri" panose="020F0502020204030204" pitchFamily="34" charset="0"/>
              </a:rPr>
              <a:t>Interkulturel kompetence vedrørende køn/kroppen er evnen til at indgå i en effektiv dialog og tackle vanskelige emner. </a:t>
            </a:r>
          </a:p>
          <a:p>
            <a:pPr algn="just">
              <a:lnSpc>
                <a:spcPct val="100000"/>
              </a:lnSpc>
              <a:spcBef>
                <a:spcPts val="600"/>
              </a:spcBef>
              <a:spcAft>
                <a:spcPts val="600"/>
              </a:spcAft>
            </a:pPr>
            <a:r>
              <a:rPr lang="da-DK" sz="2000" i="1" dirty="0">
                <a:effectLst/>
                <a:latin typeface="Calibri" panose="020F0502020204030204" pitchFamily="34" charset="0"/>
                <a:ea typeface="Calibri" panose="020F0502020204030204" pitchFamily="34" charset="0"/>
                <a:cs typeface="Calibri" panose="020F0502020204030204" pitchFamily="34" charset="0"/>
              </a:rPr>
              <a:t>Interkulturel kompetence vedrørende køn/krop betyder at</a:t>
            </a:r>
          </a:p>
          <a:p>
            <a:pPr lvl="1" algn="just">
              <a:lnSpc>
                <a:spcPct val="100000"/>
              </a:lnSpc>
              <a:spcBef>
                <a:spcPts val="600"/>
              </a:spcBef>
              <a:spcAft>
                <a:spcPts val="600"/>
              </a:spcAft>
            </a:pPr>
            <a:r>
              <a:rPr lang="da-DK" sz="2000" i="1" dirty="0">
                <a:latin typeface="Calibri" panose="020F0502020204030204" pitchFamily="34" charset="0"/>
                <a:ea typeface="Calibri" panose="020F0502020204030204" pitchFamily="34" charset="0"/>
                <a:cs typeface="Calibri" panose="020F0502020204030204" pitchFamily="34" charset="0"/>
              </a:rPr>
              <a:t>Forstå relativiteten </a:t>
            </a:r>
            <a:r>
              <a:rPr lang="da-DK" sz="2000" i="1" dirty="0">
                <a:effectLst/>
                <a:latin typeface="Calibri" panose="020F0502020204030204" pitchFamily="34" charset="0"/>
                <a:ea typeface="Calibri" panose="020F0502020204030204" pitchFamily="34" charset="0"/>
                <a:cs typeface="Calibri" panose="020F0502020204030204" pitchFamily="34" charset="0"/>
              </a:rPr>
              <a:t>af rigtigt og forkert</a:t>
            </a:r>
          </a:p>
          <a:p>
            <a:pPr lvl="1" algn="just">
              <a:lnSpc>
                <a:spcPct val="100000"/>
              </a:lnSpc>
              <a:spcBef>
                <a:spcPts val="600"/>
              </a:spcBef>
              <a:spcAft>
                <a:spcPts val="600"/>
              </a:spcAft>
            </a:pPr>
            <a:r>
              <a:rPr lang="da-DK" sz="2000" i="1" dirty="0">
                <a:latin typeface="Calibri" panose="020F0502020204030204" pitchFamily="34" charset="0"/>
                <a:ea typeface="Calibri" panose="020F0502020204030204" pitchFamily="34" charset="0"/>
                <a:cs typeface="Calibri" panose="020F0502020204030204" pitchFamily="34" charset="0"/>
              </a:rPr>
              <a:t>V</a:t>
            </a:r>
            <a:r>
              <a:rPr lang="da-DK" sz="2000" i="1" dirty="0">
                <a:effectLst/>
                <a:latin typeface="Calibri" panose="020F0502020204030204" pitchFamily="34" charset="0"/>
                <a:ea typeface="Calibri" panose="020F0502020204030204" pitchFamily="34" charset="0"/>
                <a:cs typeface="Calibri" panose="020F0502020204030204" pitchFamily="34" charset="0"/>
              </a:rPr>
              <a:t>ære selvreflekterende og åben over for forskellighed</a:t>
            </a:r>
          </a:p>
          <a:p>
            <a:pPr lvl="1" algn="just">
              <a:lnSpc>
                <a:spcPct val="100000"/>
              </a:lnSpc>
              <a:spcBef>
                <a:spcPts val="600"/>
              </a:spcBef>
              <a:spcAft>
                <a:spcPts val="600"/>
              </a:spcAft>
            </a:pPr>
            <a:r>
              <a:rPr lang="da-DK" sz="2000" i="1" dirty="0">
                <a:effectLst/>
                <a:latin typeface="Calibri" panose="020F0502020204030204" pitchFamily="34" charset="0"/>
                <a:ea typeface="Calibri" panose="020F0502020204030204" pitchFamily="34" charset="0"/>
                <a:cs typeface="Calibri" panose="020F0502020204030204" pitchFamily="34" charset="0"/>
              </a:rPr>
              <a:t>forstå </a:t>
            </a:r>
            <a:r>
              <a:rPr lang="da-DK" sz="2000" dirty="0">
                <a:latin typeface="Calibri" panose="020F0502020204030204" pitchFamily="34" charset="0"/>
                <a:ea typeface="Calibri" panose="020F0502020204030204" pitchFamily="34" charset="0"/>
                <a:cs typeface="Calibri" panose="020F0502020204030204" pitchFamily="34" charset="0"/>
              </a:rPr>
              <a:t>sig</a:t>
            </a:r>
            <a:r>
              <a:rPr lang="da-DK" sz="2000" i="1" dirty="0">
                <a:effectLst/>
                <a:latin typeface="Calibri" panose="020F0502020204030204" pitchFamily="34" charset="0"/>
                <a:ea typeface="Calibri" panose="020F0502020204030204" pitchFamily="34" charset="0"/>
                <a:cs typeface="Calibri" panose="020F0502020204030204" pitchFamily="34" charset="0"/>
              </a:rPr>
              <a:t> selv og </a:t>
            </a:r>
            <a:r>
              <a:rPr lang="da-DK" sz="2000" dirty="0">
                <a:latin typeface="Calibri" panose="020F0502020204030204" pitchFamily="34" charset="0"/>
                <a:ea typeface="Calibri" panose="020F0502020204030204" pitchFamily="34" charset="0"/>
                <a:cs typeface="Calibri" panose="020F0502020204030204" pitchFamily="34" charset="0"/>
              </a:rPr>
              <a:t>sine</a:t>
            </a:r>
            <a:r>
              <a:rPr lang="da-DK" sz="2000" i="1" dirty="0">
                <a:effectLst/>
                <a:latin typeface="Calibri" panose="020F0502020204030204" pitchFamily="34" charset="0"/>
                <a:ea typeface="Calibri" panose="020F0502020204030204" pitchFamily="34" charset="0"/>
                <a:cs typeface="Calibri" panose="020F0502020204030204" pitchFamily="34" charset="0"/>
              </a:rPr>
              <a:t> kulturelle normer</a:t>
            </a:r>
            <a:endParaRPr lang="da-DK"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59AB2B1E-2648-42A1-A35C-8F73D43C9AE8}"/>
              </a:ext>
            </a:extLst>
          </p:cNvPr>
          <p:cNvSpPr>
            <a:spLocks noGrp="1"/>
          </p:cNvSpPr>
          <p:nvPr>
            <p:ph type="sldNum" sz="quarter" idx="12"/>
          </p:nvPr>
        </p:nvSpPr>
        <p:spPr/>
        <p:txBody>
          <a:bodyPr/>
          <a:lstStyle/>
          <a:p>
            <a:fld id="{C014DD1E-5D91-48A3-AD6D-45FBA980D106}" type="slidenum">
              <a:rPr lang="en-GB" smtClean="0"/>
              <a:t>41</a:t>
            </a:fld>
            <a:endParaRPr lang="en-GB"/>
          </a:p>
        </p:txBody>
      </p:sp>
    </p:spTree>
    <p:extLst>
      <p:ext uri="{BB962C8B-B14F-4D97-AF65-F5344CB8AC3E}">
        <p14:creationId xmlns:p14="http://schemas.microsoft.com/office/powerpoint/2010/main" val="64333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C7582-1103-4F4A-ABF9-DF9EBA279FA9}"/>
              </a:ext>
            </a:extLst>
          </p:cNvPr>
          <p:cNvSpPr>
            <a:spLocks noGrp="1"/>
          </p:cNvSpPr>
          <p:nvPr>
            <p:ph type="title"/>
          </p:nvPr>
        </p:nvSpPr>
        <p:spPr/>
        <p:txBody>
          <a:bodyPr/>
          <a:lstStyle/>
          <a:p>
            <a:r>
              <a:rPr lang="da-DK" i="1" dirty="0"/>
              <a:t>General sammenfatning</a:t>
            </a:r>
            <a:endParaRPr lang="da-DK" dirty="0"/>
          </a:p>
        </p:txBody>
      </p:sp>
      <p:sp>
        <p:nvSpPr>
          <p:cNvPr id="3" name="Content Placeholder 2">
            <a:extLst>
              <a:ext uri="{FF2B5EF4-FFF2-40B4-BE49-F238E27FC236}">
                <a16:creationId xmlns:a16="http://schemas.microsoft.com/office/drawing/2014/main" xmlns="" id="{9DF9B5B1-0FA2-48EF-868B-E7D41A406032}"/>
              </a:ext>
            </a:extLst>
          </p:cNvPr>
          <p:cNvSpPr>
            <a:spLocks noGrp="1"/>
          </p:cNvSpPr>
          <p:nvPr>
            <p:ph idx="1"/>
          </p:nvPr>
        </p:nvSpPr>
        <p:spPr/>
        <p:txBody>
          <a:bodyPr>
            <a:normAutofit lnSpcReduction="10000"/>
          </a:bodyPr>
          <a:lstStyle/>
          <a:p>
            <a:pPr>
              <a:lnSpc>
                <a:spcPct val="100000"/>
              </a:lnSpc>
              <a:spcBef>
                <a:spcPts val="600"/>
              </a:spcBef>
              <a:spcAft>
                <a:spcPts val="600"/>
              </a:spcAft>
            </a:pPr>
            <a:r>
              <a:rPr lang="da-DK" sz="2000" i="1" dirty="0">
                <a:effectLst/>
                <a:latin typeface="Calibri" panose="020F0502020204030204" pitchFamily="34" charset="0"/>
                <a:ea typeface="Calibri" panose="020F0502020204030204" pitchFamily="34" charset="0"/>
                <a:cs typeface="Calibri" panose="020F0502020204030204" pitchFamily="34" charset="0"/>
              </a:rPr>
              <a:t>Kønsidentiteter dannes gennem gentagne handlinger, der har en tendens til at tilpasse sig det sociale pres. </a:t>
            </a:r>
          </a:p>
          <a:p>
            <a:pPr>
              <a:lnSpc>
                <a:spcPct val="100000"/>
              </a:lnSpc>
              <a:spcBef>
                <a:spcPts val="600"/>
              </a:spcBef>
              <a:spcAft>
                <a:spcPts val="600"/>
              </a:spcAft>
            </a:pPr>
            <a:r>
              <a:rPr lang="da-DK" sz="2000" i="1" dirty="0">
                <a:effectLst/>
                <a:latin typeface="Calibri" panose="020F0502020204030204" pitchFamily="34" charset="0"/>
                <a:ea typeface="Calibri" panose="020F0502020204030204" pitchFamily="34" charset="0"/>
                <a:cs typeface="Calibri" panose="020F0502020204030204" pitchFamily="34" charset="0"/>
              </a:rPr>
              <a:t>Det er igennem kroppen, at identiteter, kulturer og individualitet kommer til udtryk. Opfattelsen af kroppen er forskellig på tværs af rum og tid. </a:t>
            </a:r>
          </a:p>
          <a:p>
            <a:pPr>
              <a:lnSpc>
                <a:spcPct val="100000"/>
              </a:lnSpc>
              <a:spcBef>
                <a:spcPts val="600"/>
              </a:spcBef>
              <a:spcAft>
                <a:spcPts val="600"/>
              </a:spcAft>
            </a:pPr>
            <a:r>
              <a:rPr lang="da-DK" sz="2000" i="1" dirty="0">
                <a:effectLst/>
                <a:latin typeface="Calibri" panose="020F0502020204030204" pitchFamily="34" charset="0"/>
                <a:ea typeface="Calibri" panose="020F0502020204030204" pitchFamily="34" charset="0"/>
                <a:cs typeface="Calibri" panose="020F0502020204030204" pitchFamily="34" charset="0"/>
              </a:rPr>
              <a:t>Hver kultur bestemmer kønsrollerne inden for sine grænser. Magtfordelingen mellem kønnene er også tids- og rumrelateret. </a:t>
            </a:r>
          </a:p>
          <a:p>
            <a:pPr>
              <a:lnSpc>
                <a:spcPct val="100000"/>
              </a:lnSpc>
              <a:spcBef>
                <a:spcPts val="600"/>
              </a:spcBef>
              <a:spcAft>
                <a:spcPts val="600"/>
              </a:spcAft>
            </a:pPr>
            <a:r>
              <a:rPr lang="da-DK" sz="2000" i="1" dirty="0">
                <a:effectLst/>
                <a:latin typeface="Calibri" panose="020F0502020204030204" pitchFamily="34" charset="0"/>
                <a:ea typeface="Calibri" panose="020F0502020204030204" pitchFamily="34" charset="0"/>
                <a:cs typeface="Calibri" panose="020F0502020204030204" pitchFamily="34" charset="0"/>
              </a:rPr>
              <a:t>Forskelle i forhold til intimitet hænger sammen med begreberne individualisme og kollektivisme. </a:t>
            </a:r>
          </a:p>
          <a:p>
            <a:pPr>
              <a:lnSpc>
                <a:spcPct val="100000"/>
              </a:lnSpc>
              <a:spcBef>
                <a:spcPts val="600"/>
              </a:spcBef>
              <a:spcAft>
                <a:spcPts val="600"/>
              </a:spcAft>
            </a:pPr>
            <a:r>
              <a:rPr lang="da-DK" sz="2000" i="1" dirty="0">
                <a:effectLst/>
                <a:latin typeface="Calibri" panose="020F0502020204030204" pitchFamily="34" charset="0"/>
                <a:ea typeface="Calibri" panose="020F0502020204030204" pitchFamily="34" charset="0"/>
                <a:cs typeface="Calibri" panose="020F0502020204030204" pitchFamily="34" charset="0"/>
              </a:rPr>
              <a:t>Interkulturel kompetence i sundhedssektoren er ikke ensbetydende med godkendelse af alle seksuelle normer, men med forståelse og respekt for forskellighed.</a:t>
            </a:r>
            <a:endParaRPr lang="da-DK"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23BAE111-1559-4F54-B0FC-FDCDDE1AA827}"/>
              </a:ext>
            </a:extLst>
          </p:cNvPr>
          <p:cNvSpPr>
            <a:spLocks noGrp="1"/>
          </p:cNvSpPr>
          <p:nvPr>
            <p:ph type="sldNum" sz="quarter" idx="12"/>
          </p:nvPr>
        </p:nvSpPr>
        <p:spPr/>
        <p:txBody>
          <a:bodyPr/>
          <a:lstStyle/>
          <a:p>
            <a:fld id="{C014DD1E-5D91-48A3-AD6D-45FBA980D106}" type="slidenum">
              <a:rPr lang="en-GB" smtClean="0"/>
              <a:t>42</a:t>
            </a:fld>
            <a:endParaRPr lang="en-GB"/>
          </a:p>
        </p:txBody>
      </p:sp>
    </p:spTree>
    <p:extLst>
      <p:ext uri="{BB962C8B-B14F-4D97-AF65-F5344CB8AC3E}">
        <p14:creationId xmlns:p14="http://schemas.microsoft.com/office/powerpoint/2010/main" val="110461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2B137C-2481-4E7C-9B60-DEAE5D085C5D}"/>
              </a:ext>
            </a:extLst>
          </p:cNvPr>
          <p:cNvSpPr>
            <a:spLocks noGrp="1"/>
          </p:cNvSpPr>
          <p:nvPr>
            <p:ph type="title"/>
          </p:nvPr>
        </p:nvSpPr>
        <p:spPr/>
        <p:txBody>
          <a:bodyPr/>
          <a:lstStyle/>
          <a:p>
            <a:r>
              <a:rPr lang="da-DK" dirty="0"/>
              <a:t>Refleksion</a:t>
            </a:r>
          </a:p>
        </p:txBody>
      </p:sp>
      <p:sp>
        <p:nvSpPr>
          <p:cNvPr id="3" name="Content Placeholder 2">
            <a:extLst>
              <a:ext uri="{FF2B5EF4-FFF2-40B4-BE49-F238E27FC236}">
                <a16:creationId xmlns:a16="http://schemas.microsoft.com/office/drawing/2014/main" xmlns="" id="{D1068951-A42D-4236-B398-AE6EAD502D8C}"/>
              </a:ext>
            </a:extLst>
          </p:cNvPr>
          <p:cNvSpPr>
            <a:spLocks noGrp="1"/>
          </p:cNvSpPr>
          <p:nvPr>
            <p:ph idx="1"/>
          </p:nvPr>
        </p:nvSpPr>
        <p:spPr/>
        <p:txBody>
          <a:bodyPr>
            <a:normAutofit/>
          </a:bodyPr>
          <a:lstStyle/>
          <a:p>
            <a:pPr>
              <a:lnSpc>
                <a:spcPct val="100000"/>
              </a:lnSpc>
              <a:spcBef>
                <a:spcPts val="600"/>
              </a:spcBef>
            </a:pPr>
            <a:r>
              <a:rPr lang="da-DK" sz="2000" dirty="0">
                <a:effectLst/>
                <a:latin typeface="Calibri" panose="020F0502020204030204" pitchFamily="34" charset="0"/>
                <a:ea typeface="Calibri" panose="020F0502020204030204" pitchFamily="34" charset="0"/>
                <a:cs typeface="Calibri" panose="020F0502020204030204" pitchFamily="34" charset="0"/>
              </a:rPr>
              <a:t>Overvej 3 af dine adfærdsmønstre, der er forbundet med køn og krop, som du nu identificerer som kulturelt inkompetente: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Calibri" panose="020F0502020204030204" pitchFamily="34" charset="0"/>
              </a:rPr>
              <a:t>1.</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Calibri" panose="020F0502020204030204" pitchFamily="34" charset="0"/>
              </a:rPr>
              <a:t>2.</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Calibri" panose="020F0502020204030204" pitchFamily="34" charset="0"/>
              </a:rPr>
              <a:t>3.</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da-DK" sz="2000" dirty="0">
                <a:effectLst/>
                <a:latin typeface="Calibri" panose="020F0502020204030204" pitchFamily="34" charset="0"/>
                <a:ea typeface="Calibri" panose="020F0502020204030204" pitchFamily="34" charset="0"/>
                <a:cs typeface="Calibri" panose="020F0502020204030204" pitchFamily="34" charset="0"/>
              </a:rPr>
              <a:t>Hvad vil du gøre anderledes som følge af undervisningen?</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D4D267D1-63FB-4A7C-8DC9-6F5F7C1F1943}"/>
              </a:ext>
            </a:extLst>
          </p:cNvPr>
          <p:cNvSpPr>
            <a:spLocks noGrp="1"/>
          </p:cNvSpPr>
          <p:nvPr>
            <p:ph type="sldNum" sz="quarter" idx="12"/>
          </p:nvPr>
        </p:nvSpPr>
        <p:spPr/>
        <p:txBody>
          <a:bodyPr/>
          <a:lstStyle/>
          <a:p>
            <a:fld id="{C014DD1E-5D91-48A3-AD6D-45FBA980D106}" type="slidenum">
              <a:rPr lang="en-GB" smtClean="0"/>
              <a:t>43</a:t>
            </a:fld>
            <a:endParaRPr lang="en-GB"/>
          </a:p>
        </p:txBody>
      </p:sp>
    </p:spTree>
    <p:extLst>
      <p:ext uri="{BB962C8B-B14F-4D97-AF65-F5344CB8AC3E}">
        <p14:creationId xmlns:p14="http://schemas.microsoft.com/office/powerpoint/2010/main" val="279663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92726F-2B76-44FF-BB93-B948A227CD89}"/>
              </a:ext>
            </a:extLst>
          </p:cNvPr>
          <p:cNvSpPr>
            <a:spLocks noGrp="1"/>
          </p:cNvSpPr>
          <p:nvPr>
            <p:ph type="title"/>
          </p:nvPr>
        </p:nvSpPr>
        <p:spPr/>
        <p:txBody>
          <a:bodyPr/>
          <a:lstStyle/>
          <a:p>
            <a:r>
              <a:rPr lang="da-DK" dirty="0"/>
              <a:t>Yderligere information</a:t>
            </a:r>
          </a:p>
        </p:txBody>
      </p:sp>
      <p:sp>
        <p:nvSpPr>
          <p:cNvPr id="3" name="Content Placeholder 2">
            <a:extLst>
              <a:ext uri="{FF2B5EF4-FFF2-40B4-BE49-F238E27FC236}">
                <a16:creationId xmlns:a16="http://schemas.microsoft.com/office/drawing/2014/main" xmlns="" id="{7F13B37A-80EC-4FCE-BEF1-3ECF1AC8151A}"/>
              </a:ext>
            </a:extLst>
          </p:cNvPr>
          <p:cNvSpPr>
            <a:spLocks noGrp="1"/>
          </p:cNvSpPr>
          <p:nvPr>
            <p:ph idx="1"/>
          </p:nvPr>
        </p:nvSpPr>
        <p:spPr/>
        <p:txBody>
          <a:bodyPr>
            <a:normAutofit lnSpcReduction="10000"/>
          </a:bodyPr>
          <a:lstStyle/>
          <a:p>
            <a:r>
              <a:rPr lang="en-US" dirty="0">
                <a:hlinkClick r:id="rId2"/>
              </a:rPr>
              <a:t>https://ec.europa.eu/eurostat/cache/infographs/womenmen/index.html?lang=en</a:t>
            </a:r>
            <a:endParaRPr lang="en-US" dirty="0"/>
          </a:p>
          <a:p>
            <a:r>
              <a:rPr lang="en-US" dirty="0">
                <a:hlinkClick r:id="rId3"/>
              </a:rPr>
              <a:t>https://open.lib.umn.edu/sociology/chapter/11-1-understanding-sex-and-gender/</a:t>
            </a:r>
            <a:endParaRPr lang="en-US" dirty="0"/>
          </a:p>
          <a:p>
            <a:r>
              <a:rPr lang="en-US" dirty="0">
                <a:hlinkClick r:id="rId4"/>
              </a:rPr>
              <a:t>https://opentextbc.ca/introductiontosociology/chapter/chapter12-gender-sex-and-sexuality/#:~:text=Sex%20refers%20to%20physical%20or,with%20being%20male%20or%20female.</a:t>
            </a:r>
            <a:endParaRPr lang="en-US" dirty="0"/>
          </a:p>
          <a:p>
            <a:r>
              <a:rPr lang="en-US" dirty="0">
                <a:hlinkClick r:id="rId5"/>
              </a:rPr>
              <a:t>https://plato.stanford.edu/entries/feminism-gender/#SexDis</a:t>
            </a:r>
            <a:endParaRPr lang="en-US" dirty="0"/>
          </a:p>
          <a:p>
            <a:r>
              <a:rPr lang="en-US" dirty="0">
                <a:hlinkClick r:id="rId6"/>
              </a:rPr>
              <a:t>https://courses.lumenlearning.com/cochise-sociology-os/chapter/the-social-construction-of-gender/</a:t>
            </a:r>
            <a:endParaRPr lang="en-US" dirty="0"/>
          </a:p>
          <a:p>
            <a:r>
              <a:rPr lang="en-US" dirty="0">
                <a:hlinkClick r:id="rId7"/>
              </a:rPr>
              <a:t>https://opentextbc.ca/socialpsychology/chapter/person-gender-and-cultural-differences-in-conformity/</a:t>
            </a:r>
            <a:endParaRPr lang="en-US" dirty="0"/>
          </a:p>
        </p:txBody>
      </p:sp>
      <p:sp>
        <p:nvSpPr>
          <p:cNvPr id="4" name="Slide Number Placeholder 3">
            <a:extLst>
              <a:ext uri="{FF2B5EF4-FFF2-40B4-BE49-F238E27FC236}">
                <a16:creationId xmlns:a16="http://schemas.microsoft.com/office/drawing/2014/main" xmlns="" id="{CCB4088D-DE86-4916-A33A-82034428E53F}"/>
              </a:ext>
            </a:extLst>
          </p:cNvPr>
          <p:cNvSpPr>
            <a:spLocks noGrp="1"/>
          </p:cNvSpPr>
          <p:nvPr>
            <p:ph type="sldNum" sz="quarter" idx="12"/>
          </p:nvPr>
        </p:nvSpPr>
        <p:spPr/>
        <p:txBody>
          <a:bodyPr/>
          <a:lstStyle/>
          <a:p>
            <a:fld id="{C014DD1E-5D91-48A3-AD6D-45FBA980D106}" type="slidenum">
              <a:rPr lang="en-GB" smtClean="0"/>
              <a:t>44</a:t>
            </a:fld>
            <a:endParaRPr lang="en-GB"/>
          </a:p>
        </p:txBody>
      </p:sp>
    </p:spTree>
    <p:extLst>
      <p:ext uri="{BB962C8B-B14F-4D97-AF65-F5344CB8AC3E}">
        <p14:creationId xmlns:p14="http://schemas.microsoft.com/office/powerpoint/2010/main" val="313373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FF59F-41C9-47F8-84A1-6D17A36CC6F0}"/>
              </a:ext>
            </a:extLst>
          </p:cNvPr>
          <p:cNvSpPr>
            <a:spLocks noGrp="1"/>
          </p:cNvSpPr>
          <p:nvPr>
            <p:ph type="title"/>
          </p:nvPr>
        </p:nvSpPr>
        <p:spPr/>
        <p:txBody>
          <a:bodyPr/>
          <a:lstStyle/>
          <a:p>
            <a:r>
              <a:rPr lang="da-DK" dirty="0"/>
              <a:t>Referencer</a:t>
            </a:r>
          </a:p>
        </p:txBody>
      </p:sp>
      <p:sp>
        <p:nvSpPr>
          <p:cNvPr id="3" name="Content Placeholder 2">
            <a:extLst>
              <a:ext uri="{FF2B5EF4-FFF2-40B4-BE49-F238E27FC236}">
                <a16:creationId xmlns:a16="http://schemas.microsoft.com/office/drawing/2014/main" xmlns="" id="{24EC2CFE-2056-44DA-9874-8E4765E8ABFA}"/>
              </a:ext>
            </a:extLst>
          </p:cNvPr>
          <p:cNvSpPr>
            <a:spLocks noGrp="1"/>
          </p:cNvSpPr>
          <p:nvPr>
            <p:ph idx="1"/>
          </p:nvPr>
        </p:nvSpPr>
        <p:spPr/>
        <p:txBody>
          <a:bodyPr>
            <a:normAutofit fontScale="92500" lnSpcReduction="20000"/>
          </a:bodyPr>
          <a:lstStyle/>
          <a:p>
            <a:r>
              <a:rPr lang="en-US" dirty="0">
                <a:effectLst/>
              </a:rPr>
              <a:t>Waterford One World Centre, </a:t>
            </a:r>
            <a:r>
              <a:rPr lang="en-US" dirty="0" err="1">
                <a:effectLst/>
              </a:rPr>
              <a:t>Asamblea</a:t>
            </a:r>
            <a:r>
              <a:rPr lang="en-US" dirty="0">
                <a:effectLst/>
              </a:rPr>
              <a:t> de </a:t>
            </a:r>
            <a:r>
              <a:rPr lang="en-US" dirty="0" err="1">
                <a:effectLst/>
              </a:rPr>
              <a:t>Cooperacion</a:t>
            </a:r>
            <a:r>
              <a:rPr lang="en-US" dirty="0">
                <a:effectLst/>
              </a:rPr>
              <a:t> por la Paz, CEMEA Aquitaine, &amp; CEMEA Piemonte. (2011). </a:t>
            </a:r>
            <a:r>
              <a:rPr lang="en-US" i="1" dirty="0">
                <a:effectLst/>
              </a:rPr>
              <a:t>The Gender and Intercultural Awareness Network Resource for Teachers and Trainers</a:t>
            </a:r>
            <a:r>
              <a:rPr lang="en-US" dirty="0">
                <a:effectLst/>
              </a:rPr>
              <a:t>. Waterford One World Centre. Retrieved January 29, 2021, from </a:t>
            </a:r>
            <a:r>
              <a:rPr lang="en-US" dirty="0">
                <a:effectLst/>
                <a:hlinkClick r:id="rId2"/>
              </a:rPr>
              <a:t>http://wp5.developmenteducation.ie/resource/the-gender-and-intercultural-awareness-network-resource-for-teachers-and-trainers/</a:t>
            </a:r>
            <a:endParaRPr lang="el-GR" dirty="0">
              <a:effectLst/>
            </a:endParaRPr>
          </a:p>
          <a:p>
            <a:r>
              <a:rPr lang="en-US" dirty="0">
                <a:effectLst/>
              </a:rPr>
              <a:t>BODY Culture, Body, Gender, Sexuality in Adult Trainings. (2013). </a:t>
            </a:r>
            <a:r>
              <a:rPr lang="en-US" i="1" dirty="0">
                <a:effectLst/>
              </a:rPr>
              <a:t>BODY IN CULTURE – CULTURE IN BODY</a:t>
            </a:r>
            <a:r>
              <a:rPr lang="en-US" dirty="0">
                <a:effectLst/>
              </a:rPr>
              <a:t>. </a:t>
            </a:r>
            <a:r>
              <a:rPr lang="en-US" dirty="0">
                <a:effectLst/>
                <a:hlinkClick r:id="rId3"/>
              </a:rPr>
              <a:t>http://www.bodyproject.eu/media/Final-anthology-mht-May2013.pdf</a:t>
            </a:r>
            <a:endParaRPr lang="en-US" dirty="0">
              <a:effectLst/>
            </a:endParaRPr>
          </a:p>
          <a:p>
            <a:r>
              <a:rPr lang="en-US" dirty="0" err="1">
                <a:effectLst/>
              </a:rPr>
              <a:t>Galanti</a:t>
            </a:r>
            <a:r>
              <a:rPr lang="en-US" dirty="0">
                <a:effectLst/>
              </a:rPr>
              <a:t>, G. A. (2014). Caring for patients from different cultures. University of Pennsylvania Press.</a:t>
            </a:r>
          </a:p>
          <a:p>
            <a:r>
              <a:rPr lang="en-US" dirty="0">
                <a:effectLst/>
              </a:rPr>
              <a:t>Marshall, T. C. (2008). Cultural differences in intimacy: The influence of gender-role ideology and individualism—collectivism. Journal of Social and Personal Relationships, 25(1), 143–168. https://doi.org/10.1177/0265407507086810</a:t>
            </a:r>
          </a:p>
          <a:p>
            <a:r>
              <a:rPr lang="en-US" dirty="0" err="1">
                <a:effectLst/>
              </a:rPr>
              <a:t>Neculaesei</a:t>
            </a:r>
            <a:r>
              <a:rPr lang="en-US" dirty="0">
                <a:effectLst/>
              </a:rPr>
              <a:t>, A.-N. (2015). </a:t>
            </a:r>
            <a:r>
              <a:rPr lang="en-US" i="1" dirty="0">
                <a:effectLst/>
              </a:rPr>
              <a:t>CULTURE AND GENDER ROLE DIFFERENCES</a:t>
            </a:r>
            <a:r>
              <a:rPr lang="en-US" dirty="0">
                <a:effectLst/>
              </a:rPr>
              <a:t>. </a:t>
            </a:r>
            <a:r>
              <a:rPr lang="en-US" i="1" dirty="0">
                <a:effectLst/>
              </a:rPr>
              <a:t>Cross-Cultural Management</a:t>
            </a:r>
            <a:r>
              <a:rPr lang="en-US" dirty="0">
                <a:effectLst/>
              </a:rPr>
              <a:t>, 31–35.</a:t>
            </a:r>
          </a:p>
          <a:p>
            <a:endParaRPr lang="en-US" dirty="0">
              <a:effectLst/>
            </a:endParaRPr>
          </a:p>
          <a:p>
            <a:endParaRPr lang="en-US" dirty="0">
              <a:effectLst/>
            </a:endParaRPr>
          </a:p>
          <a:p>
            <a:endParaRPr lang="el-GR" dirty="0"/>
          </a:p>
        </p:txBody>
      </p:sp>
      <p:sp>
        <p:nvSpPr>
          <p:cNvPr id="4" name="Slide Number Placeholder 3">
            <a:extLst>
              <a:ext uri="{FF2B5EF4-FFF2-40B4-BE49-F238E27FC236}">
                <a16:creationId xmlns:a16="http://schemas.microsoft.com/office/drawing/2014/main" xmlns="" id="{89F69A97-1FA0-4099-A4D8-83861FDAAA1A}"/>
              </a:ext>
            </a:extLst>
          </p:cNvPr>
          <p:cNvSpPr>
            <a:spLocks noGrp="1"/>
          </p:cNvSpPr>
          <p:nvPr>
            <p:ph type="sldNum" sz="quarter" idx="12"/>
          </p:nvPr>
        </p:nvSpPr>
        <p:spPr/>
        <p:txBody>
          <a:bodyPr/>
          <a:lstStyle/>
          <a:p>
            <a:fld id="{C014DD1E-5D91-48A3-AD6D-45FBA980D106}" type="slidenum">
              <a:rPr lang="en-GB" smtClean="0"/>
              <a:t>45</a:t>
            </a:fld>
            <a:endParaRPr lang="en-GB"/>
          </a:p>
        </p:txBody>
      </p:sp>
    </p:spTree>
    <p:extLst>
      <p:ext uri="{BB962C8B-B14F-4D97-AF65-F5344CB8AC3E}">
        <p14:creationId xmlns:p14="http://schemas.microsoft.com/office/powerpoint/2010/main" val="15300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4150196" y="3933056"/>
            <a:ext cx="3886200" cy="485775"/>
          </a:xfrm>
          <a:prstGeom prst="rect">
            <a:avLst/>
          </a:prstGeom>
        </p:spPr>
      </p:pic>
    </p:spTree>
    <p:extLst>
      <p:ext uri="{BB962C8B-B14F-4D97-AF65-F5344CB8AC3E}">
        <p14:creationId xmlns:p14="http://schemas.microsoft.com/office/powerpoint/2010/main" val="188729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736B1B-811C-429D-8559-24C35BC2A36E}"/>
              </a:ext>
            </a:extLst>
          </p:cNvPr>
          <p:cNvSpPr>
            <a:spLocks noGrp="1"/>
          </p:cNvSpPr>
          <p:nvPr>
            <p:ph type="title"/>
          </p:nvPr>
        </p:nvSpPr>
        <p:spPr/>
        <p:txBody>
          <a:bodyPr/>
          <a:lstStyle/>
          <a:p>
            <a:r>
              <a:rPr lang="da-DK" dirty="0"/>
              <a:t>Et eksempel</a:t>
            </a:r>
          </a:p>
        </p:txBody>
      </p:sp>
      <p:sp>
        <p:nvSpPr>
          <p:cNvPr id="4" name="Slide Number Placeholder 3">
            <a:extLst>
              <a:ext uri="{FF2B5EF4-FFF2-40B4-BE49-F238E27FC236}">
                <a16:creationId xmlns:a16="http://schemas.microsoft.com/office/drawing/2014/main" xmlns="" id="{07D76333-A964-4067-B09A-3D45D3FB9CA2}"/>
              </a:ext>
            </a:extLst>
          </p:cNvPr>
          <p:cNvSpPr>
            <a:spLocks noGrp="1"/>
          </p:cNvSpPr>
          <p:nvPr>
            <p:ph type="sldNum" sz="quarter" idx="12"/>
          </p:nvPr>
        </p:nvSpPr>
        <p:spPr/>
        <p:txBody>
          <a:bodyPr/>
          <a:lstStyle/>
          <a:p>
            <a:fld id="{C014DD1E-5D91-48A3-AD6D-45FBA980D106}" type="slidenum">
              <a:rPr lang="en-GB" smtClean="0"/>
              <a:t>5</a:t>
            </a:fld>
            <a:endParaRPr lang="en-GB"/>
          </a:p>
        </p:txBody>
      </p:sp>
      <p:sp>
        <p:nvSpPr>
          <p:cNvPr id="5" name="Scroll: Vertical 4">
            <a:extLst>
              <a:ext uri="{FF2B5EF4-FFF2-40B4-BE49-F238E27FC236}">
                <a16:creationId xmlns:a16="http://schemas.microsoft.com/office/drawing/2014/main" xmlns="" id="{CD539221-A45D-4B7E-A1DA-C6F5AB3A035F}"/>
              </a:ext>
            </a:extLst>
          </p:cNvPr>
          <p:cNvSpPr/>
          <p:nvPr/>
        </p:nvSpPr>
        <p:spPr>
          <a:xfrm>
            <a:off x="6806536" y="1556792"/>
            <a:ext cx="4608512" cy="396044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a-DK" dirty="0">
                <a:solidFill>
                  <a:srgbClr val="004680"/>
                </a:solidFill>
              </a:rPr>
              <a:t>En 28-årig arabisk mand ved navn Abdul Nazih nægtede at lade en mandlig laborant komme ind på sin kones stue for at tage blodprøver. Hun havde lige født.</a:t>
            </a:r>
            <a:endParaRPr lang="el-GR" dirty="0">
              <a:solidFill>
                <a:srgbClr val="004680"/>
              </a:solidFill>
            </a:endParaRPr>
          </a:p>
        </p:txBody>
      </p:sp>
      <p:pic>
        <p:nvPicPr>
          <p:cNvPr id="7" name="Picture 6">
            <a:extLst>
              <a:ext uri="{FF2B5EF4-FFF2-40B4-BE49-F238E27FC236}">
                <a16:creationId xmlns:a16="http://schemas.microsoft.com/office/drawing/2014/main" xmlns="" id="{FFE3A97C-4C44-42CA-9CA3-34641EEA0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296" y="3520492"/>
            <a:ext cx="1890446" cy="2492896"/>
          </a:xfrm>
          <a:prstGeom prst="rect">
            <a:avLst/>
          </a:prstGeom>
        </p:spPr>
      </p:pic>
      <p:sp>
        <p:nvSpPr>
          <p:cNvPr id="8" name="Thought Bubble: Cloud 7">
            <a:extLst>
              <a:ext uri="{FF2B5EF4-FFF2-40B4-BE49-F238E27FC236}">
                <a16:creationId xmlns:a16="http://schemas.microsoft.com/office/drawing/2014/main" xmlns="" id="{E7812744-1B7E-4FC5-BC7C-C94C943371EA}"/>
              </a:ext>
            </a:extLst>
          </p:cNvPr>
          <p:cNvSpPr/>
          <p:nvPr/>
        </p:nvSpPr>
        <p:spPr>
          <a:xfrm>
            <a:off x="1158296" y="1844824"/>
            <a:ext cx="1695755" cy="126790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da-DK" dirty="0">
                <a:solidFill>
                  <a:srgbClr val="004680"/>
                </a:solidFill>
              </a:rPr>
              <a:t>Hvad??????</a:t>
            </a:r>
          </a:p>
        </p:txBody>
      </p:sp>
      <p:sp>
        <p:nvSpPr>
          <p:cNvPr id="11" name="Thought Bubble: Cloud 10">
            <a:extLst>
              <a:ext uri="{FF2B5EF4-FFF2-40B4-BE49-F238E27FC236}">
                <a16:creationId xmlns:a16="http://schemas.microsoft.com/office/drawing/2014/main" xmlns="" id="{3CF1511A-4A21-4F8F-96C3-F7FF78946F3E}"/>
              </a:ext>
            </a:extLst>
          </p:cNvPr>
          <p:cNvSpPr/>
          <p:nvPr/>
        </p:nvSpPr>
        <p:spPr>
          <a:xfrm>
            <a:off x="2957596" y="1299121"/>
            <a:ext cx="1695755" cy="126790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da-DK" sz="1800" dirty="0">
                <a:solidFill>
                  <a:srgbClr val="004680"/>
                </a:solidFill>
              </a:rPr>
              <a:t>Stakkels kvinde…</a:t>
            </a:r>
          </a:p>
        </p:txBody>
      </p:sp>
      <p:sp>
        <p:nvSpPr>
          <p:cNvPr id="13" name="Thought Bubble: Cloud 12">
            <a:extLst>
              <a:ext uri="{FF2B5EF4-FFF2-40B4-BE49-F238E27FC236}">
                <a16:creationId xmlns:a16="http://schemas.microsoft.com/office/drawing/2014/main" xmlns="" id="{22CBCECE-FA34-43A5-97A9-DCDEE5BC0ADD}"/>
              </a:ext>
            </a:extLst>
          </p:cNvPr>
          <p:cNvSpPr/>
          <p:nvPr/>
        </p:nvSpPr>
        <p:spPr>
          <a:xfrm>
            <a:off x="3186927" y="2785021"/>
            <a:ext cx="2423460" cy="1901280"/>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da-DK" sz="1800" dirty="0">
                <a:solidFill>
                  <a:srgbClr val="004680"/>
                </a:solidFill>
              </a:rPr>
              <a:t>Jeg er nødt til at udføre mit arbejde, uanset om han er enig eller ej</a:t>
            </a:r>
          </a:p>
        </p:txBody>
      </p:sp>
      <p:sp>
        <p:nvSpPr>
          <p:cNvPr id="3" name="TextBox 2">
            <a:extLst>
              <a:ext uri="{FF2B5EF4-FFF2-40B4-BE49-F238E27FC236}">
                <a16:creationId xmlns:a16="http://schemas.microsoft.com/office/drawing/2014/main" xmlns="" id="{F72C2B99-D42C-486A-8256-F8F5618BBF7E}"/>
              </a:ext>
            </a:extLst>
          </p:cNvPr>
          <p:cNvSpPr txBox="1"/>
          <p:nvPr/>
        </p:nvSpPr>
        <p:spPr>
          <a:xfrm>
            <a:off x="1244403" y="5985036"/>
            <a:ext cx="1820231" cy="307777"/>
          </a:xfrm>
          <a:prstGeom prst="rect">
            <a:avLst/>
          </a:prstGeom>
          <a:noFill/>
        </p:spPr>
        <p:txBody>
          <a:bodyPr wrap="square" rtlCol="0">
            <a:spAutoFit/>
          </a:bodyPr>
          <a:lstStyle/>
          <a:p>
            <a:r>
              <a:rPr lang="en-US" sz="1400" i="1" dirty="0">
                <a:solidFill>
                  <a:schemeClr val="bg1">
                    <a:lumMod val="50000"/>
                  </a:schemeClr>
                </a:solidFill>
              </a:rPr>
              <a:t>Source: pixabay.org</a:t>
            </a:r>
            <a:endParaRPr lang="el-GR" sz="1400" i="1" dirty="0">
              <a:solidFill>
                <a:schemeClr val="bg1">
                  <a:lumMod val="50000"/>
                </a:schemeClr>
              </a:solidFill>
            </a:endParaRPr>
          </a:p>
        </p:txBody>
      </p:sp>
    </p:spTree>
    <p:extLst>
      <p:ext uri="{BB962C8B-B14F-4D97-AF65-F5344CB8AC3E}">
        <p14:creationId xmlns:p14="http://schemas.microsoft.com/office/powerpoint/2010/main" val="214929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a-DK" sz="5400" dirty="0"/>
              <a:t>Biologisk og socialt køn</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6</a:t>
            </a:fld>
            <a:endParaRPr lang="en-GB"/>
          </a:p>
        </p:txBody>
      </p:sp>
    </p:spTree>
    <p:extLst>
      <p:ext uri="{BB962C8B-B14F-4D97-AF65-F5344CB8AC3E}">
        <p14:creationId xmlns:p14="http://schemas.microsoft.com/office/powerpoint/2010/main" val="388304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z="4400" dirty="0"/>
              <a:t>Socialt og biologisk køn</a:t>
            </a:r>
            <a:endParaRPr lang="da-DK" dirty="0"/>
          </a:p>
        </p:txBody>
      </p:sp>
      <p:sp>
        <p:nvSpPr>
          <p:cNvPr id="3" name="Content Placeholder 2"/>
          <p:cNvSpPr>
            <a:spLocks noGrp="1"/>
          </p:cNvSpPr>
          <p:nvPr>
            <p:ph idx="1"/>
          </p:nvPr>
        </p:nvSpPr>
        <p:spPr>
          <a:xfrm>
            <a:off x="1371243" y="2286000"/>
            <a:ext cx="6955417" cy="3581400"/>
          </a:xfrm>
        </p:spPr>
        <p:txBody>
          <a:bodyPr>
            <a:normAutofit/>
          </a:bodyPr>
          <a:lstStyle/>
          <a:p>
            <a:pPr marL="342900" lvl="0" indent="-342900">
              <a:lnSpc>
                <a:spcPct val="100000"/>
              </a:lnSpc>
              <a:spcBef>
                <a:spcPts val="600"/>
              </a:spcBef>
              <a:buFont typeface="Wingdings" panose="05000000000000000000" pitchFamily="2" charset="2"/>
              <a:buChar char=""/>
            </a:pPr>
            <a:r>
              <a:rPr lang="da-DK" sz="2000" b="1" dirty="0">
                <a:effectLst/>
                <a:latin typeface="Calibri" panose="020F0502020204030204" pitchFamily="34" charset="0"/>
                <a:ea typeface="Calibri" panose="020F0502020204030204" pitchFamily="34" charset="0"/>
                <a:cs typeface="Times New Roman" panose="02020603050405020304" pitchFamily="18" charset="0"/>
              </a:rPr>
              <a:t>Biologisk køn: </a:t>
            </a:r>
            <a:r>
              <a:rPr lang="da-DK" sz="2000" dirty="0">
                <a:effectLst/>
                <a:latin typeface="Calibri" panose="020F0502020204030204" pitchFamily="34" charset="0"/>
                <a:ea typeface="Calibri" panose="020F0502020204030204" pitchFamily="34" charset="0"/>
                <a:cs typeface="Times New Roman" panose="02020603050405020304" pitchFamily="18" charset="0"/>
              </a:rPr>
              <a:t>sæt af biologiske og fysiologiske træk, der definerer det maskuline og feminine.</a:t>
            </a:r>
          </a:p>
          <a:p>
            <a:pPr marL="342900" lvl="0" indent="-342900">
              <a:lnSpc>
                <a:spcPct val="100000"/>
              </a:lnSpc>
              <a:spcBef>
                <a:spcPts val="600"/>
              </a:spcBef>
              <a:buFont typeface="Wingdings" panose="05000000000000000000" pitchFamily="2" charset="2"/>
              <a:buChar char=""/>
            </a:pPr>
            <a:r>
              <a:rPr lang="da-DK" sz="2000" b="1" dirty="0">
                <a:effectLst/>
                <a:latin typeface="Calibri" panose="020F0502020204030204" pitchFamily="34" charset="0"/>
                <a:ea typeface="Calibri" panose="020F0502020204030204" pitchFamily="34" charset="0"/>
                <a:cs typeface="Times New Roman" panose="02020603050405020304" pitchFamily="18" charset="0"/>
              </a:rPr>
              <a:t>Socialt køn: </a:t>
            </a:r>
            <a:r>
              <a:rPr lang="da-DK" sz="2000" dirty="0">
                <a:effectLst/>
                <a:latin typeface="Calibri" panose="020F0502020204030204" pitchFamily="34" charset="0"/>
                <a:ea typeface="Calibri" panose="020F0502020204030204" pitchFamily="34" charset="0"/>
                <a:cs typeface="Times New Roman" panose="02020603050405020304" pitchFamily="18" charset="0"/>
              </a:rPr>
              <a:t>socialt og kulturelt konstruerede identiteter/roller for mænd og kvinder. </a:t>
            </a:r>
          </a:p>
          <a:p>
            <a:pPr marL="342900" lvl="0" indent="-342900">
              <a:lnSpc>
                <a:spcPct val="100000"/>
              </a:lnSpc>
              <a:spcBef>
                <a:spcPts val="600"/>
              </a:spcBef>
              <a:buFont typeface="Wingdings" panose="05000000000000000000" pitchFamily="2" charset="2"/>
              <a:buChar char=""/>
            </a:pPr>
            <a:r>
              <a:rPr lang="da-DK" sz="2000" b="1" dirty="0">
                <a:effectLst/>
                <a:latin typeface="Calibri" panose="020F0502020204030204" pitchFamily="34" charset="0"/>
                <a:ea typeface="Calibri" panose="020F0502020204030204" pitchFamily="34" charset="0"/>
                <a:cs typeface="Times New Roman" panose="02020603050405020304" pitchFamily="18" charset="0"/>
              </a:rPr>
              <a:t>Kønsidentitet: </a:t>
            </a:r>
            <a:r>
              <a:rPr lang="da-DK" sz="2000" dirty="0">
                <a:effectLst/>
                <a:latin typeface="Calibri" panose="020F0502020204030204" pitchFamily="34" charset="0"/>
                <a:ea typeface="Calibri" panose="020F0502020204030204" pitchFamily="34" charset="0"/>
                <a:cs typeface="Times New Roman" panose="02020603050405020304" pitchFamily="18" charset="0"/>
              </a:rPr>
              <a:t>hvordan </a:t>
            </a:r>
            <a:r>
              <a:rPr lang="da-DK" sz="2000" dirty="0">
                <a:latin typeface="Calibri" panose="020F0502020204030204" pitchFamily="34" charset="0"/>
                <a:ea typeface="Calibri" panose="020F0502020204030204" pitchFamily="34" charset="0"/>
                <a:cs typeface="Times New Roman" panose="02020603050405020304" pitchFamily="18" charset="0"/>
              </a:rPr>
              <a:t>man</a:t>
            </a:r>
            <a:r>
              <a:rPr lang="da-DK" sz="2000" dirty="0">
                <a:effectLst/>
                <a:latin typeface="Calibri" panose="020F0502020204030204" pitchFamily="34" charset="0"/>
                <a:ea typeface="Calibri" panose="020F0502020204030204" pitchFamily="34" charset="0"/>
                <a:cs typeface="Times New Roman" panose="02020603050405020304" pitchFamily="18" charset="0"/>
              </a:rPr>
              <a:t> opfatter sig selv med hensyn til køn. Kønsidentitet er ikke binær eller statisk. </a:t>
            </a:r>
          </a:p>
          <a:p>
            <a:pPr marL="342900" lvl="0" indent="-342900">
              <a:lnSpc>
                <a:spcPct val="100000"/>
              </a:lnSpc>
              <a:spcBef>
                <a:spcPts val="600"/>
              </a:spcBef>
              <a:buFont typeface="Wingdings" panose="05000000000000000000" pitchFamily="2" charset="2"/>
              <a:buChar char=""/>
            </a:pPr>
            <a:r>
              <a:rPr lang="da-DK" sz="2000" b="1" dirty="0">
                <a:effectLst/>
                <a:latin typeface="Calibri" panose="020F0502020204030204" pitchFamily="34" charset="0"/>
                <a:ea typeface="Calibri" panose="020F0502020204030204" pitchFamily="34" charset="0"/>
                <a:cs typeface="Times New Roman" panose="02020603050405020304" pitchFamily="18" charset="0"/>
              </a:rPr>
              <a:t>Seksuel orientering: </a:t>
            </a:r>
            <a:r>
              <a:rPr lang="da-DK" sz="2000" dirty="0">
                <a:effectLst/>
                <a:latin typeface="Calibri" panose="020F0502020204030204" pitchFamily="34" charset="0"/>
                <a:ea typeface="Calibri" panose="020F0502020204030204" pitchFamily="34" charset="0"/>
                <a:cs typeface="Times New Roman" panose="02020603050405020304" pitchFamily="18" charset="0"/>
              </a:rPr>
              <a:t>hvilket køn en person er tiltrukket af.</a:t>
            </a:r>
          </a:p>
        </p:txBody>
      </p:sp>
      <p:sp>
        <p:nvSpPr>
          <p:cNvPr id="4" name="Slide Number Placeholder 3"/>
          <p:cNvSpPr>
            <a:spLocks noGrp="1"/>
          </p:cNvSpPr>
          <p:nvPr>
            <p:ph type="sldNum" sz="quarter" idx="12"/>
          </p:nvPr>
        </p:nvSpPr>
        <p:spPr/>
        <p:txBody>
          <a:bodyPr/>
          <a:lstStyle/>
          <a:p>
            <a:fld id="{C014DD1E-5D91-48A3-AD6D-45FBA980D106}" type="slidenum">
              <a:rPr lang="en-GB" smtClean="0"/>
              <a:t>7</a:t>
            </a:fld>
            <a:endParaRPr lang="en-GB"/>
          </a:p>
        </p:txBody>
      </p:sp>
      <p:sp>
        <p:nvSpPr>
          <p:cNvPr id="9" name="Speech Bubble: Oval 8">
            <a:extLst>
              <a:ext uri="{FF2B5EF4-FFF2-40B4-BE49-F238E27FC236}">
                <a16:creationId xmlns:a16="http://schemas.microsoft.com/office/drawing/2014/main" xmlns="" id="{A26EAAF5-4035-4D28-AECF-A19C5CFDCF38}"/>
              </a:ext>
            </a:extLst>
          </p:cNvPr>
          <p:cNvSpPr/>
          <p:nvPr/>
        </p:nvSpPr>
        <p:spPr>
          <a:xfrm>
            <a:off x="8571136" y="2018967"/>
            <a:ext cx="2808312" cy="2282846"/>
          </a:xfrm>
          <a:prstGeom prst="wedgeEllipseCallou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a-DK" b="1" dirty="0">
                <a:latin typeface="+mj-lt"/>
              </a:rPr>
              <a:t>  </a:t>
            </a:r>
            <a:r>
              <a:rPr lang="da-DK" dirty="0">
                <a:ln w="0"/>
                <a:solidFill>
                  <a:srgbClr val="002060"/>
                </a:solidFill>
                <a:effectLst>
                  <a:outerShdw blurRad="38100" dist="19050" dir="2700000" algn="tl" rotWithShape="0">
                    <a:schemeClr val="dk1">
                      <a:alpha val="40000"/>
                    </a:schemeClr>
                  </a:outerShdw>
                </a:effectLst>
                <a:latin typeface="+mj-lt"/>
              </a:rPr>
              <a:t>“</a:t>
            </a:r>
            <a:r>
              <a:rPr lang="da-DK" i="1" dirty="0">
                <a:ln w="0"/>
                <a:solidFill>
                  <a:srgbClr val="002060"/>
                </a:solidFill>
                <a:effectLst>
                  <a:outerShdw blurRad="38100" dist="19050" dir="2700000" algn="tl" rotWithShape="0">
                    <a:schemeClr val="dk1">
                      <a:alpha val="40000"/>
                    </a:schemeClr>
                  </a:outerShdw>
                </a:effectLst>
                <a:latin typeface="+mj-lt"/>
              </a:rPr>
              <a:t>Man er ikke født kvinde, men man bliver en kvinde.”</a:t>
            </a:r>
            <a:endParaRPr lang="da-DK" dirty="0">
              <a:solidFill>
                <a:srgbClr val="002060"/>
              </a:solidFill>
            </a:endParaRPr>
          </a:p>
        </p:txBody>
      </p:sp>
    </p:spTree>
    <p:extLst>
      <p:ext uri="{BB962C8B-B14F-4D97-AF65-F5344CB8AC3E}">
        <p14:creationId xmlns:p14="http://schemas.microsoft.com/office/powerpoint/2010/main" val="215238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98E7C-54EC-4FAE-BDE9-18961CBF5C22}"/>
              </a:ext>
            </a:extLst>
          </p:cNvPr>
          <p:cNvSpPr>
            <a:spLocks noGrp="1"/>
          </p:cNvSpPr>
          <p:nvPr>
            <p:ph type="title"/>
          </p:nvPr>
        </p:nvSpPr>
        <p:spPr/>
        <p:txBody>
          <a:bodyPr/>
          <a:lstStyle/>
          <a:p>
            <a:r>
              <a:rPr lang="da-DK" dirty="0"/>
              <a:t>Socialkonstruktivisme</a:t>
            </a:r>
          </a:p>
        </p:txBody>
      </p:sp>
      <p:sp>
        <p:nvSpPr>
          <p:cNvPr id="4" name="Slide Number Placeholder 3">
            <a:extLst>
              <a:ext uri="{FF2B5EF4-FFF2-40B4-BE49-F238E27FC236}">
                <a16:creationId xmlns:a16="http://schemas.microsoft.com/office/drawing/2014/main" xmlns="" id="{2C2B37B5-DE24-48FB-BF5E-F0C2672BA8FC}"/>
              </a:ext>
            </a:extLst>
          </p:cNvPr>
          <p:cNvSpPr>
            <a:spLocks noGrp="1"/>
          </p:cNvSpPr>
          <p:nvPr>
            <p:ph type="sldNum" sz="quarter" idx="12"/>
          </p:nvPr>
        </p:nvSpPr>
        <p:spPr/>
        <p:txBody>
          <a:bodyPr/>
          <a:lstStyle/>
          <a:p>
            <a:fld id="{C014DD1E-5D91-48A3-AD6D-45FBA980D106}" type="slidenum">
              <a:rPr lang="en-GB" smtClean="0"/>
              <a:t>8</a:t>
            </a:fld>
            <a:endParaRPr lang="en-GB"/>
          </a:p>
        </p:txBody>
      </p:sp>
      <p:sp>
        <p:nvSpPr>
          <p:cNvPr id="7" name="Rectangle: Diagonal Corners Rounded 6">
            <a:extLst>
              <a:ext uri="{FF2B5EF4-FFF2-40B4-BE49-F238E27FC236}">
                <a16:creationId xmlns:a16="http://schemas.microsoft.com/office/drawing/2014/main" xmlns="" id="{1877BEB6-3920-4CD9-9382-240D10C02CEC}"/>
              </a:ext>
            </a:extLst>
          </p:cNvPr>
          <p:cNvSpPr/>
          <p:nvPr/>
        </p:nvSpPr>
        <p:spPr>
          <a:xfrm>
            <a:off x="1218882" y="2040819"/>
            <a:ext cx="4464496" cy="2936354"/>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600"/>
              </a:spcBef>
            </a:pPr>
            <a:r>
              <a:rPr lang="da-DK" sz="2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Socialkonstruktivisme</a:t>
            </a:r>
          </a:p>
          <a:p>
            <a:pPr algn="ctr">
              <a:spcBef>
                <a:spcPts val="600"/>
              </a:spcBef>
            </a:pPr>
            <a:r>
              <a:rPr lang="da-DK" sz="1800"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Alt, hvad vi ser og ved, er </a:t>
            </a:r>
            <a:r>
              <a:rPr lang="da-DK" sz="1800" b="1"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delvist socialt konstrueret.</a:t>
            </a:r>
            <a:r>
              <a:rPr lang="da-DK" sz="1800"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 Det har ingen betydning uden de specifikke sociale relationer, vi indgår i og er afhængig af dem. Kønsteoretikere trækker på denne teori for at analysere kønsspørgsmål. </a:t>
            </a:r>
          </a:p>
          <a:p>
            <a:pPr algn="ctr">
              <a:spcBef>
                <a:spcPts val="600"/>
              </a:spcBef>
            </a:pPr>
            <a:endParaRPr lang="da-DK" sz="2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600"/>
              </a:spcBef>
            </a:pPr>
            <a:r>
              <a:rPr lang="da-DK" sz="2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endParaRPr lang="da-DK"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43F0E345-177E-4D7D-9351-F5F9E2E80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8428" y="1428751"/>
            <a:ext cx="5499598" cy="4160490"/>
          </a:xfrm>
          <a:prstGeom prst="rect">
            <a:avLst/>
          </a:prstGeom>
        </p:spPr>
      </p:pic>
      <p:sp>
        <p:nvSpPr>
          <p:cNvPr id="3" name="TextBox 2">
            <a:extLst>
              <a:ext uri="{FF2B5EF4-FFF2-40B4-BE49-F238E27FC236}">
                <a16:creationId xmlns:a16="http://schemas.microsoft.com/office/drawing/2014/main" xmlns="" id="{D488B033-8C11-4F12-B5C3-87E1258CEEA9}"/>
              </a:ext>
            </a:extLst>
          </p:cNvPr>
          <p:cNvSpPr txBox="1"/>
          <p:nvPr/>
        </p:nvSpPr>
        <p:spPr>
          <a:xfrm>
            <a:off x="6431943" y="5672029"/>
            <a:ext cx="5112568" cy="307777"/>
          </a:xfrm>
          <a:prstGeom prst="rect">
            <a:avLst/>
          </a:prstGeom>
          <a:noFill/>
        </p:spPr>
        <p:txBody>
          <a:bodyPr wrap="square" rtlCol="0">
            <a:spAutoFit/>
          </a:bodyPr>
          <a:lstStyle/>
          <a:p>
            <a:pPr algn="ctr"/>
            <a:r>
              <a:rPr lang="en-US" sz="1400" i="1" dirty="0" err="1">
                <a:solidFill>
                  <a:schemeClr val="bg1">
                    <a:lumMod val="50000"/>
                  </a:schemeClr>
                </a:solidFill>
              </a:rPr>
              <a:t>Kilde</a:t>
            </a:r>
            <a:r>
              <a:rPr lang="en-US" sz="1400" i="1" dirty="0">
                <a:solidFill>
                  <a:schemeClr val="bg1">
                    <a:lumMod val="50000"/>
                  </a:schemeClr>
                </a:solidFill>
              </a:rPr>
              <a:t>: pexels.com</a:t>
            </a:r>
            <a:endParaRPr lang="el-GR" sz="1400" i="1" dirty="0">
              <a:solidFill>
                <a:schemeClr val="bg1">
                  <a:lumMod val="50000"/>
                </a:schemeClr>
              </a:solidFill>
            </a:endParaRPr>
          </a:p>
        </p:txBody>
      </p:sp>
    </p:spTree>
    <p:extLst>
      <p:ext uri="{BB962C8B-B14F-4D97-AF65-F5344CB8AC3E}">
        <p14:creationId xmlns:p14="http://schemas.microsoft.com/office/powerpoint/2010/main" val="189917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98E7C-54EC-4FAE-BDE9-18961CBF5C22}"/>
              </a:ext>
            </a:extLst>
          </p:cNvPr>
          <p:cNvSpPr>
            <a:spLocks noGrp="1"/>
          </p:cNvSpPr>
          <p:nvPr>
            <p:ph type="title"/>
          </p:nvPr>
        </p:nvSpPr>
        <p:spPr/>
        <p:txBody>
          <a:bodyPr/>
          <a:lstStyle/>
          <a:p>
            <a:r>
              <a:rPr lang="da-DK" dirty="0"/>
              <a:t>Kønsperformativitet</a:t>
            </a:r>
          </a:p>
        </p:txBody>
      </p:sp>
      <p:sp>
        <p:nvSpPr>
          <p:cNvPr id="4" name="Slide Number Placeholder 3">
            <a:extLst>
              <a:ext uri="{FF2B5EF4-FFF2-40B4-BE49-F238E27FC236}">
                <a16:creationId xmlns:a16="http://schemas.microsoft.com/office/drawing/2014/main" xmlns="" id="{2C2B37B5-DE24-48FB-BF5E-F0C2672BA8FC}"/>
              </a:ext>
            </a:extLst>
          </p:cNvPr>
          <p:cNvSpPr>
            <a:spLocks noGrp="1"/>
          </p:cNvSpPr>
          <p:nvPr>
            <p:ph type="sldNum" sz="quarter" idx="12"/>
          </p:nvPr>
        </p:nvSpPr>
        <p:spPr/>
        <p:txBody>
          <a:bodyPr/>
          <a:lstStyle/>
          <a:p>
            <a:fld id="{C014DD1E-5D91-48A3-AD6D-45FBA980D106}" type="slidenum">
              <a:rPr lang="en-GB" smtClean="0"/>
              <a:t>9</a:t>
            </a:fld>
            <a:endParaRPr lang="en-GB"/>
          </a:p>
        </p:txBody>
      </p:sp>
      <p:sp>
        <p:nvSpPr>
          <p:cNvPr id="8" name="Rectangle: Diagonal Corners Rounded 7">
            <a:extLst>
              <a:ext uri="{FF2B5EF4-FFF2-40B4-BE49-F238E27FC236}">
                <a16:creationId xmlns:a16="http://schemas.microsoft.com/office/drawing/2014/main" xmlns="" id="{BAD79617-EC92-4F92-97EB-264467E34104}"/>
              </a:ext>
            </a:extLst>
          </p:cNvPr>
          <p:cNvSpPr/>
          <p:nvPr/>
        </p:nvSpPr>
        <p:spPr>
          <a:xfrm>
            <a:off x="3862164" y="1356743"/>
            <a:ext cx="4464496" cy="3080370"/>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600"/>
              </a:spcBef>
            </a:pPr>
            <a:r>
              <a:rPr lang="da-DK" sz="2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Kønsperformativitet  </a:t>
            </a:r>
            <a:endParaRPr lang="da-DK"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lvl="0" algn="ctr">
              <a:spcBef>
                <a:spcPts val="600"/>
              </a:spcBef>
              <a:tabLst>
                <a:tab pos="457200" algn="l"/>
              </a:tabLst>
            </a:pPr>
            <a:r>
              <a:rPr lang="da-DK"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Identitet er konstrueret og rekonstrueret gennem gentagne handlinger. </a:t>
            </a:r>
            <a:r>
              <a:rPr lang="da-DK" sz="2000" dirty="0">
                <a:solidFill>
                  <a:schemeClr val="tx2"/>
                </a:solidFill>
                <a:latin typeface="Calibri" panose="020F0502020204030204" pitchFamily="34" charset="0"/>
                <a:ea typeface="Calibri" panose="020F0502020204030204" pitchFamily="34" charset="0"/>
                <a:cs typeface="Times New Roman" panose="02020603050405020304" pitchFamily="18" charset="0"/>
              </a:rPr>
              <a:t>Mennesket</a:t>
            </a:r>
            <a:r>
              <a:rPr lang="da-DK"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har en tendens til at tilpasse sig på grund af socialt pres, men det er også muligt at modstå presset. Det er på denne måde, at forskellige kønsidentiteter dannes. </a:t>
            </a:r>
          </a:p>
        </p:txBody>
      </p:sp>
      <p:sp>
        <p:nvSpPr>
          <p:cNvPr id="9" name="Scroll: Horizontal 8">
            <a:extLst>
              <a:ext uri="{FF2B5EF4-FFF2-40B4-BE49-F238E27FC236}">
                <a16:creationId xmlns:a16="http://schemas.microsoft.com/office/drawing/2014/main" xmlns="" id="{CA722006-8E58-4A5F-A69A-B81A7F1DB970}"/>
              </a:ext>
            </a:extLst>
          </p:cNvPr>
          <p:cNvSpPr/>
          <p:nvPr/>
        </p:nvSpPr>
        <p:spPr>
          <a:xfrm>
            <a:off x="1218883" y="4437112"/>
            <a:ext cx="9822758" cy="1735088"/>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nSpc>
                <a:spcPts val="1500"/>
              </a:lnSpc>
              <a:spcBef>
                <a:spcPts val="600"/>
              </a:spcBef>
            </a:pPr>
            <a:r>
              <a:rPr lang="da-DK" sz="1800" i="1"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Køn “er en udvendig præsentation, der er styret af social sanktion og tabu …..”-</a:t>
            </a:r>
            <a:r>
              <a:rPr lang="da-DK" sz="1800"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 </a:t>
            </a:r>
            <a:r>
              <a:rPr lang="da-DK" sz="1800" i="1" dirty="0">
                <a:solidFill>
                  <a:srgbClr val="004680"/>
                </a:solidFill>
                <a:effectLst/>
                <a:latin typeface="Calibri" panose="020F0502020204030204" pitchFamily="34" charset="0"/>
                <a:ea typeface="Calibri" panose="020F0502020204030204" pitchFamily="34" charset="0"/>
                <a:cs typeface="Times New Roman" panose="02020603050405020304" pitchFamily="18" charset="0"/>
              </a:rPr>
              <a:t>Køn er ... en identitet opnået gennem gentagne handlinger. ”- </a:t>
            </a:r>
          </a:p>
        </p:txBody>
      </p:sp>
      <p:sp>
        <p:nvSpPr>
          <p:cNvPr id="12" name="TextBox 11">
            <a:extLst>
              <a:ext uri="{FF2B5EF4-FFF2-40B4-BE49-F238E27FC236}">
                <a16:creationId xmlns:a16="http://schemas.microsoft.com/office/drawing/2014/main" xmlns="" id="{CFD1B808-F0DD-4439-9E27-A7AF402192DA}"/>
              </a:ext>
            </a:extLst>
          </p:cNvPr>
          <p:cNvSpPr txBox="1"/>
          <p:nvPr/>
        </p:nvSpPr>
        <p:spPr>
          <a:xfrm>
            <a:off x="5302324" y="5305898"/>
            <a:ext cx="5667618" cy="307777"/>
          </a:xfrm>
          <a:prstGeom prst="rect">
            <a:avLst/>
          </a:prstGeom>
          <a:noFill/>
        </p:spPr>
        <p:txBody>
          <a:bodyPr wrap="square" rtlCol="0">
            <a:spAutoFit/>
          </a:bodyPr>
          <a:lstStyle/>
          <a:p>
            <a:r>
              <a:rPr lang="en-US" sz="1400" dirty="0">
                <a:solidFill>
                  <a:srgbClr val="002060"/>
                </a:solidFill>
              </a:rPr>
              <a:t>Judith Butler</a:t>
            </a:r>
            <a:endParaRPr lang="el-GR" sz="1400" dirty="0">
              <a:solidFill>
                <a:srgbClr val="002060"/>
              </a:solidFill>
            </a:endParaRPr>
          </a:p>
        </p:txBody>
      </p:sp>
    </p:spTree>
    <p:extLst>
      <p:ext uri="{BB962C8B-B14F-4D97-AF65-F5344CB8AC3E}">
        <p14:creationId xmlns:p14="http://schemas.microsoft.com/office/powerpoint/2010/main" val="108756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op">
  <a:themeElements>
    <a:clrScheme name="Custom 8">
      <a:dk1>
        <a:sysClr val="windowText" lastClr="000000"/>
      </a:dk1>
      <a:lt1>
        <a:srgbClr val="D8D8D8"/>
      </a:lt1>
      <a:dk2>
        <a:srgbClr val="004680"/>
      </a:dk2>
      <a:lt2>
        <a:srgbClr val="FFFFFF"/>
      </a:lt2>
      <a:accent1>
        <a:srgbClr val="5C226E"/>
      </a:accent1>
      <a:accent2>
        <a:srgbClr val="108A7E"/>
      </a:accent2>
      <a:accent3>
        <a:srgbClr val="9D232F"/>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628AF840D2E784FAB7617C6D29827AB" ma:contentTypeVersion="14" ma:contentTypeDescription="Opret et nyt dokument." ma:contentTypeScope="" ma:versionID="263dd496b5d38abc4484144a2da742a2">
  <xsd:schema xmlns:xsd="http://www.w3.org/2001/XMLSchema" xmlns:xs="http://www.w3.org/2001/XMLSchema" xmlns:p="http://schemas.microsoft.com/office/2006/metadata/properties" xmlns:ns3="eacfa200-f396-4b14-84da-b941abf7e002" xmlns:ns4="76426a4c-4700-4ab3-863d-a44752080ddd" targetNamespace="http://schemas.microsoft.com/office/2006/metadata/properties" ma:root="true" ma:fieldsID="bbfb283aa581266894d02a577701b029" ns3:_="" ns4:_="">
    <xsd:import namespace="eacfa200-f396-4b14-84da-b941abf7e002"/>
    <xsd:import namespace="76426a4c-4700-4ab3-863d-a44752080dd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cfa200-f396-4b14-84da-b941abf7e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426a4c-4700-4ab3-863d-a44752080ddd"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SharingHintHash" ma:index="20"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339C34-B72E-40A9-A824-06BE4BDDE2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cfa200-f396-4b14-84da-b941abf7e002"/>
    <ds:schemaRef ds:uri="76426a4c-4700-4ab3-863d-a44752080d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C67BEE-D13F-4BD2-98A5-34D8A0977F68}">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purl.org/dc/dcmitype/"/>
    <ds:schemaRef ds:uri="76426a4c-4700-4ab3-863d-a44752080ddd"/>
    <ds:schemaRef ds:uri="eacfa200-f396-4b14-84da-b941abf7e002"/>
    <ds:schemaRef ds:uri="http://www.w3.org/XML/1998/namespace"/>
    <ds:schemaRef ds:uri="http://purl.org/dc/elements/1.1/"/>
  </ds:schemaRefs>
</ds:datastoreItem>
</file>

<file path=customXml/itemProps3.xml><?xml version="1.0" encoding="utf-8"?>
<ds:datastoreItem xmlns:ds="http://schemas.openxmlformats.org/officeDocument/2006/customXml" ds:itemID="{02438B63-3473-4F0A-B2C4-8B1974B139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48136</TotalTime>
  <Words>2866</Words>
  <Application>Microsoft Office PowerPoint</Application>
  <PresentationFormat>Custom</PresentationFormat>
  <Paragraphs>285</Paragraphs>
  <Slides>46</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Franklin Gothic Book</vt:lpstr>
      <vt:lpstr>Symbol</vt:lpstr>
      <vt:lpstr>Times New Roman</vt:lpstr>
      <vt:lpstr>Wingdings</vt:lpstr>
      <vt:lpstr>Crop</vt:lpstr>
      <vt:lpstr>Kroppen, køn, sex, intimitet</vt:lpstr>
      <vt:lpstr>Læringsmål</vt:lpstr>
      <vt:lpstr>Introduktion</vt:lpstr>
      <vt:lpstr>Spørgsmål</vt:lpstr>
      <vt:lpstr>Et eksempel</vt:lpstr>
      <vt:lpstr>Biologisk og socialt køn</vt:lpstr>
      <vt:lpstr>Socialt og biologisk køn</vt:lpstr>
      <vt:lpstr>Socialkonstruktivisme</vt:lpstr>
      <vt:lpstr>Kønsperformativitet</vt:lpstr>
      <vt:lpstr>Køn som en social konstruktion</vt:lpstr>
      <vt:lpstr>Køn som en social konstruktion</vt:lpstr>
      <vt:lpstr>Sukker og krydderier</vt:lpstr>
      <vt:lpstr>Sammenfatning</vt:lpstr>
      <vt:lpstr>Kroppen</vt:lpstr>
      <vt:lpstr>Kroppen</vt:lpstr>
      <vt:lpstr>Kroppen (fortsat)</vt:lpstr>
      <vt:lpstr>Forskelle i forhold til kropsopfattelser</vt:lpstr>
      <vt:lpstr>PowerPoint Presentation</vt:lpstr>
      <vt:lpstr>Sammenfatning</vt:lpstr>
      <vt:lpstr>Kulturer og køn</vt:lpstr>
      <vt:lpstr>Kulturer og køn</vt:lpstr>
      <vt:lpstr>Kulturer og køn</vt:lpstr>
      <vt:lpstr>Kulturer og køn</vt:lpstr>
      <vt:lpstr>Kulturer og køn</vt:lpstr>
      <vt:lpstr>PowerPoint Presentation</vt:lpstr>
      <vt:lpstr>Sammenfatning</vt:lpstr>
      <vt:lpstr>intimitet</vt:lpstr>
      <vt:lpstr>Individualisme vs. kollektivisme</vt:lpstr>
      <vt:lpstr>Quiz</vt:lpstr>
      <vt:lpstr>Quiz</vt:lpstr>
      <vt:lpstr>Sammenfatning</vt:lpstr>
      <vt:lpstr>Interkulturelle kompetencer i sundhedssektoren</vt:lpstr>
      <vt:lpstr>Interkulturel kommunikation og køn</vt:lpstr>
      <vt:lpstr>Interkulturelle kompetencer og køn</vt:lpstr>
      <vt:lpstr>Interkulturelle kompetencer i sundhedssektoren</vt:lpstr>
      <vt:lpstr>Interkulturelle kompetencer i sundhedssektoren</vt:lpstr>
      <vt:lpstr>Casestudie (1)</vt:lpstr>
      <vt:lpstr>Casestudie (1)</vt:lpstr>
      <vt:lpstr>Casestudie (2)</vt:lpstr>
      <vt:lpstr>Øvelse/casestudie</vt:lpstr>
      <vt:lpstr>Sammenfatning</vt:lpstr>
      <vt:lpstr>General sammenfatning</vt:lpstr>
      <vt:lpstr>Refleksion</vt:lpstr>
      <vt:lpstr>Yderligere information</vt:lpstr>
      <vt:lpstr>Referencer</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Hilary Hale</dc:creator>
  <cp:lastModifiedBy>HilaryH</cp:lastModifiedBy>
  <cp:revision>503</cp:revision>
  <cp:lastPrinted>2018-11-19T09:43:55Z</cp:lastPrinted>
  <dcterms:created xsi:type="dcterms:W3CDTF">2018-08-29T12:26:02Z</dcterms:created>
  <dcterms:modified xsi:type="dcterms:W3CDTF">2022-01-30T17:14:21Z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0x010100E628AF840D2E784FAB7617C6D29827AB</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